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quickStyle7.xml" ContentType="application/vnd.openxmlformats-officedocument.drawingml.diagramStyl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Default Extension="png" ContentType="image/png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Default Extension="jpeg" ContentType="image/jpeg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8" r:id="rId23"/>
    <p:sldId id="276" r:id="rId2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269D01E-BC32-4049-B463-5C60D7B0CCD2}" styleName="테마 스타일 2 - 강조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60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96F1B7-C9A1-4842-9AA2-422CEFFFE7A1}" type="doc">
      <dgm:prSet loTypeId="urn:microsoft.com/office/officeart/2005/8/layout/list1" loCatId="list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pPr latinLnBrk="1"/>
          <a:endParaRPr lang="ko-KR" altLang="en-US"/>
        </a:p>
      </dgm:t>
    </dgm:pt>
    <dgm:pt modelId="{7852BE46-3943-4390-854E-47827D9075D0}">
      <dgm:prSet phldrT="[텍스트]"/>
      <dgm:spPr/>
      <dgm:t>
        <a:bodyPr/>
        <a:lstStyle/>
        <a:p>
          <a:pPr latinLnBrk="1"/>
          <a:r>
            <a:rPr lang="en-US" altLang="ko-KR" dirty="0" smtClean="0"/>
            <a:t>20C</a:t>
          </a:r>
          <a:r>
            <a:rPr lang="ko-KR" altLang="en-US" dirty="0" smtClean="0"/>
            <a:t>에 사회주의의 붕괴</a:t>
          </a:r>
          <a:endParaRPr lang="ko-KR" altLang="en-US" dirty="0"/>
        </a:p>
      </dgm:t>
    </dgm:pt>
    <dgm:pt modelId="{4EFABAC1-76B1-4EBA-89C6-AA7252E24AE7}" type="parTrans" cxnId="{45F4A148-CEA7-46C3-A0E4-4B18D802A644}">
      <dgm:prSet/>
      <dgm:spPr/>
      <dgm:t>
        <a:bodyPr/>
        <a:lstStyle/>
        <a:p>
          <a:pPr latinLnBrk="1"/>
          <a:endParaRPr lang="ko-KR" altLang="en-US"/>
        </a:p>
      </dgm:t>
    </dgm:pt>
    <dgm:pt modelId="{AA4FE09E-D24B-42C8-B52C-0DF4D5859170}" type="sibTrans" cxnId="{45F4A148-CEA7-46C3-A0E4-4B18D802A644}">
      <dgm:prSet/>
      <dgm:spPr/>
      <dgm:t>
        <a:bodyPr/>
        <a:lstStyle/>
        <a:p>
          <a:pPr latinLnBrk="1"/>
          <a:endParaRPr lang="ko-KR" altLang="en-US"/>
        </a:p>
      </dgm:t>
    </dgm:pt>
    <dgm:pt modelId="{C944DD70-5823-4CD7-9AD4-3F9947F9F726}">
      <dgm:prSet phldrT="[텍스트]"/>
      <dgm:spPr/>
      <dgm:t>
        <a:bodyPr/>
        <a:lstStyle/>
        <a:p>
          <a:pPr latinLnBrk="1"/>
          <a:r>
            <a:rPr lang="ko-KR" altLang="en-US" dirty="0" smtClean="0"/>
            <a:t>대안적 이데올로기의 종언</a:t>
          </a:r>
          <a:endParaRPr lang="ko-KR" altLang="en-US" dirty="0"/>
        </a:p>
      </dgm:t>
    </dgm:pt>
    <dgm:pt modelId="{C4F89EEC-B40E-4960-BB8F-95CF294A3009}" type="parTrans" cxnId="{962CF0F8-F48B-420E-B175-8D36BE496610}">
      <dgm:prSet/>
      <dgm:spPr/>
      <dgm:t>
        <a:bodyPr/>
        <a:lstStyle/>
        <a:p>
          <a:pPr latinLnBrk="1"/>
          <a:endParaRPr lang="ko-KR" altLang="en-US"/>
        </a:p>
      </dgm:t>
    </dgm:pt>
    <dgm:pt modelId="{8BEF88DF-6A90-4ACF-B389-23CDBDEAA6A8}" type="sibTrans" cxnId="{962CF0F8-F48B-420E-B175-8D36BE496610}">
      <dgm:prSet/>
      <dgm:spPr/>
      <dgm:t>
        <a:bodyPr/>
        <a:lstStyle/>
        <a:p>
          <a:pPr latinLnBrk="1"/>
          <a:endParaRPr lang="ko-KR" altLang="en-US"/>
        </a:p>
      </dgm:t>
    </dgm:pt>
    <dgm:pt modelId="{3F8B053D-0A29-48BA-9444-82EF8EA85FEB}">
      <dgm:prSet phldrT="[텍스트]"/>
      <dgm:spPr/>
      <dgm:t>
        <a:bodyPr/>
        <a:lstStyle/>
        <a:p>
          <a:pPr latinLnBrk="1"/>
          <a:r>
            <a:rPr lang="ko-KR" altLang="en-US" dirty="0" smtClean="0"/>
            <a:t>자본주의의 자정능력 상실</a:t>
          </a:r>
          <a:endParaRPr lang="ko-KR" altLang="en-US" dirty="0"/>
        </a:p>
      </dgm:t>
    </dgm:pt>
    <dgm:pt modelId="{3117E9CE-B9AB-412E-A0D2-406E0889D9E3}" type="parTrans" cxnId="{6B3B6965-8342-42DC-A72C-B928F23B92ED}">
      <dgm:prSet/>
      <dgm:spPr/>
      <dgm:t>
        <a:bodyPr/>
        <a:lstStyle/>
        <a:p>
          <a:pPr latinLnBrk="1"/>
          <a:endParaRPr lang="ko-KR" altLang="en-US"/>
        </a:p>
      </dgm:t>
    </dgm:pt>
    <dgm:pt modelId="{EB91CFE2-DE98-4559-A20E-A772A243465E}" type="sibTrans" cxnId="{6B3B6965-8342-42DC-A72C-B928F23B92ED}">
      <dgm:prSet/>
      <dgm:spPr/>
      <dgm:t>
        <a:bodyPr/>
        <a:lstStyle/>
        <a:p>
          <a:pPr latinLnBrk="1"/>
          <a:endParaRPr lang="ko-KR" altLang="en-US"/>
        </a:p>
      </dgm:t>
    </dgm:pt>
    <dgm:pt modelId="{E64DC171-EE1F-4319-B987-5B991C6E01FD}">
      <dgm:prSet/>
      <dgm:spPr/>
      <dgm:t>
        <a:bodyPr/>
        <a:lstStyle/>
        <a:p>
          <a:pPr latinLnBrk="1"/>
          <a:r>
            <a:rPr lang="ko-KR" altLang="en-US" dirty="0" smtClean="0"/>
            <a:t>대항 이데올로기 없는 자본주의</a:t>
          </a:r>
          <a:endParaRPr lang="ko-KR" altLang="en-US" dirty="0"/>
        </a:p>
      </dgm:t>
    </dgm:pt>
    <dgm:pt modelId="{5C5B0F70-6E3A-48F4-A28F-755A3F0697DA}" type="parTrans" cxnId="{7422A9B2-B60C-41D7-8F05-DA5AE24E1CBC}">
      <dgm:prSet/>
      <dgm:spPr/>
    </dgm:pt>
    <dgm:pt modelId="{C92F6538-9D60-49A9-A879-ABA714EE913B}" type="sibTrans" cxnId="{7422A9B2-B60C-41D7-8F05-DA5AE24E1CBC}">
      <dgm:prSet/>
      <dgm:spPr/>
    </dgm:pt>
    <dgm:pt modelId="{AC409F0F-2947-4010-9E27-2FA580E798CE}" type="pres">
      <dgm:prSet presAssocID="{B096F1B7-C9A1-4842-9AA2-422CEFFFE7A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EEB1015-2EAC-485B-8A51-2F9225B85F35}" type="pres">
      <dgm:prSet presAssocID="{7852BE46-3943-4390-854E-47827D9075D0}" presName="parentLin" presStyleCnt="0"/>
      <dgm:spPr/>
    </dgm:pt>
    <dgm:pt modelId="{A4F7CD33-A462-4C7E-B2B1-39DADD9BA9F2}" type="pres">
      <dgm:prSet presAssocID="{7852BE46-3943-4390-854E-47827D9075D0}" presName="parentLeftMargin" presStyleLbl="node1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88DC3CB2-BF36-46FA-8F51-EE8DD4B7378F}" type="pres">
      <dgm:prSet presAssocID="{7852BE46-3943-4390-854E-47827D9075D0}" presName="parentText" presStyleLbl="node1" presStyleIdx="0" presStyleCnt="4" custScaleX="142857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3F69EF1-61A2-4FA1-9EE6-04B4D4F56A5D}" type="pres">
      <dgm:prSet presAssocID="{7852BE46-3943-4390-854E-47827D9075D0}" presName="negativeSpace" presStyleCnt="0"/>
      <dgm:spPr/>
    </dgm:pt>
    <dgm:pt modelId="{64536FCF-CD35-407E-8706-1969C60DD4B3}" type="pres">
      <dgm:prSet presAssocID="{7852BE46-3943-4390-854E-47827D9075D0}" presName="childText" presStyleLbl="conFgAcc1" presStyleIdx="0" presStyleCnt="4">
        <dgm:presLayoutVars>
          <dgm:bulletEnabled val="1"/>
        </dgm:presLayoutVars>
      </dgm:prSet>
      <dgm:spPr/>
    </dgm:pt>
    <dgm:pt modelId="{08A9CADB-E186-4DE0-826A-485CB36B8A52}" type="pres">
      <dgm:prSet presAssocID="{AA4FE09E-D24B-42C8-B52C-0DF4D5859170}" presName="spaceBetweenRectangles" presStyleCnt="0"/>
      <dgm:spPr/>
    </dgm:pt>
    <dgm:pt modelId="{C8EAABF4-46FA-4C2E-9C01-1886E2AD957D}" type="pres">
      <dgm:prSet presAssocID="{C944DD70-5823-4CD7-9AD4-3F9947F9F726}" presName="parentLin" presStyleCnt="0"/>
      <dgm:spPr/>
    </dgm:pt>
    <dgm:pt modelId="{C1D0A47C-D570-4B9E-AB5D-F8D28CA8DACA}" type="pres">
      <dgm:prSet presAssocID="{C944DD70-5823-4CD7-9AD4-3F9947F9F726}" presName="parentLeftMargin" presStyleLbl="node1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FA0E7ABA-E3D0-4D83-8301-76838D546267}" type="pres">
      <dgm:prSet presAssocID="{C944DD70-5823-4CD7-9AD4-3F9947F9F726}" presName="parentText" presStyleLbl="node1" presStyleIdx="1" presStyleCnt="4" custScaleX="142857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A94F35E-3575-433B-AEDB-31329F514BEC}" type="pres">
      <dgm:prSet presAssocID="{C944DD70-5823-4CD7-9AD4-3F9947F9F726}" presName="negativeSpace" presStyleCnt="0"/>
      <dgm:spPr/>
    </dgm:pt>
    <dgm:pt modelId="{09FB67C8-430F-4C00-8ACC-F10E93A14180}" type="pres">
      <dgm:prSet presAssocID="{C944DD70-5823-4CD7-9AD4-3F9947F9F726}" presName="childText" presStyleLbl="conFgAcc1" presStyleIdx="1" presStyleCnt="4">
        <dgm:presLayoutVars>
          <dgm:bulletEnabled val="1"/>
        </dgm:presLayoutVars>
      </dgm:prSet>
      <dgm:spPr/>
    </dgm:pt>
    <dgm:pt modelId="{FAFC7DB0-DD8F-4CB0-AF00-31FBACF3A53E}" type="pres">
      <dgm:prSet presAssocID="{8BEF88DF-6A90-4ACF-B389-23CDBDEAA6A8}" presName="spaceBetweenRectangles" presStyleCnt="0"/>
      <dgm:spPr/>
    </dgm:pt>
    <dgm:pt modelId="{48F4DAC0-B503-409A-916A-DD28C2B9D1AC}" type="pres">
      <dgm:prSet presAssocID="{3F8B053D-0A29-48BA-9444-82EF8EA85FEB}" presName="parentLin" presStyleCnt="0"/>
      <dgm:spPr/>
    </dgm:pt>
    <dgm:pt modelId="{1DE4C9BC-6885-4A79-BA5B-3729348B1267}" type="pres">
      <dgm:prSet presAssocID="{3F8B053D-0A29-48BA-9444-82EF8EA85FEB}" presName="parentLeftMargin" presStyleLbl="node1" presStyleIdx="1" presStyleCnt="4"/>
      <dgm:spPr/>
      <dgm:t>
        <a:bodyPr/>
        <a:lstStyle/>
        <a:p>
          <a:pPr latinLnBrk="1"/>
          <a:endParaRPr lang="ko-KR" altLang="en-US"/>
        </a:p>
      </dgm:t>
    </dgm:pt>
    <dgm:pt modelId="{65EBF310-ED2C-4AAB-B4D0-79ACA624E071}" type="pres">
      <dgm:prSet presAssocID="{3F8B053D-0A29-48BA-9444-82EF8EA85FEB}" presName="parentText" presStyleLbl="node1" presStyleIdx="2" presStyleCnt="4" custScaleX="142857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98A9182-D62D-4465-9EE1-2EB911B50F65}" type="pres">
      <dgm:prSet presAssocID="{3F8B053D-0A29-48BA-9444-82EF8EA85FEB}" presName="negativeSpace" presStyleCnt="0"/>
      <dgm:spPr/>
    </dgm:pt>
    <dgm:pt modelId="{781283F0-819E-4D26-BAC0-D6D7DD7190FD}" type="pres">
      <dgm:prSet presAssocID="{3F8B053D-0A29-48BA-9444-82EF8EA85FEB}" presName="childText" presStyleLbl="conFgAcc1" presStyleIdx="2" presStyleCnt="4">
        <dgm:presLayoutVars>
          <dgm:bulletEnabled val="1"/>
        </dgm:presLayoutVars>
      </dgm:prSet>
      <dgm:spPr/>
    </dgm:pt>
    <dgm:pt modelId="{96D05A53-2093-4C73-ABAC-E67251711466}" type="pres">
      <dgm:prSet presAssocID="{EB91CFE2-DE98-4559-A20E-A772A243465E}" presName="spaceBetweenRectangles" presStyleCnt="0"/>
      <dgm:spPr/>
    </dgm:pt>
    <dgm:pt modelId="{97D23F8B-A9D2-46B3-8093-E6875FA34B33}" type="pres">
      <dgm:prSet presAssocID="{E64DC171-EE1F-4319-B987-5B991C6E01FD}" presName="parentLin" presStyleCnt="0"/>
      <dgm:spPr/>
    </dgm:pt>
    <dgm:pt modelId="{B93D7339-DF64-4510-8D0A-ED3694B80800}" type="pres">
      <dgm:prSet presAssocID="{E64DC171-EE1F-4319-B987-5B991C6E01FD}" presName="parentLeftMargin" presStyleLbl="node1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8260EC69-7195-4B99-A736-072134DFA578}" type="pres">
      <dgm:prSet presAssocID="{E64DC171-EE1F-4319-B987-5B991C6E01FD}" presName="parentText" presStyleLbl="node1" presStyleIdx="3" presStyleCnt="4" custScaleX="142857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18F87CD-9CD2-4E96-A222-D6AEDD94F0E0}" type="pres">
      <dgm:prSet presAssocID="{E64DC171-EE1F-4319-B987-5B991C6E01FD}" presName="negativeSpace" presStyleCnt="0"/>
      <dgm:spPr/>
    </dgm:pt>
    <dgm:pt modelId="{EAF21B74-A789-4028-8EB3-756758BA8B8A}" type="pres">
      <dgm:prSet presAssocID="{E64DC171-EE1F-4319-B987-5B991C6E01FD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45F4A148-CEA7-46C3-A0E4-4B18D802A644}" srcId="{B096F1B7-C9A1-4842-9AA2-422CEFFFE7A1}" destId="{7852BE46-3943-4390-854E-47827D9075D0}" srcOrd="0" destOrd="0" parTransId="{4EFABAC1-76B1-4EBA-89C6-AA7252E24AE7}" sibTransId="{AA4FE09E-D24B-42C8-B52C-0DF4D5859170}"/>
    <dgm:cxn modelId="{0538F4A8-DC0E-4F23-AE6F-61B789EA3718}" type="presOf" srcId="{7852BE46-3943-4390-854E-47827D9075D0}" destId="{88DC3CB2-BF36-46FA-8F51-EE8DD4B7378F}" srcOrd="1" destOrd="0" presId="urn:microsoft.com/office/officeart/2005/8/layout/list1"/>
    <dgm:cxn modelId="{A4E5993C-8825-4EE0-B3AB-11A86CB59D22}" type="presOf" srcId="{3F8B053D-0A29-48BA-9444-82EF8EA85FEB}" destId="{65EBF310-ED2C-4AAB-B4D0-79ACA624E071}" srcOrd="1" destOrd="0" presId="urn:microsoft.com/office/officeart/2005/8/layout/list1"/>
    <dgm:cxn modelId="{1EFE6873-AB8C-49B4-A088-58C316250802}" type="presOf" srcId="{7852BE46-3943-4390-854E-47827D9075D0}" destId="{A4F7CD33-A462-4C7E-B2B1-39DADD9BA9F2}" srcOrd="0" destOrd="0" presId="urn:microsoft.com/office/officeart/2005/8/layout/list1"/>
    <dgm:cxn modelId="{962CF0F8-F48B-420E-B175-8D36BE496610}" srcId="{B096F1B7-C9A1-4842-9AA2-422CEFFFE7A1}" destId="{C944DD70-5823-4CD7-9AD4-3F9947F9F726}" srcOrd="1" destOrd="0" parTransId="{C4F89EEC-B40E-4960-BB8F-95CF294A3009}" sibTransId="{8BEF88DF-6A90-4ACF-B389-23CDBDEAA6A8}"/>
    <dgm:cxn modelId="{43610F84-ECE1-4F68-8E68-BFEC7A3D80EF}" type="presOf" srcId="{B096F1B7-C9A1-4842-9AA2-422CEFFFE7A1}" destId="{AC409F0F-2947-4010-9E27-2FA580E798CE}" srcOrd="0" destOrd="0" presId="urn:microsoft.com/office/officeart/2005/8/layout/list1"/>
    <dgm:cxn modelId="{25E7CFB1-CCCF-4B89-8D8B-3E64C97B9DF2}" type="presOf" srcId="{E64DC171-EE1F-4319-B987-5B991C6E01FD}" destId="{B93D7339-DF64-4510-8D0A-ED3694B80800}" srcOrd="0" destOrd="0" presId="urn:microsoft.com/office/officeart/2005/8/layout/list1"/>
    <dgm:cxn modelId="{CA4BD885-86DA-4E69-B3E1-3172D0A1E55D}" type="presOf" srcId="{E64DC171-EE1F-4319-B987-5B991C6E01FD}" destId="{8260EC69-7195-4B99-A736-072134DFA578}" srcOrd="1" destOrd="0" presId="urn:microsoft.com/office/officeart/2005/8/layout/list1"/>
    <dgm:cxn modelId="{91906184-CAAB-4499-B9DF-29040B322383}" type="presOf" srcId="{C944DD70-5823-4CD7-9AD4-3F9947F9F726}" destId="{FA0E7ABA-E3D0-4D83-8301-76838D546267}" srcOrd="1" destOrd="0" presId="urn:microsoft.com/office/officeart/2005/8/layout/list1"/>
    <dgm:cxn modelId="{6B3B6965-8342-42DC-A72C-B928F23B92ED}" srcId="{B096F1B7-C9A1-4842-9AA2-422CEFFFE7A1}" destId="{3F8B053D-0A29-48BA-9444-82EF8EA85FEB}" srcOrd="2" destOrd="0" parTransId="{3117E9CE-B9AB-412E-A0D2-406E0889D9E3}" sibTransId="{EB91CFE2-DE98-4559-A20E-A772A243465E}"/>
    <dgm:cxn modelId="{7422A9B2-B60C-41D7-8F05-DA5AE24E1CBC}" srcId="{B096F1B7-C9A1-4842-9AA2-422CEFFFE7A1}" destId="{E64DC171-EE1F-4319-B987-5B991C6E01FD}" srcOrd="3" destOrd="0" parTransId="{5C5B0F70-6E3A-48F4-A28F-755A3F0697DA}" sibTransId="{C92F6538-9D60-49A9-A879-ABA714EE913B}"/>
    <dgm:cxn modelId="{3941D271-77FE-485B-965E-F312FEB5876D}" type="presOf" srcId="{C944DD70-5823-4CD7-9AD4-3F9947F9F726}" destId="{C1D0A47C-D570-4B9E-AB5D-F8D28CA8DACA}" srcOrd="0" destOrd="0" presId="urn:microsoft.com/office/officeart/2005/8/layout/list1"/>
    <dgm:cxn modelId="{E19918D3-AC57-4A31-A308-0C1B8394B3EB}" type="presOf" srcId="{3F8B053D-0A29-48BA-9444-82EF8EA85FEB}" destId="{1DE4C9BC-6885-4A79-BA5B-3729348B1267}" srcOrd="0" destOrd="0" presId="urn:microsoft.com/office/officeart/2005/8/layout/list1"/>
    <dgm:cxn modelId="{5E6BE92B-3814-4494-AAC1-FD61B38F9EF6}" type="presParOf" srcId="{AC409F0F-2947-4010-9E27-2FA580E798CE}" destId="{5EEB1015-2EAC-485B-8A51-2F9225B85F35}" srcOrd="0" destOrd="0" presId="urn:microsoft.com/office/officeart/2005/8/layout/list1"/>
    <dgm:cxn modelId="{8923EE35-2F61-4C3D-9223-86C66BBC428C}" type="presParOf" srcId="{5EEB1015-2EAC-485B-8A51-2F9225B85F35}" destId="{A4F7CD33-A462-4C7E-B2B1-39DADD9BA9F2}" srcOrd="0" destOrd="0" presId="urn:microsoft.com/office/officeart/2005/8/layout/list1"/>
    <dgm:cxn modelId="{E0ED9FA8-36B0-4E2D-9148-ECD839D252D3}" type="presParOf" srcId="{5EEB1015-2EAC-485B-8A51-2F9225B85F35}" destId="{88DC3CB2-BF36-46FA-8F51-EE8DD4B7378F}" srcOrd="1" destOrd="0" presId="urn:microsoft.com/office/officeart/2005/8/layout/list1"/>
    <dgm:cxn modelId="{C732968E-0D15-4981-A248-AFD0CF6A893A}" type="presParOf" srcId="{AC409F0F-2947-4010-9E27-2FA580E798CE}" destId="{73F69EF1-61A2-4FA1-9EE6-04B4D4F56A5D}" srcOrd="1" destOrd="0" presId="urn:microsoft.com/office/officeart/2005/8/layout/list1"/>
    <dgm:cxn modelId="{9AE7AE29-ADA5-4B1C-9749-EE101DB71FCD}" type="presParOf" srcId="{AC409F0F-2947-4010-9E27-2FA580E798CE}" destId="{64536FCF-CD35-407E-8706-1969C60DD4B3}" srcOrd="2" destOrd="0" presId="urn:microsoft.com/office/officeart/2005/8/layout/list1"/>
    <dgm:cxn modelId="{ADF451F0-052F-4F5E-90C9-C776F730FE15}" type="presParOf" srcId="{AC409F0F-2947-4010-9E27-2FA580E798CE}" destId="{08A9CADB-E186-4DE0-826A-485CB36B8A52}" srcOrd="3" destOrd="0" presId="urn:microsoft.com/office/officeart/2005/8/layout/list1"/>
    <dgm:cxn modelId="{9E088F63-5D70-43D9-B6A4-683E0658BF3A}" type="presParOf" srcId="{AC409F0F-2947-4010-9E27-2FA580E798CE}" destId="{C8EAABF4-46FA-4C2E-9C01-1886E2AD957D}" srcOrd="4" destOrd="0" presId="urn:microsoft.com/office/officeart/2005/8/layout/list1"/>
    <dgm:cxn modelId="{91D721F5-352D-4F24-B0AD-C9512CDD4B15}" type="presParOf" srcId="{C8EAABF4-46FA-4C2E-9C01-1886E2AD957D}" destId="{C1D0A47C-D570-4B9E-AB5D-F8D28CA8DACA}" srcOrd="0" destOrd="0" presId="urn:microsoft.com/office/officeart/2005/8/layout/list1"/>
    <dgm:cxn modelId="{C92B3B29-D3D1-4D48-90FB-777F48DB43A4}" type="presParOf" srcId="{C8EAABF4-46FA-4C2E-9C01-1886E2AD957D}" destId="{FA0E7ABA-E3D0-4D83-8301-76838D546267}" srcOrd="1" destOrd="0" presId="urn:microsoft.com/office/officeart/2005/8/layout/list1"/>
    <dgm:cxn modelId="{4E0D2693-25EB-45ED-BD6E-08039E0EC928}" type="presParOf" srcId="{AC409F0F-2947-4010-9E27-2FA580E798CE}" destId="{7A94F35E-3575-433B-AEDB-31329F514BEC}" srcOrd="5" destOrd="0" presId="urn:microsoft.com/office/officeart/2005/8/layout/list1"/>
    <dgm:cxn modelId="{A60B7555-E274-41F7-A521-2756438A37E4}" type="presParOf" srcId="{AC409F0F-2947-4010-9E27-2FA580E798CE}" destId="{09FB67C8-430F-4C00-8ACC-F10E93A14180}" srcOrd="6" destOrd="0" presId="urn:microsoft.com/office/officeart/2005/8/layout/list1"/>
    <dgm:cxn modelId="{0BDFE735-954A-4FFB-BFE9-578DFB78C6AF}" type="presParOf" srcId="{AC409F0F-2947-4010-9E27-2FA580E798CE}" destId="{FAFC7DB0-DD8F-4CB0-AF00-31FBACF3A53E}" srcOrd="7" destOrd="0" presId="urn:microsoft.com/office/officeart/2005/8/layout/list1"/>
    <dgm:cxn modelId="{17EC57F3-7329-4E9C-9C9F-93158E8CEA01}" type="presParOf" srcId="{AC409F0F-2947-4010-9E27-2FA580E798CE}" destId="{48F4DAC0-B503-409A-916A-DD28C2B9D1AC}" srcOrd="8" destOrd="0" presId="urn:microsoft.com/office/officeart/2005/8/layout/list1"/>
    <dgm:cxn modelId="{16BC476F-B11E-4BC8-AB78-BF334BF934AE}" type="presParOf" srcId="{48F4DAC0-B503-409A-916A-DD28C2B9D1AC}" destId="{1DE4C9BC-6885-4A79-BA5B-3729348B1267}" srcOrd="0" destOrd="0" presId="urn:microsoft.com/office/officeart/2005/8/layout/list1"/>
    <dgm:cxn modelId="{A7F9128A-B299-4CF0-A031-2C863D64BBF3}" type="presParOf" srcId="{48F4DAC0-B503-409A-916A-DD28C2B9D1AC}" destId="{65EBF310-ED2C-4AAB-B4D0-79ACA624E071}" srcOrd="1" destOrd="0" presId="urn:microsoft.com/office/officeart/2005/8/layout/list1"/>
    <dgm:cxn modelId="{55684C17-E237-463D-80AA-B919D46E59D3}" type="presParOf" srcId="{AC409F0F-2947-4010-9E27-2FA580E798CE}" destId="{E98A9182-D62D-4465-9EE1-2EB911B50F65}" srcOrd="9" destOrd="0" presId="urn:microsoft.com/office/officeart/2005/8/layout/list1"/>
    <dgm:cxn modelId="{0ABF5639-7EAC-4B81-8BE4-ED251B4BE03F}" type="presParOf" srcId="{AC409F0F-2947-4010-9E27-2FA580E798CE}" destId="{781283F0-819E-4D26-BAC0-D6D7DD7190FD}" srcOrd="10" destOrd="0" presId="urn:microsoft.com/office/officeart/2005/8/layout/list1"/>
    <dgm:cxn modelId="{0C2B4926-AACE-4955-BE95-A4F458F7E47A}" type="presParOf" srcId="{AC409F0F-2947-4010-9E27-2FA580E798CE}" destId="{96D05A53-2093-4C73-ABAC-E67251711466}" srcOrd="11" destOrd="0" presId="urn:microsoft.com/office/officeart/2005/8/layout/list1"/>
    <dgm:cxn modelId="{3FE29B95-C625-4425-975C-D702BD5D865E}" type="presParOf" srcId="{AC409F0F-2947-4010-9E27-2FA580E798CE}" destId="{97D23F8B-A9D2-46B3-8093-E6875FA34B33}" srcOrd="12" destOrd="0" presId="urn:microsoft.com/office/officeart/2005/8/layout/list1"/>
    <dgm:cxn modelId="{9BEA7C5C-0195-4FF4-9683-5C63DC7C7B19}" type="presParOf" srcId="{97D23F8B-A9D2-46B3-8093-E6875FA34B33}" destId="{B93D7339-DF64-4510-8D0A-ED3694B80800}" srcOrd="0" destOrd="0" presId="urn:microsoft.com/office/officeart/2005/8/layout/list1"/>
    <dgm:cxn modelId="{702C85E6-BD39-4BD8-8D55-BBA7640D2940}" type="presParOf" srcId="{97D23F8B-A9D2-46B3-8093-E6875FA34B33}" destId="{8260EC69-7195-4B99-A736-072134DFA578}" srcOrd="1" destOrd="0" presId="urn:microsoft.com/office/officeart/2005/8/layout/list1"/>
    <dgm:cxn modelId="{2658570C-9E80-4A52-88A6-D971F75963D9}" type="presParOf" srcId="{AC409F0F-2947-4010-9E27-2FA580E798CE}" destId="{318F87CD-9CD2-4E96-A222-D6AEDD94F0E0}" srcOrd="13" destOrd="0" presId="urn:microsoft.com/office/officeart/2005/8/layout/list1"/>
    <dgm:cxn modelId="{71FE671E-5989-459D-AB99-70400D1ED0A7}" type="presParOf" srcId="{AC409F0F-2947-4010-9E27-2FA580E798CE}" destId="{EAF21B74-A789-4028-8EB3-756758BA8B8A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444D126-B892-4183-A7BE-CA72CEB5BCFA}" type="doc">
      <dgm:prSet loTypeId="urn:microsoft.com/office/officeart/2005/8/layout/pyramid2" loCatId="list" qsTypeId="urn:microsoft.com/office/officeart/2005/8/quickstyle/3d1" qsCatId="3D" csTypeId="urn:microsoft.com/office/officeart/2005/8/colors/accent2_1" csCatId="accent2" phldr="1"/>
      <dgm:spPr/>
    </dgm:pt>
    <dgm:pt modelId="{8C1BAC2C-4295-4B6E-AB5F-55607DD0D9A0}">
      <dgm:prSet phldrT="[텍스트]"/>
      <dgm:spPr>
        <a:solidFill>
          <a:srgbClr val="FF0000">
            <a:alpha val="90000"/>
          </a:srgbClr>
        </a:solidFill>
      </dgm:spPr>
      <dgm:t>
        <a:bodyPr/>
        <a:lstStyle/>
        <a:p>
          <a:pPr algn="l" latinLnBrk="1"/>
          <a:r>
            <a:rPr lang="en-US" altLang="ko-KR" dirty="0" smtClean="0"/>
            <a:t> </a:t>
          </a:r>
          <a:r>
            <a:rPr lang="ko-KR" altLang="en-US" dirty="0" smtClean="0">
              <a:solidFill>
                <a:srgbClr val="FFFF00"/>
              </a:solidFill>
            </a:rPr>
            <a:t>문명 간 충돌</a:t>
          </a:r>
          <a:r>
            <a:rPr lang="en-US" altLang="ko-KR" dirty="0" smtClean="0">
              <a:solidFill>
                <a:srgbClr val="FFFF00"/>
              </a:solidFill>
            </a:rPr>
            <a:t>: </a:t>
          </a:r>
          <a:r>
            <a:rPr lang="ko-KR" altLang="en-US" dirty="0" smtClean="0">
              <a:solidFill>
                <a:srgbClr val="FFFF00"/>
              </a:solidFill>
            </a:rPr>
            <a:t>기독교 문명과 이슬람 문명</a:t>
          </a:r>
          <a:endParaRPr lang="ko-KR" altLang="en-US" dirty="0">
            <a:solidFill>
              <a:srgbClr val="FFFF00"/>
            </a:solidFill>
          </a:endParaRPr>
        </a:p>
      </dgm:t>
    </dgm:pt>
    <dgm:pt modelId="{F470432B-6983-44DA-871A-11AFFBE3783D}" type="parTrans" cxnId="{E190BFEB-A135-4B1B-9BEE-FFCA3045E191}">
      <dgm:prSet/>
      <dgm:spPr/>
      <dgm:t>
        <a:bodyPr/>
        <a:lstStyle/>
        <a:p>
          <a:pPr latinLnBrk="1"/>
          <a:endParaRPr lang="ko-KR" altLang="en-US"/>
        </a:p>
      </dgm:t>
    </dgm:pt>
    <dgm:pt modelId="{CC313B63-4720-4ADF-8352-26BC9A2D7B28}" type="sibTrans" cxnId="{E190BFEB-A135-4B1B-9BEE-FFCA3045E191}">
      <dgm:prSet/>
      <dgm:spPr/>
      <dgm:t>
        <a:bodyPr/>
        <a:lstStyle/>
        <a:p>
          <a:pPr latinLnBrk="1"/>
          <a:endParaRPr lang="ko-KR" altLang="en-US"/>
        </a:p>
      </dgm:t>
    </dgm:pt>
    <dgm:pt modelId="{BAF67DB7-655D-4179-9C97-13C5BB65DE9E}">
      <dgm:prSet phldrT="[텍스트]" custT="1"/>
      <dgm:spPr>
        <a:solidFill>
          <a:schemeClr val="accent2">
            <a:lumMod val="75000"/>
            <a:alpha val="90000"/>
          </a:schemeClr>
        </a:solidFill>
      </dgm:spPr>
      <dgm:t>
        <a:bodyPr/>
        <a:lstStyle/>
        <a:p>
          <a:pPr algn="l" latinLnBrk="1"/>
          <a:r>
            <a:rPr lang="en-US" altLang="ko-KR" sz="2000" dirty="0" smtClean="0"/>
            <a:t> </a:t>
          </a:r>
          <a:r>
            <a:rPr lang="ko-KR" altLang="en-US" sz="2400" dirty="0" smtClean="0">
              <a:solidFill>
                <a:schemeClr val="bg1"/>
              </a:solidFill>
            </a:rPr>
            <a:t>자연과 인간의 충돌</a:t>
          </a:r>
          <a:r>
            <a:rPr lang="en-US" altLang="ko-KR" sz="2400" dirty="0" smtClean="0">
              <a:solidFill>
                <a:schemeClr val="bg1"/>
              </a:solidFill>
            </a:rPr>
            <a:t>: </a:t>
          </a:r>
          <a:r>
            <a:rPr lang="ko-KR" altLang="en-US" sz="2400" dirty="0" smtClean="0">
              <a:solidFill>
                <a:schemeClr val="bg1"/>
              </a:solidFill>
            </a:rPr>
            <a:t>착취대상으로서 자연관</a:t>
          </a:r>
          <a:endParaRPr lang="ko-KR" altLang="en-US" sz="2400" dirty="0">
            <a:solidFill>
              <a:schemeClr val="bg1"/>
            </a:solidFill>
          </a:endParaRPr>
        </a:p>
      </dgm:t>
    </dgm:pt>
    <dgm:pt modelId="{8FD7BFEA-4383-408E-AA3F-20919AEA95B6}" type="parTrans" cxnId="{DA9C12A5-0DA6-42FF-AAD6-3CA2831A0B51}">
      <dgm:prSet/>
      <dgm:spPr/>
      <dgm:t>
        <a:bodyPr/>
        <a:lstStyle/>
        <a:p>
          <a:pPr latinLnBrk="1"/>
          <a:endParaRPr lang="ko-KR" altLang="en-US"/>
        </a:p>
      </dgm:t>
    </dgm:pt>
    <dgm:pt modelId="{5B1A1C30-94FA-4B02-840C-0C04156E2347}" type="sibTrans" cxnId="{DA9C12A5-0DA6-42FF-AAD6-3CA2831A0B51}">
      <dgm:prSet/>
      <dgm:spPr/>
      <dgm:t>
        <a:bodyPr/>
        <a:lstStyle/>
        <a:p>
          <a:pPr latinLnBrk="1"/>
          <a:endParaRPr lang="ko-KR" altLang="en-US"/>
        </a:p>
      </dgm:t>
    </dgm:pt>
    <dgm:pt modelId="{FAEF725E-DE04-49E2-AE7D-DFF35B45EE9E}">
      <dgm:prSet phldrT="[텍스트]" custT="1"/>
      <dgm:spPr>
        <a:solidFill>
          <a:schemeClr val="accent1">
            <a:lumMod val="75000"/>
            <a:alpha val="90000"/>
          </a:schemeClr>
        </a:solidFill>
      </dgm:spPr>
      <dgm:t>
        <a:bodyPr/>
        <a:lstStyle/>
        <a:p>
          <a:pPr algn="l" latinLnBrk="1"/>
          <a:r>
            <a:rPr lang="en-US" altLang="ko-KR" sz="2200" dirty="0" smtClean="0"/>
            <a:t> </a:t>
          </a:r>
          <a:r>
            <a:rPr lang="ko-KR" altLang="en-US" sz="2400" dirty="0" smtClean="0">
              <a:solidFill>
                <a:schemeClr val="bg1"/>
              </a:solidFill>
            </a:rPr>
            <a:t>물질적 탐욕과 정신 가치의 충돌</a:t>
          </a:r>
          <a:endParaRPr lang="ko-KR" altLang="en-US" sz="2400" dirty="0">
            <a:solidFill>
              <a:schemeClr val="bg1"/>
            </a:solidFill>
          </a:endParaRPr>
        </a:p>
      </dgm:t>
    </dgm:pt>
    <dgm:pt modelId="{10E59869-D144-4780-B099-09D39504E259}" type="parTrans" cxnId="{89D1F647-7FF9-4463-86C8-4CB3625B7463}">
      <dgm:prSet/>
      <dgm:spPr/>
      <dgm:t>
        <a:bodyPr/>
        <a:lstStyle/>
        <a:p>
          <a:pPr latinLnBrk="1"/>
          <a:endParaRPr lang="ko-KR" altLang="en-US"/>
        </a:p>
      </dgm:t>
    </dgm:pt>
    <dgm:pt modelId="{BCFE165F-9E31-4FA9-8161-F0376C8B8D1B}" type="sibTrans" cxnId="{89D1F647-7FF9-4463-86C8-4CB3625B7463}">
      <dgm:prSet/>
      <dgm:spPr/>
      <dgm:t>
        <a:bodyPr/>
        <a:lstStyle/>
        <a:p>
          <a:pPr latinLnBrk="1"/>
          <a:endParaRPr lang="ko-KR" altLang="en-US"/>
        </a:p>
      </dgm:t>
    </dgm:pt>
    <dgm:pt modelId="{468581EE-805C-45BF-AED1-B90D4E2FFA09}">
      <dgm:prSet custT="1"/>
      <dgm:spPr>
        <a:solidFill>
          <a:srgbClr val="00B050">
            <a:alpha val="90000"/>
          </a:srgbClr>
        </a:solidFill>
      </dgm:spPr>
      <dgm:t>
        <a:bodyPr/>
        <a:lstStyle/>
        <a:p>
          <a:pPr algn="l" latinLnBrk="1"/>
          <a:r>
            <a:rPr lang="ko-KR" altLang="en-US" sz="1800" dirty="0" smtClean="0"/>
            <a:t> </a:t>
          </a:r>
          <a:r>
            <a:rPr lang="ko-KR" altLang="en-US" sz="2400" dirty="0" smtClean="0">
              <a:solidFill>
                <a:srgbClr val="FFFF00"/>
              </a:solidFill>
            </a:rPr>
            <a:t>계급 간 충돌</a:t>
          </a:r>
          <a:r>
            <a:rPr lang="en-US" altLang="ko-KR" sz="2400" dirty="0" smtClean="0">
              <a:solidFill>
                <a:srgbClr val="FFFF00"/>
              </a:solidFill>
            </a:rPr>
            <a:t>: </a:t>
          </a:r>
          <a:r>
            <a:rPr lang="ko-KR" altLang="en-US" sz="2400" dirty="0" smtClean="0">
              <a:solidFill>
                <a:srgbClr val="FFFF00"/>
              </a:solidFill>
            </a:rPr>
            <a:t>단위사회로부터 전세계적 수준에서</a:t>
          </a:r>
          <a:endParaRPr lang="ko-KR" altLang="en-US" sz="2400" dirty="0">
            <a:solidFill>
              <a:srgbClr val="FFFF00"/>
            </a:solidFill>
          </a:endParaRPr>
        </a:p>
      </dgm:t>
    </dgm:pt>
    <dgm:pt modelId="{5B823E4A-FACF-4624-91A5-B98080F47D29}" type="parTrans" cxnId="{F57B7A54-30C7-44E1-A85D-F01D999E2DA3}">
      <dgm:prSet/>
      <dgm:spPr/>
    </dgm:pt>
    <dgm:pt modelId="{ABE21D68-71B9-494E-A858-60C71EDF3D0C}" type="sibTrans" cxnId="{F57B7A54-30C7-44E1-A85D-F01D999E2DA3}">
      <dgm:prSet/>
      <dgm:spPr/>
    </dgm:pt>
    <dgm:pt modelId="{5A9ABEFC-08E4-4BE7-BF2C-2F70B46B77A7}" type="pres">
      <dgm:prSet presAssocID="{3444D126-B892-4183-A7BE-CA72CEB5BCFA}" presName="compositeShape" presStyleCnt="0">
        <dgm:presLayoutVars>
          <dgm:dir/>
          <dgm:resizeHandles/>
        </dgm:presLayoutVars>
      </dgm:prSet>
      <dgm:spPr/>
    </dgm:pt>
    <dgm:pt modelId="{B3280D1A-D60B-4D1B-86E1-70C73A83F2D9}" type="pres">
      <dgm:prSet presAssocID="{3444D126-B892-4183-A7BE-CA72CEB5BCFA}" presName="pyramid" presStyleLbl="node1" presStyleIdx="0" presStyleCnt="1" custScaleX="62261" custLinFactNeighborX="-27285"/>
      <dgm:spPr>
        <a:gradFill rotWithShape="0">
          <a:gsLst>
            <a:gs pos="0">
              <a:srgbClr val="FF0000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</a:gradFill>
      </dgm:spPr>
    </dgm:pt>
    <dgm:pt modelId="{D169105F-A233-4DAA-9CEF-EC09985DB320}" type="pres">
      <dgm:prSet presAssocID="{3444D126-B892-4183-A7BE-CA72CEB5BCFA}" presName="theList" presStyleCnt="0"/>
      <dgm:spPr/>
    </dgm:pt>
    <dgm:pt modelId="{D0F87FEE-D18A-4469-89FD-1196A4A7EA64}" type="pres">
      <dgm:prSet presAssocID="{8C1BAC2C-4295-4B6E-AB5F-55607DD0D9A0}" presName="aNode" presStyleLbl="fgAcc1" presStyleIdx="0" presStyleCnt="4" custScaleX="27974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0424FAB-825B-457C-8B65-3D05F6AF8D6B}" type="pres">
      <dgm:prSet presAssocID="{8C1BAC2C-4295-4B6E-AB5F-55607DD0D9A0}" presName="aSpace" presStyleCnt="0"/>
      <dgm:spPr/>
    </dgm:pt>
    <dgm:pt modelId="{F6EE1EA8-65F4-4735-B474-3CF1C52FEBBE}" type="pres">
      <dgm:prSet presAssocID="{BAF67DB7-655D-4179-9C97-13C5BB65DE9E}" presName="aNode" presStyleLbl="fgAcc1" presStyleIdx="1" presStyleCnt="4" custScaleX="27974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83E8C40-98BD-4DD0-991F-3728B70CFAD4}" type="pres">
      <dgm:prSet presAssocID="{BAF67DB7-655D-4179-9C97-13C5BB65DE9E}" presName="aSpace" presStyleCnt="0"/>
      <dgm:spPr/>
    </dgm:pt>
    <dgm:pt modelId="{F8620F18-FE99-48F8-89AC-CA4855CDF49D}" type="pres">
      <dgm:prSet presAssocID="{FAEF725E-DE04-49E2-AE7D-DFF35B45EE9E}" presName="aNode" presStyleLbl="fgAcc1" presStyleIdx="2" presStyleCnt="4" custScaleX="27974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B10FA0B-685A-4A83-88B8-6FDF953F563A}" type="pres">
      <dgm:prSet presAssocID="{FAEF725E-DE04-49E2-AE7D-DFF35B45EE9E}" presName="aSpace" presStyleCnt="0"/>
      <dgm:spPr/>
    </dgm:pt>
    <dgm:pt modelId="{7BC53A45-4045-4FC3-8170-2FF65C5135EB}" type="pres">
      <dgm:prSet presAssocID="{468581EE-805C-45BF-AED1-B90D4E2FFA09}" presName="aNode" presStyleLbl="fgAcc1" presStyleIdx="3" presStyleCnt="4" custScaleX="27974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DE94E6A-B04C-40EA-8224-61C7A6F8A3D0}" type="pres">
      <dgm:prSet presAssocID="{468581EE-805C-45BF-AED1-B90D4E2FFA09}" presName="aSpace" presStyleCnt="0"/>
      <dgm:spPr/>
    </dgm:pt>
  </dgm:ptLst>
  <dgm:cxnLst>
    <dgm:cxn modelId="{C1C53846-9CA1-422E-8D69-D6DFAF6EAC49}" type="presOf" srcId="{8C1BAC2C-4295-4B6E-AB5F-55607DD0D9A0}" destId="{D0F87FEE-D18A-4469-89FD-1196A4A7EA64}" srcOrd="0" destOrd="0" presId="urn:microsoft.com/office/officeart/2005/8/layout/pyramid2"/>
    <dgm:cxn modelId="{B1A0A72E-C6E5-4E84-BAD8-95982DF57200}" type="presOf" srcId="{468581EE-805C-45BF-AED1-B90D4E2FFA09}" destId="{7BC53A45-4045-4FC3-8170-2FF65C5135EB}" srcOrd="0" destOrd="0" presId="urn:microsoft.com/office/officeart/2005/8/layout/pyramid2"/>
    <dgm:cxn modelId="{14D620FA-EE8A-40BE-BFA4-60561AD6828B}" type="presOf" srcId="{3444D126-B892-4183-A7BE-CA72CEB5BCFA}" destId="{5A9ABEFC-08E4-4BE7-BF2C-2F70B46B77A7}" srcOrd="0" destOrd="0" presId="urn:microsoft.com/office/officeart/2005/8/layout/pyramid2"/>
    <dgm:cxn modelId="{F57B7A54-30C7-44E1-A85D-F01D999E2DA3}" srcId="{3444D126-B892-4183-A7BE-CA72CEB5BCFA}" destId="{468581EE-805C-45BF-AED1-B90D4E2FFA09}" srcOrd="3" destOrd="0" parTransId="{5B823E4A-FACF-4624-91A5-B98080F47D29}" sibTransId="{ABE21D68-71B9-494E-A858-60C71EDF3D0C}"/>
    <dgm:cxn modelId="{DA9C12A5-0DA6-42FF-AAD6-3CA2831A0B51}" srcId="{3444D126-B892-4183-A7BE-CA72CEB5BCFA}" destId="{BAF67DB7-655D-4179-9C97-13C5BB65DE9E}" srcOrd="1" destOrd="0" parTransId="{8FD7BFEA-4383-408E-AA3F-20919AEA95B6}" sibTransId="{5B1A1C30-94FA-4B02-840C-0C04156E2347}"/>
    <dgm:cxn modelId="{D25F3CA2-DC89-43D0-8B36-DB483BD62B82}" type="presOf" srcId="{BAF67DB7-655D-4179-9C97-13C5BB65DE9E}" destId="{F6EE1EA8-65F4-4735-B474-3CF1C52FEBBE}" srcOrd="0" destOrd="0" presId="urn:microsoft.com/office/officeart/2005/8/layout/pyramid2"/>
    <dgm:cxn modelId="{E190BFEB-A135-4B1B-9BEE-FFCA3045E191}" srcId="{3444D126-B892-4183-A7BE-CA72CEB5BCFA}" destId="{8C1BAC2C-4295-4B6E-AB5F-55607DD0D9A0}" srcOrd="0" destOrd="0" parTransId="{F470432B-6983-44DA-871A-11AFFBE3783D}" sibTransId="{CC313B63-4720-4ADF-8352-26BC9A2D7B28}"/>
    <dgm:cxn modelId="{359D5753-DC90-4C36-9F0D-EF610E359578}" type="presOf" srcId="{FAEF725E-DE04-49E2-AE7D-DFF35B45EE9E}" destId="{F8620F18-FE99-48F8-89AC-CA4855CDF49D}" srcOrd="0" destOrd="0" presId="urn:microsoft.com/office/officeart/2005/8/layout/pyramid2"/>
    <dgm:cxn modelId="{89D1F647-7FF9-4463-86C8-4CB3625B7463}" srcId="{3444D126-B892-4183-A7BE-CA72CEB5BCFA}" destId="{FAEF725E-DE04-49E2-AE7D-DFF35B45EE9E}" srcOrd="2" destOrd="0" parTransId="{10E59869-D144-4780-B099-09D39504E259}" sibTransId="{BCFE165F-9E31-4FA9-8161-F0376C8B8D1B}"/>
    <dgm:cxn modelId="{ACF5EE94-0025-43E5-B13C-3478B11BCB77}" type="presParOf" srcId="{5A9ABEFC-08E4-4BE7-BF2C-2F70B46B77A7}" destId="{B3280D1A-D60B-4D1B-86E1-70C73A83F2D9}" srcOrd="0" destOrd="0" presId="urn:microsoft.com/office/officeart/2005/8/layout/pyramid2"/>
    <dgm:cxn modelId="{2B497546-2164-4E60-A88A-A51322DE03CC}" type="presParOf" srcId="{5A9ABEFC-08E4-4BE7-BF2C-2F70B46B77A7}" destId="{D169105F-A233-4DAA-9CEF-EC09985DB320}" srcOrd="1" destOrd="0" presId="urn:microsoft.com/office/officeart/2005/8/layout/pyramid2"/>
    <dgm:cxn modelId="{688602EE-B93F-431A-95BB-31B0B4F03BA5}" type="presParOf" srcId="{D169105F-A233-4DAA-9CEF-EC09985DB320}" destId="{D0F87FEE-D18A-4469-89FD-1196A4A7EA64}" srcOrd="0" destOrd="0" presId="urn:microsoft.com/office/officeart/2005/8/layout/pyramid2"/>
    <dgm:cxn modelId="{BFB4B089-BA46-4832-BF1D-1D3A7BB7ADEC}" type="presParOf" srcId="{D169105F-A233-4DAA-9CEF-EC09985DB320}" destId="{10424FAB-825B-457C-8B65-3D05F6AF8D6B}" srcOrd="1" destOrd="0" presId="urn:microsoft.com/office/officeart/2005/8/layout/pyramid2"/>
    <dgm:cxn modelId="{55BD3627-DF4A-440E-B279-E29AD29EBD35}" type="presParOf" srcId="{D169105F-A233-4DAA-9CEF-EC09985DB320}" destId="{F6EE1EA8-65F4-4735-B474-3CF1C52FEBBE}" srcOrd="2" destOrd="0" presId="urn:microsoft.com/office/officeart/2005/8/layout/pyramid2"/>
    <dgm:cxn modelId="{05D32794-499F-4F5E-A988-3B3D05D15094}" type="presParOf" srcId="{D169105F-A233-4DAA-9CEF-EC09985DB320}" destId="{383E8C40-98BD-4DD0-991F-3728B70CFAD4}" srcOrd="3" destOrd="0" presId="urn:microsoft.com/office/officeart/2005/8/layout/pyramid2"/>
    <dgm:cxn modelId="{F8183191-0D50-4C34-B0B4-DBF690CB3539}" type="presParOf" srcId="{D169105F-A233-4DAA-9CEF-EC09985DB320}" destId="{F8620F18-FE99-48F8-89AC-CA4855CDF49D}" srcOrd="4" destOrd="0" presId="urn:microsoft.com/office/officeart/2005/8/layout/pyramid2"/>
    <dgm:cxn modelId="{578ED145-9D74-4131-A745-18DDE05D36F3}" type="presParOf" srcId="{D169105F-A233-4DAA-9CEF-EC09985DB320}" destId="{AB10FA0B-685A-4A83-88B8-6FDF953F563A}" srcOrd="5" destOrd="0" presId="urn:microsoft.com/office/officeart/2005/8/layout/pyramid2"/>
    <dgm:cxn modelId="{5F523863-C20D-4225-AC45-B4F2F1D3A465}" type="presParOf" srcId="{D169105F-A233-4DAA-9CEF-EC09985DB320}" destId="{7BC53A45-4045-4FC3-8170-2FF65C5135EB}" srcOrd="6" destOrd="0" presId="urn:microsoft.com/office/officeart/2005/8/layout/pyramid2"/>
    <dgm:cxn modelId="{EC065C4A-834F-43DA-934D-66B1934FD5BE}" type="presParOf" srcId="{D169105F-A233-4DAA-9CEF-EC09985DB320}" destId="{1DE94E6A-B04C-40EA-8224-61C7A6F8A3D0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19E9811-D618-4203-8AAE-719657FED60D}" type="doc">
      <dgm:prSet loTypeId="urn:microsoft.com/office/officeart/2005/8/layout/target3" loCatId="relationship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pPr latinLnBrk="1"/>
          <a:endParaRPr lang="ko-KR" altLang="en-US"/>
        </a:p>
      </dgm:t>
    </dgm:pt>
    <dgm:pt modelId="{ED23248F-7E07-4EC2-A65F-427AE091AF6C}">
      <dgm:prSet phldrT="[텍스트]"/>
      <dgm:spPr/>
      <dgm:t>
        <a:bodyPr/>
        <a:lstStyle/>
        <a:p>
          <a:pPr algn="l" latinLnBrk="1"/>
          <a:r>
            <a:rPr lang="ko-KR" altLang="en-US" dirty="0" smtClean="0"/>
            <a:t>정치경제</a:t>
          </a:r>
          <a:endParaRPr lang="ko-KR" altLang="en-US" dirty="0"/>
        </a:p>
      </dgm:t>
    </dgm:pt>
    <dgm:pt modelId="{98E35396-0F5E-4CC3-A3A0-EC10AA99A69E}" type="parTrans" cxnId="{BB11FF6B-754A-488D-B6FF-ADD333B29E21}">
      <dgm:prSet/>
      <dgm:spPr/>
      <dgm:t>
        <a:bodyPr/>
        <a:lstStyle/>
        <a:p>
          <a:pPr latinLnBrk="1"/>
          <a:endParaRPr lang="ko-KR" altLang="en-US"/>
        </a:p>
      </dgm:t>
    </dgm:pt>
    <dgm:pt modelId="{0E07953B-1A47-4E60-A669-63A32D8F687C}" type="sibTrans" cxnId="{BB11FF6B-754A-488D-B6FF-ADD333B29E21}">
      <dgm:prSet/>
      <dgm:spPr/>
      <dgm:t>
        <a:bodyPr/>
        <a:lstStyle/>
        <a:p>
          <a:pPr latinLnBrk="1"/>
          <a:endParaRPr lang="ko-KR" altLang="en-US"/>
        </a:p>
      </dgm:t>
    </dgm:pt>
    <dgm:pt modelId="{AD017FDC-A5CA-4A62-9A6A-7938DE78D8CE}">
      <dgm:prSet phldrT="[텍스트]"/>
      <dgm:spPr/>
      <dgm:t>
        <a:bodyPr/>
        <a:lstStyle/>
        <a:p>
          <a:pPr latinLnBrk="1"/>
          <a:r>
            <a:rPr lang="ko-KR" altLang="en-US" dirty="0" smtClean="0"/>
            <a:t>대의민주주의</a:t>
          </a:r>
          <a:endParaRPr lang="ko-KR" altLang="en-US" dirty="0"/>
        </a:p>
      </dgm:t>
    </dgm:pt>
    <dgm:pt modelId="{B9B89E07-CCE6-469C-994E-593EE198B581}" type="parTrans" cxnId="{AF9208D6-A950-42D5-9F8A-2DD8988BED12}">
      <dgm:prSet/>
      <dgm:spPr/>
      <dgm:t>
        <a:bodyPr/>
        <a:lstStyle/>
        <a:p>
          <a:pPr latinLnBrk="1"/>
          <a:endParaRPr lang="ko-KR" altLang="en-US"/>
        </a:p>
      </dgm:t>
    </dgm:pt>
    <dgm:pt modelId="{9EBCFB51-1086-471A-BFDA-707817BF8BEB}" type="sibTrans" cxnId="{AF9208D6-A950-42D5-9F8A-2DD8988BED12}">
      <dgm:prSet/>
      <dgm:spPr/>
      <dgm:t>
        <a:bodyPr/>
        <a:lstStyle/>
        <a:p>
          <a:pPr latinLnBrk="1"/>
          <a:endParaRPr lang="ko-KR" altLang="en-US"/>
        </a:p>
      </dgm:t>
    </dgm:pt>
    <dgm:pt modelId="{CA7B02B9-8377-45D7-AE12-7FED60EBAA27}">
      <dgm:prSet phldrT="[텍스트]"/>
      <dgm:spPr/>
      <dgm:t>
        <a:bodyPr/>
        <a:lstStyle/>
        <a:p>
          <a:pPr latinLnBrk="1"/>
          <a:r>
            <a:rPr lang="ko-KR" altLang="en-US" dirty="0" smtClean="0"/>
            <a:t>투표와 종교지도</a:t>
          </a:r>
          <a:endParaRPr lang="ko-KR" altLang="en-US" dirty="0"/>
        </a:p>
      </dgm:t>
    </dgm:pt>
    <dgm:pt modelId="{EAD03399-C511-4329-8F3C-801857B6DF06}" type="parTrans" cxnId="{146DD2D3-0A28-4694-AD60-27EEEDFA7748}">
      <dgm:prSet/>
      <dgm:spPr/>
      <dgm:t>
        <a:bodyPr/>
        <a:lstStyle/>
        <a:p>
          <a:pPr latinLnBrk="1"/>
          <a:endParaRPr lang="ko-KR" altLang="en-US"/>
        </a:p>
      </dgm:t>
    </dgm:pt>
    <dgm:pt modelId="{B44FFDEF-8AEE-45CA-83BC-D65297E55B2D}" type="sibTrans" cxnId="{146DD2D3-0A28-4694-AD60-27EEEDFA7748}">
      <dgm:prSet/>
      <dgm:spPr/>
      <dgm:t>
        <a:bodyPr/>
        <a:lstStyle/>
        <a:p>
          <a:pPr latinLnBrk="1"/>
          <a:endParaRPr lang="ko-KR" altLang="en-US"/>
        </a:p>
      </dgm:t>
    </dgm:pt>
    <dgm:pt modelId="{F4E16760-0145-4886-9CB4-89BF8278D62D}">
      <dgm:prSet phldrT="[텍스트]"/>
      <dgm:spPr/>
      <dgm:t>
        <a:bodyPr/>
        <a:lstStyle/>
        <a:p>
          <a:pPr algn="l" latinLnBrk="1"/>
          <a:r>
            <a:rPr lang="ko-KR" altLang="en-US" dirty="0" smtClean="0"/>
            <a:t>기독교의 정착</a:t>
          </a:r>
          <a:endParaRPr lang="ko-KR" altLang="en-US" dirty="0"/>
        </a:p>
      </dgm:t>
    </dgm:pt>
    <dgm:pt modelId="{22E6AFA8-7644-4C91-8830-1AD74339CD4D}" type="parTrans" cxnId="{309EBC2F-E262-43C7-8CE2-0609107B840A}">
      <dgm:prSet/>
      <dgm:spPr/>
      <dgm:t>
        <a:bodyPr/>
        <a:lstStyle/>
        <a:p>
          <a:pPr latinLnBrk="1"/>
          <a:endParaRPr lang="ko-KR" altLang="en-US"/>
        </a:p>
      </dgm:t>
    </dgm:pt>
    <dgm:pt modelId="{FA7364FA-3ABE-4FAE-9EC8-AD94018A405C}" type="sibTrans" cxnId="{309EBC2F-E262-43C7-8CE2-0609107B840A}">
      <dgm:prSet/>
      <dgm:spPr/>
      <dgm:t>
        <a:bodyPr/>
        <a:lstStyle/>
        <a:p>
          <a:pPr latinLnBrk="1"/>
          <a:endParaRPr lang="ko-KR" altLang="en-US"/>
        </a:p>
      </dgm:t>
    </dgm:pt>
    <dgm:pt modelId="{4BDE3164-A95A-478A-86BC-89787E8CC1B1}">
      <dgm:prSet phldrT="[텍스트]"/>
      <dgm:spPr/>
      <dgm:t>
        <a:bodyPr/>
        <a:lstStyle/>
        <a:p>
          <a:pPr latinLnBrk="1"/>
          <a:r>
            <a:rPr lang="ko-KR" altLang="en-US" dirty="0" smtClean="0"/>
            <a:t>공격적 선교와</a:t>
          </a:r>
          <a:endParaRPr lang="ko-KR" altLang="en-US" dirty="0"/>
        </a:p>
      </dgm:t>
    </dgm:pt>
    <dgm:pt modelId="{B99EF3B1-510C-46B1-BAC1-0BF570F53813}" type="parTrans" cxnId="{0A049C6E-A27C-4BE0-B005-8C4F75ADDCF2}">
      <dgm:prSet/>
      <dgm:spPr/>
      <dgm:t>
        <a:bodyPr/>
        <a:lstStyle/>
        <a:p>
          <a:pPr latinLnBrk="1"/>
          <a:endParaRPr lang="ko-KR" altLang="en-US"/>
        </a:p>
      </dgm:t>
    </dgm:pt>
    <dgm:pt modelId="{FF587B4C-D5E5-41CC-96C1-CF5DB766A1D8}" type="sibTrans" cxnId="{0A049C6E-A27C-4BE0-B005-8C4F75ADDCF2}">
      <dgm:prSet/>
      <dgm:spPr/>
      <dgm:t>
        <a:bodyPr/>
        <a:lstStyle/>
        <a:p>
          <a:pPr latinLnBrk="1"/>
          <a:endParaRPr lang="ko-KR" altLang="en-US"/>
        </a:p>
      </dgm:t>
    </dgm:pt>
    <dgm:pt modelId="{0A659DB0-7446-4622-A71F-1A402209F8C4}">
      <dgm:prSet phldrT="[텍스트]"/>
      <dgm:spPr/>
      <dgm:t>
        <a:bodyPr/>
        <a:lstStyle/>
        <a:p>
          <a:pPr latinLnBrk="1"/>
          <a:r>
            <a:rPr lang="ko-KR" altLang="en-US" dirty="0" smtClean="0"/>
            <a:t>배타주의</a:t>
          </a:r>
          <a:endParaRPr lang="ko-KR" altLang="en-US" dirty="0"/>
        </a:p>
      </dgm:t>
    </dgm:pt>
    <dgm:pt modelId="{5599BE24-C385-4274-BDC0-A07B9E9BCD6D}" type="parTrans" cxnId="{DC6AD444-8DD9-4A69-9E34-A73AA1413DA3}">
      <dgm:prSet/>
      <dgm:spPr/>
      <dgm:t>
        <a:bodyPr/>
        <a:lstStyle/>
        <a:p>
          <a:pPr latinLnBrk="1"/>
          <a:endParaRPr lang="ko-KR" altLang="en-US"/>
        </a:p>
      </dgm:t>
    </dgm:pt>
    <dgm:pt modelId="{3EED8F8D-AE3A-4A7A-8756-3146FA0C54B3}" type="sibTrans" cxnId="{DC6AD444-8DD9-4A69-9E34-A73AA1413DA3}">
      <dgm:prSet/>
      <dgm:spPr/>
      <dgm:t>
        <a:bodyPr/>
        <a:lstStyle/>
        <a:p>
          <a:pPr latinLnBrk="1"/>
          <a:endParaRPr lang="ko-KR" altLang="en-US"/>
        </a:p>
      </dgm:t>
    </dgm:pt>
    <dgm:pt modelId="{E9D66347-5C3D-440B-890B-47420915FB35}">
      <dgm:prSet phldrT="[텍스트]"/>
      <dgm:spPr/>
      <dgm:t>
        <a:bodyPr/>
        <a:lstStyle/>
        <a:p>
          <a:pPr algn="l" latinLnBrk="1"/>
          <a:r>
            <a:rPr lang="ko-KR" altLang="en-US" dirty="0" smtClean="0"/>
            <a:t>제도와 기독교</a:t>
          </a:r>
          <a:endParaRPr lang="ko-KR" altLang="en-US" dirty="0"/>
        </a:p>
      </dgm:t>
    </dgm:pt>
    <dgm:pt modelId="{4668FB24-B0DB-4E17-A488-6FA442254260}" type="parTrans" cxnId="{E4D7E16D-E2AE-4E85-BA43-7911952768D0}">
      <dgm:prSet/>
      <dgm:spPr/>
      <dgm:t>
        <a:bodyPr/>
        <a:lstStyle/>
        <a:p>
          <a:pPr latinLnBrk="1"/>
          <a:endParaRPr lang="ko-KR" altLang="en-US"/>
        </a:p>
      </dgm:t>
    </dgm:pt>
    <dgm:pt modelId="{23794BB9-EE5D-4A10-BF51-22A9CF2575D3}" type="sibTrans" cxnId="{E4D7E16D-E2AE-4E85-BA43-7911952768D0}">
      <dgm:prSet/>
      <dgm:spPr/>
      <dgm:t>
        <a:bodyPr/>
        <a:lstStyle/>
        <a:p>
          <a:pPr latinLnBrk="1"/>
          <a:endParaRPr lang="ko-KR" altLang="en-US"/>
        </a:p>
      </dgm:t>
    </dgm:pt>
    <dgm:pt modelId="{F545364F-5F73-4477-BE3A-C9705DBDA465}">
      <dgm:prSet phldrT="[텍스트]"/>
      <dgm:spPr/>
      <dgm:t>
        <a:bodyPr/>
        <a:lstStyle/>
        <a:p>
          <a:pPr latinLnBrk="1"/>
          <a:r>
            <a:rPr lang="ko-KR" altLang="en-US" dirty="0" smtClean="0"/>
            <a:t>교육</a:t>
          </a:r>
          <a:r>
            <a:rPr lang="en-US" altLang="ko-KR" dirty="0" smtClean="0"/>
            <a:t>, </a:t>
          </a:r>
          <a:r>
            <a:rPr lang="ko-KR" altLang="en-US" dirty="0" smtClean="0"/>
            <a:t>언론</a:t>
          </a:r>
          <a:r>
            <a:rPr lang="en-US" altLang="ko-KR" dirty="0" smtClean="0"/>
            <a:t>,</a:t>
          </a:r>
          <a:endParaRPr lang="ko-KR" altLang="en-US" dirty="0"/>
        </a:p>
      </dgm:t>
    </dgm:pt>
    <dgm:pt modelId="{FB409AA5-B69D-4048-B3A2-E2B14923D3E6}" type="parTrans" cxnId="{7213BCEC-8193-4E69-85D2-4C899F77B157}">
      <dgm:prSet/>
      <dgm:spPr/>
      <dgm:t>
        <a:bodyPr/>
        <a:lstStyle/>
        <a:p>
          <a:pPr latinLnBrk="1"/>
          <a:endParaRPr lang="ko-KR" altLang="en-US"/>
        </a:p>
      </dgm:t>
    </dgm:pt>
    <dgm:pt modelId="{594258BC-BC9D-4383-93D1-25C2716C067B}" type="sibTrans" cxnId="{7213BCEC-8193-4E69-85D2-4C899F77B157}">
      <dgm:prSet/>
      <dgm:spPr/>
      <dgm:t>
        <a:bodyPr/>
        <a:lstStyle/>
        <a:p>
          <a:pPr latinLnBrk="1"/>
          <a:endParaRPr lang="ko-KR" altLang="en-US"/>
        </a:p>
      </dgm:t>
    </dgm:pt>
    <dgm:pt modelId="{F0074D45-EC72-4AD4-9050-DA68DEF7A4E0}">
      <dgm:prSet phldrT="[텍스트]"/>
      <dgm:spPr/>
      <dgm:t>
        <a:bodyPr/>
        <a:lstStyle/>
        <a:p>
          <a:pPr latinLnBrk="1"/>
          <a:r>
            <a:rPr lang="ko-KR" altLang="en-US" dirty="0" smtClean="0"/>
            <a:t>정치경제 등 접수</a:t>
          </a:r>
          <a:endParaRPr lang="ko-KR" altLang="en-US" dirty="0"/>
        </a:p>
      </dgm:t>
    </dgm:pt>
    <dgm:pt modelId="{A9D10178-43D1-4F17-8CC1-F034EC800349}" type="parTrans" cxnId="{539F3392-B133-4F39-ABF8-B0AC0F773D36}">
      <dgm:prSet/>
      <dgm:spPr/>
      <dgm:t>
        <a:bodyPr/>
        <a:lstStyle/>
        <a:p>
          <a:pPr latinLnBrk="1"/>
          <a:endParaRPr lang="ko-KR" altLang="en-US"/>
        </a:p>
      </dgm:t>
    </dgm:pt>
    <dgm:pt modelId="{D0180102-D32F-4BB8-B879-E82ABD11603B}" type="sibTrans" cxnId="{539F3392-B133-4F39-ABF8-B0AC0F773D36}">
      <dgm:prSet/>
      <dgm:spPr/>
      <dgm:t>
        <a:bodyPr/>
        <a:lstStyle/>
        <a:p>
          <a:pPr latinLnBrk="1"/>
          <a:endParaRPr lang="ko-KR" altLang="en-US"/>
        </a:p>
      </dgm:t>
    </dgm:pt>
    <dgm:pt modelId="{A9611D15-1E14-4473-9614-A6FF801881BC}" type="pres">
      <dgm:prSet presAssocID="{419E9811-D618-4203-8AAE-719657FED60D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1FE823E-5130-425C-8AD5-3702878470C2}" type="pres">
      <dgm:prSet presAssocID="{ED23248F-7E07-4EC2-A65F-427AE091AF6C}" presName="circle1" presStyleLbl="node1" presStyleIdx="0" presStyleCnt="3"/>
      <dgm:spPr/>
    </dgm:pt>
    <dgm:pt modelId="{0421E4AA-53D0-4EB1-884C-ADC826A71AA5}" type="pres">
      <dgm:prSet presAssocID="{ED23248F-7E07-4EC2-A65F-427AE091AF6C}" presName="space" presStyleCnt="0"/>
      <dgm:spPr/>
    </dgm:pt>
    <dgm:pt modelId="{5F71F280-DC9A-44E1-AFDA-020D06640A80}" type="pres">
      <dgm:prSet presAssocID="{ED23248F-7E07-4EC2-A65F-427AE091AF6C}" presName="rect1" presStyleLbl="alignAcc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1475AF5F-B5C3-4040-A426-3EC4EF31BC68}" type="pres">
      <dgm:prSet presAssocID="{F4E16760-0145-4886-9CB4-89BF8278D62D}" presName="vertSpace2" presStyleLbl="node1" presStyleIdx="0" presStyleCnt="3"/>
      <dgm:spPr/>
    </dgm:pt>
    <dgm:pt modelId="{EF3771BF-B178-4FF2-A485-F6D54039BC2B}" type="pres">
      <dgm:prSet presAssocID="{F4E16760-0145-4886-9CB4-89BF8278D62D}" presName="circle2" presStyleLbl="node1" presStyleIdx="1" presStyleCnt="3"/>
      <dgm:spPr/>
    </dgm:pt>
    <dgm:pt modelId="{18ADE6C8-D008-44B5-A840-43F703D932F6}" type="pres">
      <dgm:prSet presAssocID="{F4E16760-0145-4886-9CB4-89BF8278D62D}" presName="rect2" presStyleLbl="alignAcc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0AEFD909-8F31-4BA4-8455-BA945680C72A}" type="pres">
      <dgm:prSet presAssocID="{E9D66347-5C3D-440B-890B-47420915FB35}" presName="vertSpace3" presStyleLbl="node1" presStyleIdx="1" presStyleCnt="3"/>
      <dgm:spPr/>
    </dgm:pt>
    <dgm:pt modelId="{E8DFD4B6-5018-49DB-BCD2-30F642C0789F}" type="pres">
      <dgm:prSet presAssocID="{E9D66347-5C3D-440B-890B-47420915FB35}" presName="circle3" presStyleLbl="node1" presStyleIdx="2" presStyleCnt="3"/>
      <dgm:spPr/>
    </dgm:pt>
    <dgm:pt modelId="{6837BD5D-B35D-444E-BAAD-8ABA4D521D40}" type="pres">
      <dgm:prSet presAssocID="{E9D66347-5C3D-440B-890B-47420915FB35}" presName="rect3" presStyleLbl="alignAcc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4C86F914-A0AE-42CD-AC5A-2C16D71A1615}" type="pres">
      <dgm:prSet presAssocID="{ED23248F-7E07-4EC2-A65F-427AE091AF6C}" presName="rect1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2A94DA2-6248-46DA-A1C6-811F638C27DB}" type="pres">
      <dgm:prSet presAssocID="{ED23248F-7E07-4EC2-A65F-427AE091AF6C}" presName="rect1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0AE155D-25BA-4871-AA40-E591C98A5438}" type="pres">
      <dgm:prSet presAssocID="{F4E16760-0145-4886-9CB4-89BF8278D62D}" presName="rect2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42748D6-1ABB-4523-A535-992FBB86C67C}" type="pres">
      <dgm:prSet presAssocID="{F4E16760-0145-4886-9CB4-89BF8278D62D}" presName="rect2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44B9C8D-0086-4BBE-885B-E2C46B95399F}" type="pres">
      <dgm:prSet presAssocID="{E9D66347-5C3D-440B-890B-47420915FB35}" presName="rect3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B19FD3E-E1CC-47FE-BD6A-2CCA17C9176D}" type="pres">
      <dgm:prSet presAssocID="{E9D66347-5C3D-440B-890B-47420915FB35}" presName="rect3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146DD2D3-0A28-4694-AD60-27EEEDFA7748}" srcId="{ED23248F-7E07-4EC2-A65F-427AE091AF6C}" destId="{CA7B02B9-8377-45D7-AE12-7FED60EBAA27}" srcOrd="1" destOrd="0" parTransId="{EAD03399-C511-4329-8F3C-801857B6DF06}" sibTransId="{B44FFDEF-8AEE-45CA-83BC-D65297E55B2D}"/>
    <dgm:cxn modelId="{62B466CA-D164-451A-B468-95F9B411D289}" type="presOf" srcId="{419E9811-D618-4203-8AAE-719657FED60D}" destId="{A9611D15-1E14-4473-9614-A6FF801881BC}" srcOrd="0" destOrd="0" presId="urn:microsoft.com/office/officeart/2005/8/layout/target3"/>
    <dgm:cxn modelId="{2B33ADEB-1CFA-4CBA-B351-B25D3023D7A5}" type="presOf" srcId="{4BDE3164-A95A-478A-86BC-89787E8CC1B1}" destId="{842748D6-1ABB-4523-A535-992FBB86C67C}" srcOrd="0" destOrd="0" presId="urn:microsoft.com/office/officeart/2005/8/layout/target3"/>
    <dgm:cxn modelId="{309EBC2F-E262-43C7-8CE2-0609107B840A}" srcId="{419E9811-D618-4203-8AAE-719657FED60D}" destId="{F4E16760-0145-4886-9CB4-89BF8278D62D}" srcOrd="1" destOrd="0" parTransId="{22E6AFA8-7644-4C91-8830-1AD74339CD4D}" sibTransId="{FA7364FA-3ABE-4FAE-9EC8-AD94018A405C}"/>
    <dgm:cxn modelId="{80491501-E6B0-4542-86B3-A48F84E43D28}" type="presOf" srcId="{E9D66347-5C3D-440B-890B-47420915FB35}" destId="{944B9C8D-0086-4BBE-885B-E2C46B95399F}" srcOrd="1" destOrd="0" presId="urn:microsoft.com/office/officeart/2005/8/layout/target3"/>
    <dgm:cxn modelId="{B2923D70-A99F-49F1-8EC3-AE98479E687C}" type="presOf" srcId="{ED23248F-7E07-4EC2-A65F-427AE091AF6C}" destId="{5F71F280-DC9A-44E1-AFDA-020D06640A80}" srcOrd="0" destOrd="0" presId="urn:microsoft.com/office/officeart/2005/8/layout/target3"/>
    <dgm:cxn modelId="{539F3392-B133-4F39-ABF8-B0AC0F773D36}" srcId="{E9D66347-5C3D-440B-890B-47420915FB35}" destId="{F0074D45-EC72-4AD4-9050-DA68DEF7A4E0}" srcOrd="1" destOrd="0" parTransId="{A9D10178-43D1-4F17-8CC1-F034EC800349}" sibTransId="{D0180102-D32F-4BB8-B879-E82ABD11603B}"/>
    <dgm:cxn modelId="{F196723D-ED5C-4F80-9F99-59238EF39E64}" type="presOf" srcId="{0A659DB0-7446-4622-A71F-1A402209F8C4}" destId="{842748D6-1ABB-4523-A535-992FBB86C67C}" srcOrd="0" destOrd="1" presId="urn:microsoft.com/office/officeart/2005/8/layout/target3"/>
    <dgm:cxn modelId="{BB11FF6B-754A-488D-B6FF-ADD333B29E21}" srcId="{419E9811-D618-4203-8AAE-719657FED60D}" destId="{ED23248F-7E07-4EC2-A65F-427AE091AF6C}" srcOrd="0" destOrd="0" parTransId="{98E35396-0F5E-4CC3-A3A0-EC10AA99A69E}" sibTransId="{0E07953B-1A47-4E60-A669-63A32D8F687C}"/>
    <dgm:cxn modelId="{82470C3B-98FF-490E-A6E4-681CC6257529}" type="presOf" srcId="{F4E16760-0145-4886-9CB4-89BF8278D62D}" destId="{18ADE6C8-D008-44B5-A840-43F703D932F6}" srcOrd="0" destOrd="0" presId="urn:microsoft.com/office/officeart/2005/8/layout/target3"/>
    <dgm:cxn modelId="{0A049C6E-A27C-4BE0-B005-8C4F75ADDCF2}" srcId="{F4E16760-0145-4886-9CB4-89BF8278D62D}" destId="{4BDE3164-A95A-478A-86BC-89787E8CC1B1}" srcOrd="0" destOrd="0" parTransId="{B99EF3B1-510C-46B1-BAC1-0BF570F53813}" sibTransId="{FF587B4C-D5E5-41CC-96C1-CF5DB766A1D8}"/>
    <dgm:cxn modelId="{7213BCEC-8193-4E69-85D2-4C899F77B157}" srcId="{E9D66347-5C3D-440B-890B-47420915FB35}" destId="{F545364F-5F73-4477-BE3A-C9705DBDA465}" srcOrd="0" destOrd="0" parTransId="{FB409AA5-B69D-4048-B3A2-E2B14923D3E6}" sibTransId="{594258BC-BC9D-4383-93D1-25C2716C067B}"/>
    <dgm:cxn modelId="{D8AC291E-6945-456F-BFEF-C6F432EEB9D0}" type="presOf" srcId="{F4E16760-0145-4886-9CB4-89BF8278D62D}" destId="{F0AE155D-25BA-4871-AA40-E591C98A5438}" srcOrd="1" destOrd="0" presId="urn:microsoft.com/office/officeart/2005/8/layout/target3"/>
    <dgm:cxn modelId="{AF9208D6-A950-42D5-9F8A-2DD8988BED12}" srcId="{ED23248F-7E07-4EC2-A65F-427AE091AF6C}" destId="{AD017FDC-A5CA-4A62-9A6A-7938DE78D8CE}" srcOrd="0" destOrd="0" parTransId="{B9B89E07-CCE6-469C-994E-593EE198B581}" sibTransId="{9EBCFB51-1086-471A-BFDA-707817BF8BEB}"/>
    <dgm:cxn modelId="{4B8A9BCF-B28F-4C1C-AF1A-D83C04B707C8}" type="presOf" srcId="{F545364F-5F73-4477-BE3A-C9705DBDA465}" destId="{0B19FD3E-E1CC-47FE-BD6A-2CCA17C9176D}" srcOrd="0" destOrd="0" presId="urn:microsoft.com/office/officeart/2005/8/layout/target3"/>
    <dgm:cxn modelId="{DC6AD444-8DD9-4A69-9E34-A73AA1413DA3}" srcId="{F4E16760-0145-4886-9CB4-89BF8278D62D}" destId="{0A659DB0-7446-4622-A71F-1A402209F8C4}" srcOrd="1" destOrd="0" parTransId="{5599BE24-C385-4274-BDC0-A07B9E9BCD6D}" sibTransId="{3EED8F8D-AE3A-4A7A-8756-3146FA0C54B3}"/>
    <dgm:cxn modelId="{CC3F68FC-47CB-4ABB-8B18-140D3AA232B3}" type="presOf" srcId="{F0074D45-EC72-4AD4-9050-DA68DEF7A4E0}" destId="{0B19FD3E-E1CC-47FE-BD6A-2CCA17C9176D}" srcOrd="0" destOrd="1" presId="urn:microsoft.com/office/officeart/2005/8/layout/target3"/>
    <dgm:cxn modelId="{AAED2D3C-8D9B-44B9-A0A3-7251A20D75A8}" type="presOf" srcId="{E9D66347-5C3D-440B-890B-47420915FB35}" destId="{6837BD5D-B35D-444E-BAAD-8ABA4D521D40}" srcOrd="0" destOrd="0" presId="urn:microsoft.com/office/officeart/2005/8/layout/target3"/>
    <dgm:cxn modelId="{2B520761-C40F-4694-A0BB-F07A417E8B1C}" type="presOf" srcId="{ED23248F-7E07-4EC2-A65F-427AE091AF6C}" destId="{4C86F914-A0AE-42CD-AC5A-2C16D71A1615}" srcOrd="1" destOrd="0" presId="urn:microsoft.com/office/officeart/2005/8/layout/target3"/>
    <dgm:cxn modelId="{E4D7E16D-E2AE-4E85-BA43-7911952768D0}" srcId="{419E9811-D618-4203-8AAE-719657FED60D}" destId="{E9D66347-5C3D-440B-890B-47420915FB35}" srcOrd="2" destOrd="0" parTransId="{4668FB24-B0DB-4E17-A488-6FA442254260}" sibTransId="{23794BB9-EE5D-4A10-BF51-22A9CF2575D3}"/>
    <dgm:cxn modelId="{4E917723-1E39-4804-83D6-EA4A93A9905B}" type="presOf" srcId="{CA7B02B9-8377-45D7-AE12-7FED60EBAA27}" destId="{72A94DA2-6248-46DA-A1C6-811F638C27DB}" srcOrd="0" destOrd="1" presId="urn:microsoft.com/office/officeart/2005/8/layout/target3"/>
    <dgm:cxn modelId="{0FAD6754-EAEF-4C4B-BDBC-AA58C41B6D07}" type="presOf" srcId="{AD017FDC-A5CA-4A62-9A6A-7938DE78D8CE}" destId="{72A94DA2-6248-46DA-A1C6-811F638C27DB}" srcOrd="0" destOrd="0" presId="urn:microsoft.com/office/officeart/2005/8/layout/target3"/>
    <dgm:cxn modelId="{48B3F4F6-4BCE-4805-BF86-3C27DA8D46E2}" type="presParOf" srcId="{A9611D15-1E14-4473-9614-A6FF801881BC}" destId="{41FE823E-5130-425C-8AD5-3702878470C2}" srcOrd="0" destOrd="0" presId="urn:microsoft.com/office/officeart/2005/8/layout/target3"/>
    <dgm:cxn modelId="{334B3494-B8E0-47C8-9D59-CDFADD406E33}" type="presParOf" srcId="{A9611D15-1E14-4473-9614-A6FF801881BC}" destId="{0421E4AA-53D0-4EB1-884C-ADC826A71AA5}" srcOrd="1" destOrd="0" presId="urn:microsoft.com/office/officeart/2005/8/layout/target3"/>
    <dgm:cxn modelId="{DE9E29F9-8927-413D-BAFC-E78EC974A2DE}" type="presParOf" srcId="{A9611D15-1E14-4473-9614-A6FF801881BC}" destId="{5F71F280-DC9A-44E1-AFDA-020D06640A80}" srcOrd="2" destOrd="0" presId="urn:microsoft.com/office/officeart/2005/8/layout/target3"/>
    <dgm:cxn modelId="{EE1696AC-1100-42B9-BD18-DBD4C4BB21C6}" type="presParOf" srcId="{A9611D15-1E14-4473-9614-A6FF801881BC}" destId="{1475AF5F-B5C3-4040-A426-3EC4EF31BC68}" srcOrd="3" destOrd="0" presId="urn:microsoft.com/office/officeart/2005/8/layout/target3"/>
    <dgm:cxn modelId="{3C5C30C9-6A62-497B-98C9-43ED4D56D71C}" type="presParOf" srcId="{A9611D15-1E14-4473-9614-A6FF801881BC}" destId="{EF3771BF-B178-4FF2-A485-F6D54039BC2B}" srcOrd="4" destOrd="0" presId="urn:microsoft.com/office/officeart/2005/8/layout/target3"/>
    <dgm:cxn modelId="{3B319884-3056-4F2F-9915-2C68FE22C6C8}" type="presParOf" srcId="{A9611D15-1E14-4473-9614-A6FF801881BC}" destId="{18ADE6C8-D008-44B5-A840-43F703D932F6}" srcOrd="5" destOrd="0" presId="urn:microsoft.com/office/officeart/2005/8/layout/target3"/>
    <dgm:cxn modelId="{66ABF459-A044-449A-AA7F-4D4E41FCBC1E}" type="presParOf" srcId="{A9611D15-1E14-4473-9614-A6FF801881BC}" destId="{0AEFD909-8F31-4BA4-8455-BA945680C72A}" srcOrd="6" destOrd="0" presId="urn:microsoft.com/office/officeart/2005/8/layout/target3"/>
    <dgm:cxn modelId="{8F251722-A3CE-42EF-8DE0-40E590AE59BF}" type="presParOf" srcId="{A9611D15-1E14-4473-9614-A6FF801881BC}" destId="{E8DFD4B6-5018-49DB-BCD2-30F642C0789F}" srcOrd="7" destOrd="0" presId="urn:microsoft.com/office/officeart/2005/8/layout/target3"/>
    <dgm:cxn modelId="{81B2308A-6C60-4F04-BA3E-3B87EBE8FD62}" type="presParOf" srcId="{A9611D15-1E14-4473-9614-A6FF801881BC}" destId="{6837BD5D-B35D-444E-BAAD-8ABA4D521D40}" srcOrd="8" destOrd="0" presId="urn:microsoft.com/office/officeart/2005/8/layout/target3"/>
    <dgm:cxn modelId="{8C07646C-91D3-4F24-A622-1D380B2DFC68}" type="presParOf" srcId="{A9611D15-1E14-4473-9614-A6FF801881BC}" destId="{4C86F914-A0AE-42CD-AC5A-2C16D71A1615}" srcOrd="9" destOrd="0" presId="urn:microsoft.com/office/officeart/2005/8/layout/target3"/>
    <dgm:cxn modelId="{D5B0B884-4116-40E3-956C-C49294980555}" type="presParOf" srcId="{A9611D15-1E14-4473-9614-A6FF801881BC}" destId="{72A94DA2-6248-46DA-A1C6-811F638C27DB}" srcOrd="10" destOrd="0" presId="urn:microsoft.com/office/officeart/2005/8/layout/target3"/>
    <dgm:cxn modelId="{D6D8AFD9-8342-4FA2-9969-F004E58D36D6}" type="presParOf" srcId="{A9611D15-1E14-4473-9614-A6FF801881BC}" destId="{F0AE155D-25BA-4871-AA40-E591C98A5438}" srcOrd="11" destOrd="0" presId="urn:microsoft.com/office/officeart/2005/8/layout/target3"/>
    <dgm:cxn modelId="{2E40D813-28D9-4715-B432-3C54E4DFCBEC}" type="presParOf" srcId="{A9611D15-1E14-4473-9614-A6FF801881BC}" destId="{842748D6-1ABB-4523-A535-992FBB86C67C}" srcOrd="12" destOrd="0" presId="urn:microsoft.com/office/officeart/2005/8/layout/target3"/>
    <dgm:cxn modelId="{03DB93FC-9205-40D0-8ACB-4ABA9DA5EABF}" type="presParOf" srcId="{A9611D15-1E14-4473-9614-A6FF801881BC}" destId="{944B9C8D-0086-4BBE-885B-E2C46B95399F}" srcOrd="13" destOrd="0" presId="urn:microsoft.com/office/officeart/2005/8/layout/target3"/>
    <dgm:cxn modelId="{8AD7A410-A2D7-4AE1-B2E7-72BE4D96E9D6}" type="presParOf" srcId="{A9611D15-1E14-4473-9614-A6FF801881BC}" destId="{0B19FD3E-E1CC-47FE-BD6A-2CCA17C9176D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19E9811-D618-4203-8AAE-719657FED60D}" type="doc">
      <dgm:prSet loTypeId="urn:microsoft.com/office/officeart/2005/8/layout/target3" loCatId="relationship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pPr latinLnBrk="1"/>
          <a:endParaRPr lang="ko-KR" altLang="en-US"/>
        </a:p>
      </dgm:t>
    </dgm:pt>
    <dgm:pt modelId="{ED23248F-7E07-4EC2-A65F-427AE091AF6C}">
      <dgm:prSet phldrT="[텍스트]" custT="1"/>
      <dgm:spPr/>
      <dgm:t>
        <a:bodyPr/>
        <a:lstStyle/>
        <a:p>
          <a:pPr algn="l" latinLnBrk="1"/>
          <a:r>
            <a:rPr lang="ko-KR" altLang="en-US" sz="2600" dirty="0" smtClean="0"/>
            <a:t>교육</a:t>
          </a:r>
          <a:r>
            <a:rPr lang="en-US" altLang="ko-KR" sz="2600" dirty="0" smtClean="0"/>
            <a:t>?</a:t>
          </a:r>
          <a:endParaRPr lang="ko-KR" altLang="en-US" sz="2600" dirty="0"/>
        </a:p>
      </dgm:t>
    </dgm:pt>
    <dgm:pt modelId="{98E35396-0F5E-4CC3-A3A0-EC10AA99A69E}" type="parTrans" cxnId="{BB11FF6B-754A-488D-B6FF-ADD333B29E21}">
      <dgm:prSet/>
      <dgm:spPr/>
      <dgm:t>
        <a:bodyPr/>
        <a:lstStyle/>
        <a:p>
          <a:pPr latinLnBrk="1"/>
          <a:endParaRPr lang="ko-KR" altLang="en-US"/>
        </a:p>
      </dgm:t>
    </dgm:pt>
    <dgm:pt modelId="{0E07953B-1A47-4E60-A669-63A32D8F687C}" type="sibTrans" cxnId="{BB11FF6B-754A-488D-B6FF-ADD333B29E21}">
      <dgm:prSet/>
      <dgm:spPr/>
      <dgm:t>
        <a:bodyPr/>
        <a:lstStyle/>
        <a:p>
          <a:pPr latinLnBrk="1"/>
          <a:endParaRPr lang="ko-KR" altLang="en-US"/>
        </a:p>
      </dgm:t>
    </dgm:pt>
    <dgm:pt modelId="{AD017FDC-A5CA-4A62-9A6A-7938DE78D8CE}">
      <dgm:prSet phldrT="[텍스트]"/>
      <dgm:spPr/>
      <dgm:t>
        <a:bodyPr/>
        <a:lstStyle/>
        <a:p>
          <a:pPr latinLnBrk="1"/>
          <a:r>
            <a:rPr lang="ko-KR" altLang="en-US" dirty="0" smtClean="0"/>
            <a:t>정치경제의 하수인</a:t>
          </a:r>
          <a:endParaRPr lang="ko-KR" altLang="en-US" dirty="0"/>
        </a:p>
      </dgm:t>
    </dgm:pt>
    <dgm:pt modelId="{B9B89E07-CCE6-469C-994E-593EE198B581}" type="parTrans" cxnId="{AF9208D6-A950-42D5-9F8A-2DD8988BED12}">
      <dgm:prSet/>
      <dgm:spPr/>
      <dgm:t>
        <a:bodyPr/>
        <a:lstStyle/>
        <a:p>
          <a:pPr latinLnBrk="1"/>
          <a:endParaRPr lang="ko-KR" altLang="en-US"/>
        </a:p>
      </dgm:t>
    </dgm:pt>
    <dgm:pt modelId="{9EBCFB51-1086-471A-BFDA-707817BF8BEB}" type="sibTrans" cxnId="{AF9208D6-A950-42D5-9F8A-2DD8988BED12}">
      <dgm:prSet/>
      <dgm:spPr/>
      <dgm:t>
        <a:bodyPr/>
        <a:lstStyle/>
        <a:p>
          <a:pPr latinLnBrk="1"/>
          <a:endParaRPr lang="ko-KR" altLang="en-US"/>
        </a:p>
      </dgm:t>
    </dgm:pt>
    <dgm:pt modelId="{F4E16760-0145-4886-9CB4-89BF8278D62D}">
      <dgm:prSet phldrT="[텍스트]" custT="1"/>
      <dgm:spPr/>
      <dgm:t>
        <a:bodyPr/>
        <a:lstStyle/>
        <a:p>
          <a:pPr algn="l" latinLnBrk="1"/>
          <a:r>
            <a:rPr lang="ko-KR" altLang="en-US" sz="2600" dirty="0" smtClean="0"/>
            <a:t>교육 가치</a:t>
          </a:r>
          <a:endParaRPr lang="ko-KR" altLang="en-US" sz="2600" dirty="0"/>
        </a:p>
      </dgm:t>
    </dgm:pt>
    <dgm:pt modelId="{22E6AFA8-7644-4C91-8830-1AD74339CD4D}" type="parTrans" cxnId="{309EBC2F-E262-43C7-8CE2-0609107B840A}">
      <dgm:prSet/>
      <dgm:spPr/>
      <dgm:t>
        <a:bodyPr/>
        <a:lstStyle/>
        <a:p>
          <a:pPr latinLnBrk="1"/>
          <a:endParaRPr lang="ko-KR" altLang="en-US"/>
        </a:p>
      </dgm:t>
    </dgm:pt>
    <dgm:pt modelId="{FA7364FA-3ABE-4FAE-9EC8-AD94018A405C}" type="sibTrans" cxnId="{309EBC2F-E262-43C7-8CE2-0609107B840A}">
      <dgm:prSet/>
      <dgm:spPr/>
      <dgm:t>
        <a:bodyPr/>
        <a:lstStyle/>
        <a:p>
          <a:pPr latinLnBrk="1"/>
          <a:endParaRPr lang="ko-KR" altLang="en-US"/>
        </a:p>
      </dgm:t>
    </dgm:pt>
    <dgm:pt modelId="{4BDE3164-A95A-478A-86BC-89787E8CC1B1}">
      <dgm:prSet phldrT="[텍스트]"/>
      <dgm:spPr/>
      <dgm:t>
        <a:bodyPr/>
        <a:lstStyle/>
        <a:p>
          <a:pPr latinLnBrk="1"/>
          <a:r>
            <a:rPr lang="ko-KR" altLang="en-US" dirty="0" smtClean="0"/>
            <a:t>교육 구조와 가치의</a:t>
          </a:r>
          <a:endParaRPr lang="ko-KR" altLang="en-US" dirty="0"/>
        </a:p>
      </dgm:t>
    </dgm:pt>
    <dgm:pt modelId="{B99EF3B1-510C-46B1-BAC1-0BF570F53813}" type="parTrans" cxnId="{0A049C6E-A27C-4BE0-B005-8C4F75ADDCF2}">
      <dgm:prSet/>
      <dgm:spPr/>
      <dgm:t>
        <a:bodyPr/>
        <a:lstStyle/>
        <a:p>
          <a:pPr latinLnBrk="1"/>
          <a:endParaRPr lang="ko-KR" altLang="en-US"/>
        </a:p>
      </dgm:t>
    </dgm:pt>
    <dgm:pt modelId="{FF587B4C-D5E5-41CC-96C1-CF5DB766A1D8}" type="sibTrans" cxnId="{0A049C6E-A27C-4BE0-B005-8C4F75ADDCF2}">
      <dgm:prSet/>
      <dgm:spPr/>
      <dgm:t>
        <a:bodyPr/>
        <a:lstStyle/>
        <a:p>
          <a:pPr latinLnBrk="1"/>
          <a:endParaRPr lang="ko-KR" altLang="en-US"/>
        </a:p>
      </dgm:t>
    </dgm:pt>
    <dgm:pt modelId="{E9D66347-5C3D-440B-890B-47420915FB35}">
      <dgm:prSet phldrT="[텍스트]" custT="1"/>
      <dgm:spPr/>
      <dgm:t>
        <a:bodyPr/>
        <a:lstStyle/>
        <a:p>
          <a:pPr algn="l" latinLnBrk="1"/>
          <a:r>
            <a:rPr lang="ko-KR" altLang="en-US" sz="2600" dirty="0" err="1" smtClean="0"/>
            <a:t>도구적가치</a:t>
          </a:r>
          <a:r>
            <a:rPr lang="ko-KR" altLang="en-US" sz="2600" dirty="0" smtClean="0"/>
            <a:t> 일변도</a:t>
          </a:r>
          <a:endParaRPr lang="ko-KR" altLang="en-US" sz="2600" dirty="0"/>
        </a:p>
      </dgm:t>
    </dgm:pt>
    <dgm:pt modelId="{4668FB24-B0DB-4E17-A488-6FA442254260}" type="parTrans" cxnId="{E4D7E16D-E2AE-4E85-BA43-7911952768D0}">
      <dgm:prSet/>
      <dgm:spPr/>
      <dgm:t>
        <a:bodyPr/>
        <a:lstStyle/>
        <a:p>
          <a:pPr latinLnBrk="1"/>
          <a:endParaRPr lang="ko-KR" altLang="en-US"/>
        </a:p>
      </dgm:t>
    </dgm:pt>
    <dgm:pt modelId="{23794BB9-EE5D-4A10-BF51-22A9CF2575D3}" type="sibTrans" cxnId="{E4D7E16D-E2AE-4E85-BA43-7911952768D0}">
      <dgm:prSet/>
      <dgm:spPr/>
      <dgm:t>
        <a:bodyPr/>
        <a:lstStyle/>
        <a:p>
          <a:pPr latinLnBrk="1"/>
          <a:endParaRPr lang="ko-KR" altLang="en-US"/>
        </a:p>
      </dgm:t>
    </dgm:pt>
    <dgm:pt modelId="{F545364F-5F73-4477-BE3A-C9705DBDA465}">
      <dgm:prSet phldrT="[텍스트]"/>
      <dgm:spPr/>
      <dgm:t>
        <a:bodyPr/>
        <a:lstStyle/>
        <a:p>
          <a:pPr latinLnBrk="1"/>
          <a:r>
            <a:rPr lang="ko-KR" altLang="en-US" dirty="0" smtClean="0"/>
            <a:t>본질 가치의 실종</a:t>
          </a:r>
          <a:endParaRPr lang="ko-KR" altLang="en-US" dirty="0"/>
        </a:p>
      </dgm:t>
    </dgm:pt>
    <dgm:pt modelId="{FB409AA5-B69D-4048-B3A2-E2B14923D3E6}" type="parTrans" cxnId="{7213BCEC-8193-4E69-85D2-4C899F77B157}">
      <dgm:prSet/>
      <dgm:spPr/>
      <dgm:t>
        <a:bodyPr/>
        <a:lstStyle/>
        <a:p>
          <a:pPr latinLnBrk="1"/>
          <a:endParaRPr lang="ko-KR" altLang="en-US"/>
        </a:p>
      </dgm:t>
    </dgm:pt>
    <dgm:pt modelId="{594258BC-BC9D-4383-93D1-25C2716C067B}" type="sibTrans" cxnId="{7213BCEC-8193-4E69-85D2-4C899F77B157}">
      <dgm:prSet/>
      <dgm:spPr/>
      <dgm:t>
        <a:bodyPr/>
        <a:lstStyle/>
        <a:p>
          <a:pPr latinLnBrk="1"/>
          <a:endParaRPr lang="ko-KR" altLang="en-US"/>
        </a:p>
      </dgm:t>
    </dgm:pt>
    <dgm:pt modelId="{F0074D45-EC72-4AD4-9050-DA68DEF7A4E0}">
      <dgm:prSet phldrT="[텍스트]"/>
      <dgm:spPr/>
      <dgm:t>
        <a:bodyPr/>
        <a:lstStyle/>
        <a:p>
          <a:pPr latinLnBrk="1"/>
          <a:r>
            <a:rPr lang="ko-KR" altLang="en-US" dirty="0" smtClean="0"/>
            <a:t>일방적인 도구</a:t>
          </a:r>
          <a:r>
            <a:rPr lang="en-US" altLang="ko-KR" dirty="0" smtClean="0"/>
            <a:t>/</a:t>
          </a:r>
          <a:r>
            <a:rPr lang="ko-KR" altLang="en-US" dirty="0" smtClean="0"/>
            <a:t>실용성</a:t>
          </a:r>
          <a:endParaRPr lang="ko-KR" altLang="en-US" dirty="0"/>
        </a:p>
      </dgm:t>
    </dgm:pt>
    <dgm:pt modelId="{A9D10178-43D1-4F17-8CC1-F034EC800349}" type="parTrans" cxnId="{539F3392-B133-4F39-ABF8-B0AC0F773D36}">
      <dgm:prSet/>
      <dgm:spPr/>
      <dgm:t>
        <a:bodyPr/>
        <a:lstStyle/>
        <a:p>
          <a:pPr latinLnBrk="1"/>
          <a:endParaRPr lang="ko-KR" altLang="en-US"/>
        </a:p>
      </dgm:t>
    </dgm:pt>
    <dgm:pt modelId="{D0180102-D32F-4BB8-B879-E82ABD11603B}" type="sibTrans" cxnId="{539F3392-B133-4F39-ABF8-B0AC0F773D36}">
      <dgm:prSet/>
      <dgm:spPr/>
      <dgm:t>
        <a:bodyPr/>
        <a:lstStyle/>
        <a:p>
          <a:pPr latinLnBrk="1"/>
          <a:endParaRPr lang="ko-KR" altLang="en-US"/>
        </a:p>
      </dgm:t>
    </dgm:pt>
    <dgm:pt modelId="{FF375EE4-938E-4C75-9669-2EFCC7B101BD}">
      <dgm:prSet phldrT="[텍스트]"/>
      <dgm:spPr/>
      <dgm:t>
        <a:bodyPr/>
        <a:lstStyle/>
        <a:p>
          <a:pPr latinLnBrk="1"/>
          <a:r>
            <a:rPr lang="ko-KR" altLang="en-US" dirty="0" smtClean="0"/>
            <a:t>지식생산 공장</a:t>
          </a:r>
          <a:endParaRPr lang="ko-KR" altLang="en-US" dirty="0"/>
        </a:p>
      </dgm:t>
    </dgm:pt>
    <dgm:pt modelId="{B9C97B7D-2F78-499C-A979-F2CE4767A551}" type="parTrans" cxnId="{09358BAE-A03D-4E57-8C20-C3683FBC6CB1}">
      <dgm:prSet/>
      <dgm:spPr/>
    </dgm:pt>
    <dgm:pt modelId="{B833FDBC-2A19-42CB-B9B3-AE4D3F106D14}" type="sibTrans" cxnId="{09358BAE-A03D-4E57-8C20-C3683FBC6CB1}">
      <dgm:prSet/>
      <dgm:spPr/>
    </dgm:pt>
    <dgm:pt modelId="{BBE9D3A0-8D36-4227-839F-3B02A15E4E4F}">
      <dgm:prSet phldrT="[텍스트]"/>
      <dgm:spPr/>
      <dgm:t>
        <a:bodyPr/>
        <a:lstStyle/>
        <a:p>
          <a:pPr latinLnBrk="1"/>
          <a:r>
            <a:rPr lang="ko-KR" altLang="en-US" dirty="0" smtClean="0"/>
            <a:t>서구일변화</a:t>
          </a:r>
          <a:endParaRPr lang="ko-KR" altLang="en-US" dirty="0"/>
        </a:p>
      </dgm:t>
    </dgm:pt>
    <dgm:pt modelId="{4C8986E9-CF47-47E2-8904-7F69376875E7}" type="parTrans" cxnId="{2D0BDE6E-16E1-466A-8165-C1A3A253302F}">
      <dgm:prSet/>
      <dgm:spPr/>
    </dgm:pt>
    <dgm:pt modelId="{48D4E0DA-7FB7-4C45-A425-5B98B052B7A7}" type="sibTrans" cxnId="{2D0BDE6E-16E1-466A-8165-C1A3A253302F}">
      <dgm:prSet/>
      <dgm:spPr/>
    </dgm:pt>
    <dgm:pt modelId="{A9611D15-1E14-4473-9614-A6FF801881BC}" type="pres">
      <dgm:prSet presAssocID="{419E9811-D618-4203-8AAE-719657FED60D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1FE823E-5130-425C-8AD5-3702878470C2}" type="pres">
      <dgm:prSet presAssocID="{ED23248F-7E07-4EC2-A65F-427AE091AF6C}" presName="circle1" presStyleLbl="node1" presStyleIdx="0" presStyleCnt="3"/>
      <dgm:spPr/>
    </dgm:pt>
    <dgm:pt modelId="{0421E4AA-53D0-4EB1-884C-ADC826A71AA5}" type="pres">
      <dgm:prSet presAssocID="{ED23248F-7E07-4EC2-A65F-427AE091AF6C}" presName="space" presStyleCnt="0"/>
      <dgm:spPr/>
    </dgm:pt>
    <dgm:pt modelId="{5F71F280-DC9A-44E1-AFDA-020D06640A80}" type="pres">
      <dgm:prSet presAssocID="{ED23248F-7E07-4EC2-A65F-427AE091AF6C}" presName="rect1" presStyleLbl="alignAcc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1475AF5F-B5C3-4040-A426-3EC4EF31BC68}" type="pres">
      <dgm:prSet presAssocID="{F4E16760-0145-4886-9CB4-89BF8278D62D}" presName="vertSpace2" presStyleLbl="node1" presStyleIdx="0" presStyleCnt="3"/>
      <dgm:spPr/>
    </dgm:pt>
    <dgm:pt modelId="{EF3771BF-B178-4FF2-A485-F6D54039BC2B}" type="pres">
      <dgm:prSet presAssocID="{F4E16760-0145-4886-9CB4-89BF8278D62D}" presName="circle2" presStyleLbl="node1" presStyleIdx="1" presStyleCnt="3"/>
      <dgm:spPr/>
    </dgm:pt>
    <dgm:pt modelId="{18ADE6C8-D008-44B5-A840-43F703D932F6}" type="pres">
      <dgm:prSet presAssocID="{F4E16760-0145-4886-9CB4-89BF8278D62D}" presName="rect2" presStyleLbl="alignAcc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0AEFD909-8F31-4BA4-8455-BA945680C72A}" type="pres">
      <dgm:prSet presAssocID="{E9D66347-5C3D-440B-890B-47420915FB35}" presName="vertSpace3" presStyleLbl="node1" presStyleIdx="1" presStyleCnt="3"/>
      <dgm:spPr/>
    </dgm:pt>
    <dgm:pt modelId="{E8DFD4B6-5018-49DB-BCD2-30F642C0789F}" type="pres">
      <dgm:prSet presAssocID="{E9D66347-5C3D-440B-890B-47420915FB35}" presName="circle3" presStyleLbl="node1" presStyleIdx="2" presStyleCnt="3"/>
      <dgm:spPr/>
    </dgm:pt>
    <dgm:pt modelId="{6837BD5D-B35D-444E-BAAD-8ABA4D521D40}" type="pres">
      <dgm:prSet presAssocID="{E9D66347-5C3D-440B-890B-47420915FB35}" presName="rect3" presStyleLbl="alignAcc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4C86F914-A0AE-42CD-AC5A-2C16D71A1615}" type="pres">
      <dgm:prSet presAssocID="{ED23248F-7E07-4EC2-A65F-427AE091AF6C}" presName="rect1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2A94DA2-6248-46DA-A1C6-811F638C27DB}" type="pres">
      <dgm:prSet presAssocID="{ED23248F-7E07-4EC2-A65F-427AE091AF6C}" presName="rect1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0AE155D-25BA-4871-AA40-E591C98A5438}" type="pres">
      <dgm:prSet presAssocID="{F4E16760-0145-4886-9CB4-89BF8278D62D}" presName="rect2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42748D6-1ABB-4523-A535-992FBB86C67C}" type="pres">
      <dgm:prSet presAssocID="{F4E16760-0145-4886-9CB4-89BF8278D62D}" presName="rect2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44B9C8D-0086-4BBE-885B-E2C46B95399F}" type="pres">
      <dgm:prSet presAssocID="{E9D66347-5C3D-440B-890B-47420915FB35}" presName="rect3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B19FD3E-E1CC-47FE-BD6A-2CCA17C9176D}" type="pres">
      <dgm:prSet presAssocID="{E9D66347-5C3D-440B-890B-47420915FB35}" presName="rect3ChTx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6810726A-9D93-44C5-8F8A-4EB588ACE85C}" type="presOf" srcId="{BBE9D3A0-8D36-4227-839F-3B02A15E4E4F}" destId="{842748D6-1ABB-4523-A535-992FBB86C67C}" srcOrd="0" destOrd="1" presId="urn:microsoft.com/office/officeart/2005/8/layout/target3"/>
    <dgm:cxn modelId="{309EBC2F-E262-43C7-8CE2-0609107B840A}" srcId="{419E9811-D618-4203-8AAE-719657FED60D}" destId="{F4E16760-0145-4886-9CB4-89BF8278D62D}" srcOrd="1" destOrd="0" parTransId="{22E6AFA8-7644-4C91-8830-1AD74339CD4D}" sibTransId="{FA7364FA-3ABE-4FAE-9EC8-AD94018A405C}"/>
    <dgm:cxn modelId="{539F3392-B133-4F39-ABF8-B0AC0F773D36}" srcId="{E9D66347-5C3D-440B-890B-47420915FB35}" destId="{F0074D45-EC72-4AD4-9050-DA68DEF7A4E0}" srcOrd="1" destOrd="0" parTransId="{A9D10178-43D1-4F17-8CC1-F034EC800349}" sibTransId="{D0180102-D32F-4BB8-B879-E82ABD11603B}"/>
    <dgm:cxn modelId="{E4CC5FE1-6A98-4684-AF34-59704431BC4C}" type="presOf" srcId="{4BDE3164-A95A-478A-86BC-89787E8CC1B1}" destId="{842748D6-1ABB-4523-A535-992FBB86C67C}" srcOrd="0" destOrd="0" presId="urn:microsoft.com/office/officeart/2005/8/layout/target3"/>
    <dgm:cxn modelId="{2D0BDE6E-16E1-466A-8165-C1A3A253302F}" srcId="{F4E16760-0145-4886-9CB4-89BF8278D62D}" destId="{BBE9D3A0-8D36-4227-839F-3B02A15E4E4F}" srcOrd="1" destOrd="0" parTransId="{4C8986E9-CF47-47E2-8904-7F69376875E7}" sibTransId="{48D4E0DA-7FB7-4C45-A425-5B98B052B7A7}"/>
    <dgm:cxn modelId="{BB11FF6B-754A-488D-B6FF-ADD333B29E21}" srcId="{419E9811-D618-4203-8AAE-719657FED60D}" destId="{ED23248F-7E07-4EC2-A65F-427AE091AF6C}" srcOrd="0" destOrd="0" parTransId="{98E35396-0F5E-4CC3-A3A0-EC10AA99A69E}" sibTransId="{0E07953B-1A47-4E60-A669-63A32D8F687C}"/>
    <dgm:cxn modelId="{91AEC2CB-7AD5-465B-B6AA-292C1FA146F9}" type="presOf" srcId="{E9D66347-5C3D-440B-890B-47420915FB35}" destId="{944B9C8D-0086-4BBE-885B-E2C46B95399F}" srcOrd="1" destOrd="0" presId="urn:microsoft.com/office/officeart/2005/8/layout/target3"/>
    <dgm:cxn modelId="{DA4C9820-FA6D-4556-9706-A2DF52C73F6F}" type="presOf" srcId="{F545364F-5F73-4477-BE3A-C9705DBDA465}" destId="{0B19FD3E-E1CC-47FE-BD6A-2CCA17C9176D}" srcOrd="0" destOrd="0" presId="urn:microsoft.com/office/officeart/2005/8/layout/target3"/>
    <dgm:cxn modelId="{56B83E9E-E3A7-4C2A-ABFC-7D88ADF58570}" type="presOf" srcId="{E9D66347-5C3D-440B-890B-47420915FB35}" destId="{6837BD5D-B35D-444E-BAAD-8ABA4D521D40}" srcOrd="0" destOrd="0" presId="urn:microsoft.com/office/officeart/2005/8/layout/target3"/>
    <dgm:cxn modelId="{32E2BA0A-BDBD-4F7F-9798-C132DBF5DD90}" type="presOf" srcId="{AD017FDC-A5CA-4A62-9A6A-7938DE78D8CE}" destId="{72A94DA2-6248-46DA-A1C6-811F638C27DB}" srcOrd="0" destOrd="0" presId="urn:microsoft.com/office/officeart/2005/8/layout/target3"/>
    <dgm:cxn modelId="{0A049C6E-A27C-4BE0-B005-8C4F75ADDCF2}" srcId="{F4E16760-0145-4886-9CB4-89BF8278D62D}" destId="{4BDE3164-A95A-478A-86BC-89787E8CC1B1}" srcOrd="0" destOrd="0" parTransId="{B99EF3B1-510C-46B1-BAC1-0BF570F53813}" sibTransId="{FF587B4C-D5E5-41CC-96C1-CF5DB766A1D8}"/>
    <dgm:cxn modelId="{16A764A8-F95E-4822-88BC-06C0F0EE53B9}" type="presOf" srcId="{FF375EE4-938E-4C75-9669-2EFCC7B101BD}" destId="{72A94DA2-6248-46DA-A1C6-811F638C27DB}" srcOrd="0" destOrd="1" presId="urn:microsoft.com/office/officeart/2005/8/layout/target3"/>
    <dgm:cxn modelId="{7213BCEC-8193-4E69-85D2-4C899F77B157}" srcId="{E9D66347-5C3D-440B-890B-47420915FB35}" destId="{F545364F-5F73-4477-BE3A-C9705DBDA465}" srcOrd="0" destOrd="0" parTransId="{FB409AA5-B69D-4048-B3A2-E2B14923D3E6}" sibTransId="{594258BC-BC9D-4383-93D1-25C2716C067B}"/>
    <dgm:cxn modelId="{544A51E0-AB57-4B20-B15D-27CAA363EEEE}" type="presOf" srcId="{F0074D45-EC72-4AD4-9050-DA68DEF7A4E0}" destId="{0B19FD3E-E1CC-47FE-BD6A-2CCA17C9176D}" srcOrd="0" destOrd="1" presId="urn:microsoft.com/office/officeart/2005/8/layout/target3"/>
    <dgm:cxn modelId="{549371BE-118F-4400-9451-C003B5055683}" type="presOf" srcId="{ED23248F-7E07-4EC2-A65F-427AE091AF6C}" destId="{5F71F280-DC9A-44E1-AFDA-020D06640A80}" srcOrd="0" destOrd="0" presId="urn:microsoft.com/office/officeart/2005/8/layout/target3"/>
    <dgm:cxn modelId="{AF9208D6-A950-42D5-9F8A-2DD8988BED12}" srcId="{ED23248F-7E07-4EC2-A65F-427AE091AF6C}" destId="{AD017FDC-A5CA-4A62-9A6A-7938DE78D8CE}" srcOrd="0" destOrd="0" parTransId="{B9B89E07-CCE6-469C-994E-593EE198B581}" sibTransId="{9EBCFB51-1086-471A-BFDA-707817BF8BEB}"/>
    <dgm:cxn modelId="{8C8AB534-A0AB-4C37-BCDA-1C962472B4BE}" type="presOf" srcId="{F4E16760-0145-4886-9CB4-89BF8278D62D}" destId="{18ADE6C8-D008-44B5-A840-43F703D932F6}" srcOrd="0" destOrd="0" presId="urn:microsoft.com/office/officeart/2005/8/layout/target3"/>
    <dgm:cxn modelId="{8EAD3EFF-6827-4A30-9935-7B62AC42F5AA}" type="presOf" srcId="{419E9811-D618-4203-8AAE-719657FED60D}" destId="{A9611D15-1E14-4473-9614-A6FF801881BC}" srcOrd="0" destOrd="0" presId="urn:microsoft.com/office/officeart/2005/8/layout/target3"/>
    <dgm:cxn modelId="{A8E5D1BF-4454-47F7-B6EF-FEF85B662B86}" type="presOf" srcId="{F4E16760-0145-4886-9CB4-89BF8278D62D}" destId="{F0AE155D-25BA-4871-AA40-E591C98A5438}" srcOrd="1" destOrd="0" presId="urn:microsoft.com/office/officeart/2005/8/layout/target3"/>
    <dgm:cxn modelId="{DF896B17-488D-4989-A917-FF5A77CDC6B3}" type="presOf" srcId="{ED23248F-7E07-4EC2-A65F-427AE091AF6C}" destId="{4C86F914-A0AE-42CD-AC5A-2C16D71A1615}" srcOrd="1" destOrd="0" presId="urn:microsoft.com/office/officeart/2005/8/layout/target3"/>
    <dgm:cxn modelId="{E4D7E16D-E2AE-4E85-BA43-7911952768D0}" srcId="{419E9811-D618-4203-8AAE-719657FED60D}" destId="{E9D66347-5C3D-440B-890B-47420915FB35}" srcOrd="2" destOrd="0" parTransId="{4668FB24-B0DB-4E17-A488-6FA442254260}" sibTransId="{23794BB9-EE5D-4A10-BF51-22A9CF2575D3}"/>
    <dgm:cxn modelId="{09358BAE-A03D-4E57-8C20-C3683FBC6CB1}" srcId="{ED23248F-7E07-4EC2-A65F-427AE091AF6C}" destId="{FF375EE4-938E-4C75-9669-2EFCC7B101BD}" srcOrd="1" destOrd="0" parTransId="{B9C97B7D-2F78-499C-A979-F2CE4767A551}" sibTransId="{B833FDBC-2A19-42CB-B9B3-AE4D3F106D14}"/>
    <dgm:cxn modelId="{E1D8A3B4-BDD3-40A9-94E4-2DF01B6CE931}" type="presParOf" srcId="{A9611D15-1E14-4473-9614-A6FF801881BC}" destId="{41FE823E-5130-425C-8AD5-3702878470C2}" srcOrd="0" destOrd="0" presId="urn:microsoft.com/office/officeart/2005/8/layout/target3"/>
    <dgm:cxn modelId="{393C8E80-05D4-4722-843F-1304B4B2DF96}" type="presParOf" srcId="{A9611D15-1E14-4473-9614-A6FF801881BC}" destId="{0421E4AA-53D0-4EB1-884C-ADC826A71AA5}" srcOrd="1" destOrd="0" presId="urn:microsoft.com/office/officeart/2005/8/layout/target3"/>
    <dgm:cxn modelId="{8DF3CCE8-7459-481C-8DD1-4D2A1267671E}" type="presParOf" srcId="{A9611D15-1E14-4473-9614-A6FF801881BC}" destId="{5F71F280-DC9A-44E1-AFDA-020D06640A80}" srcOrd="2" destOrd="0" presId="urn:microsoft.com/office/officeart/2005/8/layout/target3"/>
    <dgm:cxn modelId="{81EBB71F-B423-48D6-8772-4AAE96C5100F}" type="presParOf" srcId="{A9611D15-1E14-4473-9614-A6FF801881BC}" destId="{1475AF5F-B5C3-4040-A426-3EC4EF31BC68}" srcOrd="3" destOrd="0" presId="urn:microsoft.com/office/officeart/2005/8/layout/target3"/>
    <dgm:cxn modelId="{F1AB6DC1-78EB-4C03-9EFB-7D809E7BA233}" type="presParOf" srcId="{A9611D15-1E14-4473-9614-A6FF801881BC}" destId="{EF3771BF-B178-4FF2-A485-F6D54039BC2B}" srcOrd="4" destOrd="0" presId="urn:microsoft.com/office/officeart/2005/8/layout/target3"/>
    <dgm:cxn modelId="{2448267D-411F-4B93-9A2E-09704F975401}" type="presParOf" srcId="{A9611D15-1E14-4473-9614-A6FF801881BC}" destId="{18ADE6C8-D008-44B5-A840-43F703D932F6}" srcOrd="5" destOrd="0" presId="urn:microsoft.com/office/officeart/2005/8/layout/target3"/>
    <dgm:cxn modelId="{01C9030E-DC26-4D55-8DD3-0D9F8ED32318}" type="presParOf" srcId="{A9611D15-1E14-4473-9614-A6FF801881BC}" destId="{0AEFD909-8F31-4BA4-8455-BA945680C72A}" srcOrd="6" destOrd="0" presId="urn:microsoft.com/office/officeart/2005/8/layout/target3"/>
    <dgm:cxn modelId="{22D64C92-2AA3-44E2-A90D-1206B7C1CF84}" type="presParOf" srcId="{A9611D15-1E14-4473-9614-A6FF801881BC}" destId="{E8DFD4B6-5018-49DB-BCD2-30F642C0789F}" srcOrd="7" destOrd="0" presId="urn:microsoft.com/office/officeart/2005/8/layout/target3"/>
    <dgm:cxn modelId="{9ADD6D57-63DA-497A-B660-4E5FB33836E4}" type="presParOf" srcId="{A9611D15-1E14-4473-9614-A6FF801881BC}" destId="{6837BD5D-B35D-444E-BAAD-8ABA4D521D40}" srcOrd="8" destOrd="0" presId="urn:microsoft.com/office/officeart/2005/8/layout/target3"/>
    <dgm:cxn modelId="{8AB6F6C1-00C6-4D19-93D2-CB784EC24CE5}" type="presParOf" srcId="{A9611D15-1E14-4473-9614-A6FF801881BC}" destId="{4C86F914-A0AE-42CD-AC5A-2C16D71A1615}" srcOrd="9" destOrd="0" presId="urn:microsoft.com/office/officeart/2005/8/layout/target3"/>
    <dgm:cxn modelId="{8BE97DA9-3562-4E8B-AB62-6184774F090B}" type="presParOf" srcId="{A9611D15-1E14-4473-9614-A6FF801881BC}" destId="{72A94DA2-6248-46DA-A1C6-811F638C27DB}" srcOrd="10" destOrd="0" presId="urn:microsoft.com/office/officeart/2005/8/layout/target3"/>
    <dgm:cxn modelId="{6476A212-671F-45D6-9AE3-FF74AFB863F8}" type="presParOf" srcId="{A9611D15-1E14-4473-9614-A6FF801881BC}" destId="{F0AE155D-25BA-4871-AA40-E591C98A5438}" srcOrd="11" destOrd="0" presId="urn:microsoft.com/office/officeart/2005/8/layout/target3"/>
    <dgm:cxn modelId="{A6C31DA3-2F08-4788-B85D-8BEEDA49FCD5}" type="presParOf" srcId="{A9611D15-1E14-4473-9614-A6FF801881BC}" destId="{842748D6-1ABB-4523-A535-992FBB86C67C}" srcOrd="12" destOrd="0" presId="urn:microsoft.com/office/officeart/2005/8/layout/target3"/>
    <dgm:cxn modelId="{B3887426-4880-465F-82CB-7FDE9797A4E4}" type="presParOf" srcId="{A9611D15-1E14-4473-9614-A6FF801881BC}" destId="{944B9C8D-0086-4BBE-885B-E2C46B95399F}" srcOrd="13" destOrd="0" presId="urn:microsoft.com/office/officeart/2005/8/layout/target3"/>
    <dgm:cxn modelId="{14FDF195-80BC-4F9D-BDA7-E75162CCE0B9}" type="presParOf" srcId="{A9611D15-1E14-4473-9614-A6FF801881BC}" destId="{0B19FD3E-E1CC-47FE-BD6A-2CCA17C9176D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143AB6B-3303-483E-BB0A-1A1550CA57D5}" type="doc">
      <dgm:prSet loTypeId="urn:microsoft.com/office/officeart/2005/8/layout/hProcess9" loCatId="process" qsTypeId="urn:microsoft.com/office/officeart/2005/8/quickstyle/3d1" qsCatId="3D" csTypeId="urn:microsoft.com/office/officeart/2005/8/colors/colorful2" csCatId="colorful" phldr="1"/>
      <dgm:spPr/>
    </dgm:pt>
    <dgm:pt modelId="{52CCF331-FEC1-4D61-BC40-CBBF04D7A189}">
      <dgm:prSet phldrT="[텍스트]"/>
      <dgm:spPr/>
      <dgm:t>
        <a:bodyPr/>
        <a:lstStyle/>
        <a:p>
          <a:pPr latinLnBrk="1"/>
          <a:r>
            <a:rPr lang="ko-KR" altLang="en-US" dirty="0" smtClean="0"/>
            <a:t>환경안정</a:t>
          </a:r>
          <a:endParaRPr lang="ko-KR" altLang="en-US" dirty="0"/>
        </a:p>
      </dgm:t>
    </dgm:pt>
    <dgm:pt modelId="{4D018BCD-8732-4987-81CA-8170B5703E5F}" type="parTrans" cxnId="{4780D7FC-FE83-42D4-B7B3-0D8B3656E123}">
      <dgm:prSet/>
      <dgm:spPr/>
      <dgm:t>
        <a:bodyPr/>
        <a:lstStyle/>
        <a:p>
          <a:pPr latinLnBrk="1"/>
          <a:endParaRPr lang="ko-KR" altLang="en-US"/>
        </a:p>
      </dgm:t>
    </dgm:pt>
    <dgm:pt modelId="{2A97C12D-0B4C-475D-8634-37CD59C14368}" type="sibTrans" cxnId="{4780D7FC-FE83-42D4-B7B3-0D8B3656E123}">
      <dgm:prSet/>
      <dgm:spPr/>
      <dgm:t>
        <a:bodyPr/>
        <a:lstStyle/>
        <a:p>
          <a:pPr latinLnBrk="1"/>
          <a:endParaRPr lang="ko-KR" altLang="en-US"/>
        </a:p>
      </dgm:t>
    </dgm:pt>
    <dgm:pt modelId="{02142551-875D-4DC4-9AF5-6FC062852D29}">
      <dgm:prSet phldrT="[텍스트]"/>
      <dgm:spPr/>
      <dgm:t>
        <a:bodyPr/>
        <a:lstStyle/>
        <a:p>
          <a:pPr latinLnBrk="1"/>
          <a:r>
            <a:rPr lang="ko-KR" altLang="en-US" dirty="0" smtClean="0"/>
            <a:t>거대화</a:t>
          </a:r>
          <a:endParaRPr lang="ko-KR" altLang="en-US" dirty="0"/>
        </a:p>
      </dgm:t>
    </dgm:pt>
    <dgm:pt modelId="{D013016D-D948-4E69-B107-3719C9D8DBE6}" type="parTrans" cxnId="{A3791202-8499-4FD6-AE5C-7AE055AD381C}">
      <dgm:prSet/>
      <dgm:spPr/>
      <dgm:t>
        <a:bodyPr/>
        <a:lstStyle/>
        <a:p>
          <a:pPr latinLnBrk="1"/>
          <a:endParaRPr lang="ko-KR" altLang="en-US"/>
        </a:p>
      </dgm:t>
    </dgm:pt>
    <dgm:pt modelId="{7AAC4AA5-511C-4D4C-8A54-A9074DE458F1}" type="sibTrans" cxnId="{A3791202-8499-4FD6-AE5C-7AE055AD381C}">
      <dgm:prSet/>
      <dgm:spPr/>
      <dgm:t>
        <a:bodyPr/>
        <a:lstStyle/>
        <a:p>
          <a:pPr latinLnBrk="1"/>
          <a:endParaRPr lang="ko-KR" altLang="en-US"/>
        </a:p>
      </dgm:t>
    </dgm:pt>
    <dgm:pt modelId="{01BA1785-CB79-4F28-B920-6FE30F966353}">
      <dgm:prSet phldrT="[텍스트]"/>
      <dgm:spPr/>
      <dgm:t>
        <a:bodyPr/>
        <a:lstStyle/>
        <a:p>
          <a:pPr latinLnBrk="1"/>
          <a:r>
            <a:rPr lang="ko-KR" altLang="en-US" dirty="0" smtClean="0"/>
            <a:t>안정성</a:t>
          </a:r>
          <a:endParaRPr lang="ko-KR" altLang="en-US" dirty="0"/>
        </a:p>
      </dgm:t>
    </dgm:pt>
    <dgm:pt modelId="{9418AFEC-30C5-4E47-B8F7-F7BFEA76681A}" type="parTrans" cxnId="{DC0F852D-2CE9-40DC-9982-F70FC13A3B30}">
      <dgm:prSet/>
      <dgm:spPr/>
      <dgm:t>
        <a:bodyPr/>
        <a:lstStyle/>
        <a:p>
          <a:pPr latinLnBrk="1"/>
          <a:endParaRPr lang="ko-KR" altLang="en-US"/>
        </a:p>
      </dgm:t>
    </dgm:pt>
    <dgm:pt modelId="{CEE1F2DC-368B-4746-861F-48028109E50B}" type="sibTrans" cxnId="{DC0F852D-2CE9-40DC-9982-F70FC13A3B30}">
      <dgm:prSet/>
      <dgm:spPr/>
      <dgm:t>
        <a:bodyPr/>
        <a:lstStyle/>
        <a:p>
          <a:pPr latinLnBrk="1"/>
          <a:endParaRPr lang="ko-KR" altLang="en-US"/>
        </a:p>
      </dgm:t>
    </dgm:pt>
    <dgm:pt modelId="{7BFD4CDD-6071-43DC-97D6-7DC1939F697C}" type="pres">
      <dgm:prSet presAssocID="{B143AB6B-3303-483E-BB0A-1A1550CA57D5}" presName="CompostProcess" presStyleCnt="0">
        <dgm:presLayoutVars>
          <dgm:dir/>
          <dgm:resizeHandles val="exact"/>
        </dgm:presLayoutVars>
      </dgm:prSet>
      <dgm:spPr/>
    </dgm:pt>
    <dgm:pt modelId="{EC092939-7ECE-4BDB-A5B9-3504E5B1FD28}" type="pres">
      <dgm:prSet presAssocID="{B143AB6B-3303-483E-BB0A-1A1550CA57D5}" presName="arrow" presStyleLbl="bgShp" presStyleIdx="0" presStyleCnt="1"/>
      <dgm:spPr/>
    </dgm:pt>
    <dgm:pt modelId="{46CAE023-B960-4EC0-A1CF-A969AAEBC121}" type="pres">
      <dgm:prSet presAssocID="{B143AB6B-3303-483E-BB0A-1A1550CA57D5}" presName="linearProcess" presStyleCnt="0"/>
      <dgm:spPr/>
    </dgm:pt>
    <dgm:pt modelId="{3094CA7F-F9ED-4FA3-9F3E-305C5843A3C9}" type="pres">
      <dgm:prSet presAssocID="{52CCF331-FEC1-4D61-BC40-CBBF04D7A189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168355C-558B-404E-993A-B50BA5DA47F0}" type="pres">
      <dgm:prSet presAssocID="{2A97C12D-0B4C-475D-8634-37CD59C14368}" presName="sibTrans" presStyleCnt="0"/>
      <dgm:spPr/>
    </dgm:pt>
    <dgm:pt modelId="{CC7E5D40-43FF-44D0-926D-08B2713EB02B}" type="pres">
      <dgm:prSet presAssocID="{02142551-875D-4DC4-9AF5-6FC062852D29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F81A1E6-14C2-40BC-9BBC-A7587E90DEFF}" type="pres">
      <dgm:prSet presAssocID="{7AAC4AA5-511C-4D4C-8A54-A9074DE458F1}" presName="sibTrans" presStyleCnt="0"/>
      <dgm:spPr/>
    </dgm:pt>
    <dgm:pt modelId="{AC8D9621-68F6-410B-A08F-2F698996C2C2}" type="pres">
      <dgm:prSet presAssocID="{01BA1785-CB79-4F28-B920-6FE30F966353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4572395D-FBB6-437A-9BF8-C58B389816A9}" type="presOf" srcId="{52CCF331-FEC1-4D61-BC40-CBBF04D7A189}" destId="{3094CA7F-F9ED-4FA3-9F3E-305C5843A3C9}" srcOrd="0" destOrd="0" presId="urn:microsoft.com/office/officeart/2005/8/layout/hProcess9"/>
    <dgm:cxn modelId="{A3791202-8499-4FD6-AE5C-7AE055AD381C}" srcId="{B143AB6B-3303-483E-BB0A-1A1550CA57D5}" destId="{02142551-875D-4DC4-9AF5-6FC062852D29}" srcOrd="1" destOrd="0" parTransId="{D013016D-D948-4E69-B107-3719C9D8DBE6}" sibTransId="{7AAC4AA5-511C-4D4C-8A54-A9074DE458F1}"/>
    <dgm:cxn modelId="{0E71C612-AD07-4BA2-A6D1-502650F8F322}" type="presOf" srcId="{02142551-875D-4DC4-9AF5-6FC062852D29}" destId="{CC7E5D40-43FF-44D0-926D-08B2713EB02B}" srcOrd="0" destOrd="0" presId="urn:microsoft.com/office/officeart/2005/8/layout/hProcess9"/>
    <dgm:cxn modelId="{8F5D8D25-25D7-4DE4-8780-9C65557FD5EF}" type="presOf" srcId="{01BA1785-CB79-4F28-B920-6FE30F966353}" destId="{AC8D9621-68F6-410B-A08F-2F698996C2C2}" srcOrd="0" destOrd="0" presId="urn:microsoft.com/office/officeart/2005/8/layout/hProcess9"/>
    <dgm:cxn modelId="{DC0F852D-2CE9-40DC-9982-F70FC13A3B30}" srcId="{B143AB6B-3303-483E-BB0A-1A1550CA57D5}" destId="{01BA1785-CB79-4F28-B920-6FE30F966353}" srcOrd="2" destOrd="0" parTransId="{9418AFEC-30C5-4E47-B8F7-F7BFEA76681A}" sibTransId="{CEE1F2DC-368B-4746-861F-48028109E50B}"/>
    <dgm:cxn modelId="{4780D7FC-FE83-42D4-B7B3-0D8B3656E123}" srcId="{B143AB6B-3303-483E-BB0A-1A1550CA57D5}" destId="{52CCF331-FEC1-4D61-BC40-CBBF04D7A189}" srcOrd="0" destOrd="0" parTransId="{4D018BCD-8732-4987-81CA-8170B5703E5F}" sibTransId="{2A97C12D-0B4C-475D-8634-37CD59C14368}"/>
    <dgm:cxn modelId="{BA3E6DE1-1255-4D88-82FC-1FCF2B499982}" type="presOf" srcId="{B143AB6B-3303-483E-BB0A-1A1550CA57D5}" destId="{7BFD4CDD-6071-43DC-97D6-7DC1939F697C}" srcOrd="0" destOrd="0" presId="urn:microsoft.com/office/officeart/2005/8/layout/hProcess9"/>
    <dgm:cxn modelId="{A280FA7A-6D89-47FC-904F-2E8984E88634}" type="presParOf" srcId="{7BFD4CDD-6071-43DC-97D6-7DC1939F697C}" destId="{EC092939-7ECE-4BDB-A5B9-3504E5B1FD28}" srcOrd="0" destOrd="0" presId="urn:microsoft.com/office/officeart/2005/8/layout/hProcess9"/>
    <dgm:cxn modelId="{1F5F5DE8-2993-470C-9E48-33EEB7B83BCE}" type="presParOf" srcId="{7BFD4CDD-6071-43DC-97D6-7DC1939F697C}" destId="{46CAE023-B960-4EC0-A1CF-A969AAEBC121}" srcOrd="1" destOrd="0" presId="urn:microsoft.com/office/officeart/2005/8/layout/hProcess9"/>
    <dgm:cxn modelId="{F2DFBA77-E77D-4E9A-9567-E78A4E256944}" type="presParOf" srcId="{46CAE023-B960-4EC0-A1CF-A969AAEBC121}" destId="{3094CA7F-F9ED-4FA3-9F3E-305C5843A3C9}" srcOrd="0" destOrd="0" presId="urn:microsoft.com/office/officeart/2005/8/layout/hProcess9"/>
    <dgm:cxn modelId="{BB8BE3C9-F5AC-4252-8EC1-4C86736C71D1}" type="presParOf" srcId="{46CAE023-B960-4EC0-A1CF-A969AAEBC121}" destId="{3168355C-558B-404E-993A-B50BA5DA47F0}" srcOrd="1" destOrd="0" presId="urn:microsoft.com/office/officeart/2005/8/layout/hProcess9"/>
    <dgm:cxn modelId="{50A662DD-B03E-4A16-BA94-3A8A0736769C}" type="presParOf" srcId="{46CAE023-B960-4EC0-A1CF-A969AAEBC121}" destId="{CC7E5D40-43FF-44D0-926D-08B2713EB02B}" srcOrd="2" destOrd="0" presId="urn:microsoft.com/office/officeart/2005/8/layout/hProcess9"/>
    <dgm:cxn modelId="{186F2B45-2244-448C-ADED-AFA7A37B0C22}" type="presParOf" srcId="{46CAE023-B960-4EC0-A1CF-A969AAEBC121}" destId="{DF81A1E6-14C2-40BC-9BBC-A7587E90DEFF}" srcOrd="3" destOrd="0" presId="urn:microsoft.com/office/officeart/2005/8/layout/hProcess9"/>
    <dgm:cxn modelId="{ED4E138B-9BE4-48E1-97B2-1D92C1C7D987}" type="presParOf" srcId="{46CAE023-B960-4EC0-A1CF-A969AAEBC121}" destId="{AC8D9621-68F6-410B-A08F-2F698996C2C2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DECF4F8-25B1-456C-9D87-5D9E0AEF2250}" type="doc">
      <dgm:prSet loTypeId="urn:microsoft.com/office/officeart/2005/8/layout/hProcess9" loCatId="process" qsTypeId="urn:microsoft.com/office/officeart/2005/8/quickstyle/3d1" qsCatId="3D" csTypeId="urn:microsoft.com/office/officeart/2005/8/colors/colorful5" csCatId="colorful" phldr="1"/>
      <dgm:spPr/>
    </dgm:pt>
    <dgm:pt modelId="{ED26E2C2-9571-4757-BD55-3DFC51BB949D}">
      <dgm:prSet phldrT="[텍스트]"/>
      <dgm:spPr/>
      <dgm:t>
        <a:bodyPr/>
        <a:lstStyle/>
        <a:p>
          <a:pPr latinLnBrk="1"/>
          <a:r>
            <a:rPr lang="ko-KR" altLang="en-US" dirty="0" smtClean="0"/>
            <a:t>환경불안정성</a:t>
          </a:r>
          <a:endParaRPr lang="ko-KR" altLang="en-US" dirty="0"/>
        </a:p>
      </dgm:t>
    </dgm:pt>
    <dgm:pt modelId="{BB2EDB87-A906-42A5-A80C-F45E595387A1}" type="parTrans" cxnId="{25C6CE9C-0A64-46DA-BCF7-DB5C6A750D5D}">
      <dgm:prSet/>
      <dgm:spPr/>
      <dgm:t>
        <a:bodyPr/>
        <a:lstStyle/>
        <a:p>
          <a:pPr latinLnBrk="1"/>
          <a:endParaRPr lang="ko-KR" altLang="en-US"/>
        </a:p>
      </dgm:t>
    </dgm:pt>
    <dgm:pt modelId="{081837D1-A8D1-4EC7-808B-8DF54D0CEF09}" type="sibTrans" cxnId="{25C6CE9C-0A64-46DA-BCF7-DB5C6A750D5D}">
      <dgm:prSet/>
      <dgm:spPr/>
      <dgm:t>
        <a:bodyPr/>
        <a:lstStyle/>
        <a:p>
          <a:pPr latinLnBrk="1"/>
          <a:endParaRPr lang="ko-KR" altLang="en-US"/>
        </a:p>
      </dgm:t>
    </dgm:pt>
    <dgm:pt modelId="{A6B9D667-FEED-475F-B3EF-0A34D4D1DE19}">
      <dgm:prSet phldrT="[텍스트]"/>
      <dgm:spPr/>
      <dgm:t>
        <a:bodyPr/>
        <a:lstStyle/>
        <a:p>
          <a:pPr latinLnBrk="1"/>
          <a:r>
            <a:rPr lang="ko-KR" altLang="en-US" dirty="0" err="1" smtClean="0"/>
            <a:t>분권화된구조</a:t>
          </a:r>
          <a:endParaRPr lang="ko-KR" altLang="en-US" dirty="0"/>
        </a:p>
      </dgm:t>
    </dgm:pt>
    <dgm:pt modelId="{FDF7F153-2893-4018-86A0-CA4436AF045E}" type="parTrans" cxnId="{79752A7E-DA03-4173-A279-78935F14EE6A}">
      <dgm:prSet/>
      <dgm:spPr/>
      <dgm:t>
        <a:bodyPr/>
        <a:lstStyle/>
        <a:p>
          <a:pPr latinLnBrk="1"/>
          <a:endParaRPr lang="ko-KR" altLang="en-US"/>
        </a:p>
      </dgm:t>
    </dgm:pt>
    <dgm:pt modelId="{5DF3DBCD-47C6-491D-9316-A188EDBCE6DE}" type="sibTrans" cxnId="{79752A7E-DA03-4173-A279-78935F14EE6A}">
      <dgm:prSet/>
      <dgm:spPr/>
      <dgm:t>
        <a:bodyPr/>
        <a:lstStyle/>
        <a:p>
          <a:pPr latinLnBrk="1"/>
          <a:endParaRPr lang="ko-KR" altLang="en-US"/>
        </a:p>
      </dgm:t>
    </dgm:pt>
    <dgm:pt modelId="{44A90A0D-9F46-4BDD-BB6F-C1F39471322B}">
      <dgm:prSet phldrT="[텍스트]"/>
      <dgm:spPr/>
      <dgm:t>
        <a:bodyPr/>
        <a:lstStyle/>
        <a:p>
          <a:pPr latinLnBrk="1"/>
          <a:r>
            <a:rPr lang="ko-KR" altLang="en-US" dirty="0" smtClean="0"/>
            <a:t>적응능력중심</a:t>
          </a:r>
          <a:endParaRPr lang="ko-KR" altLang="en-US" dirty="0"/>
        </a:p>
      </dgm:t>
    </dgm:pt>
    <dgm:pt modelId="{79465B80-EEDC-4D14-94A9-FB56E5700B25}" type="parTrans" cxnId="{5A4CC1C9-0BD1-47D4-A8DC-7BA14D846312}">
      <dgm:prSet/>
      <dgm:spPr/>
      <dgm:t>
        <a:bodyPr/>
        <a:lstStyle/>
        <a:p>
          <a:pPr latinLnBrk="1"/>
          <a:endParaRPr lang="ko-KR" altLang="en-US"/>
        </a:p>
      </dgm:t>
    </dgm:pt>
    <dgm:pt modelId="{2521A0C0-E1A0-4DB3-8028-7143058E6D88}" type="sibTrans" cxnId="{5A4CC1C9-0BD1-47D4-A8DC-7BA14D846312}">
      <dgm:prSet/>
      <dgm:spPr/>
      <dgm:t>
        <a:bodyPr/>
        <a:lstStyle/>
        <a:p>
          <a:pPr latinLnBrk="1"/>
          <a:endParaRPr lang="ko-KR" altLang="en-US"/>
        </a:p>
      </dgm:t>
    </dgm:pt>
    <dgm:pt modelId="{1FBD7F0A-9E2C-4CC7-99B8-3BAFBE68F11C}" type="pres">
      <dgm:prSet presAssocID="{9DECF4F8-25B1-456C-9D87-5D9E0AEF2250}" presName="CompostProcess" presStyleCnt="0">
        <dgm:presLayoutVars>
          <dgm:dir/>
          <dgm:resizeHandles val="exact"/>
        </dgm:presLayoutVars>
      </dgm:prSet>
      <dgm:spPr/>
    </dgm:pt>
    <dgm:pt modelId="{145F1B5E-87CE-4D7B-98F7-62BD4D37CF8B}" type="pres">
      <dgm:prSet presAssocID="{9DECF4F8-25B1-456C-9D87-5D9E0AEF2250}" presName="arrow" presStyleLbl="bgShp" presStyleIdx="0" presStyleCnt="1"/>
      <dgm:spPr/>
    </dgm:pt>
    <dgm:pt modelId="{EDB70155-D46C-4830-8003-DC394B354702}" type="pres">
      <dgm:prSet presAssocID="{9DECF4F8-25B1-456C-9D87-5D9E0AEF2250}" presName="linearProcess" presStyleCnt="0"/>
      <dgm:spPr/>
    </dgm:pt>
    <dgm:pt modelId="{963A2379-8C36-4A3B-8E6C-A18ABB306B3E}" type="pres">
      <dgm:prSet presAssocID="{ED26E2C2-9571-4757-BD55-3DFC51BB949D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FD848C6-3563-4D73-8272-C46290D7A47D}" type="pres">
      <dgm:prSet presAssocID="{081837D1-A8D1-4EC7-808B-8DF54D0CEF09}" presName="sibTrans" presStyleCnt="0"/>
      <dgm:spPr/>
    </dgm:pt>
    <dgm:pt modelId="{4FF46FAA-6B6A-404D-A415-01164A1B7F1D}" type="pres">
      <dgm:prSet presAssocID="{A6B9D667-FEED-475F-B3EF-0A34D4D1DE19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5526ECC-7C44-43A2-B087-AB50AB9D2C0C}" type="pres">
      <dgm:prSet presAssocID="{5DF3DBCD-47C6-491D-9316-A188EDBCE6DE}" presName="sibTrans" presStyleCnt="0"/>
      <dgm:spPr/>
    </dgm:pt>
    <dgm:pt modelId="{A61C8CFE-5916-47E6-92F5-D7E4914660E4}" type="pres">
      <dgm:prSet presAssocID="{44A90A0D-9F46-4BDD-BB6F-C1F39471322B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40C096AB-6F1B-4237-98A7-AF7B7701552F}" type="presOf" srcId="{44A90A0D-9F46-4BDD-BB6F-C1F39471322B}" destId="{A61C8CFE-5916-47E6-92F5-D7E4914660E4}" srcOrd="0" destOrd="0" presId="urn:microsoft.com/office/officeart/2005/8/layout/hProcess9"/>
    <dgm:cxn modelId="{5A4CC1C9-0BD1-47D4-A8DC-7BA14D846312}" srcId="{9DECF4F8-25B1-456C-9D87-5D9E0AEF2250}" destId="{44A90A0D-9F46-4BDD-BB6F-C1F39471322B}" srcOrd="2" destOrd="0" parTransId="{79465B80-EEDC-4D14-94A9-FB56E5700B25}" sibTransId="{2521A0C0-E1A0-4DB3-8028-7143058E6D88}"/>
    <dgm:cxn modelId="{0770022F-C271-4A30-9AB0-119E726AE5D8}" type="presOf" srcId="{9DECF4F8-25B1-456C-9D87-5D9E0AEF2250}" destId="{1FBD7F0A-9E2C-4CC7-99B8-3BAFBE68F11C}" srcOrd="0" destOrd="0" presId="urn:microsoft.com/office/officeart/2005/8/layout/hProcess9"/>
    <dgm:cxn modelId="{9DCA9C83-8532-4467-9BA9-47C46F19F94D}" type="presOf" srcId="{ED26E2C2-9571-4757-BD55-3DFC51BB949D}" destId="{963A2379-8C36-4A3B-8E6C-A18ABB306B3E}" srcOrd="0" destOrd="0" presId="urn:microsoft.com/office/officeart/2005/8/layout/hProcess9"/>
    <dgm:cxn modelId="{25C6CE9C-0A64-46DA-BCF7-DB5C6A750D5D}" srcId="{9DECF4F8-25B1-456C-9D87-5D9E0AEF2250}" destId="{ED26E2C2-9571-4757-BD55-3DFC51BB949D}" srcOrd="0" destOrd="0" parTransId="{BB2EDB87-A906-42A5-A80C-F45E595387A1}" sibTransId="{081837D1-A8D1-4EC7-808B-8DF54D0CEF09}"/>
    <dgm:cxn modelId="{E52409C5-FB7F-42F4-B109-62026571996C}" type="presOf" srcId="{A6B9D667-FEED-475F-B3EF-0A34D4D1DE19}" destId="{4FF46FAA-6B6A-404D-A415-01164A1B7F1D}" srcOrd="0" destOrd="0" presId="urn:microsoft.com/office/officeart/2005/8/layout/hProcess9"/>
    <dgm:cxn modelId="{79752A7E-DA03-4173-A279-78935F14EE6A}" srcId="{9DECF4F8-25B1-456C-9D87-5D9E0AEF2250}" destId="{A6B9D667-FEED-475F-B3EF-0A34D4D1DE19}" srcOrd="1" destOrd="0" parTransId="{FDF7F153-2893-4018-86A0-CA4436AF045E}" sibTransId="{5DF3DBCD-47C6-491D-9316-A188EDBCE6DE}"/>
    <dgm:cxn modelId="{EB9B8853-7188-44D2-924C-DDEF26C831E2}" type="presParOf" srcId="{1FBD7F0A-9E2C-4CC7-99B8-3BAFBE68F11C}" destId="{145F1B5E-87CE-4D7B-98F7-62BD4D37CF8B}" srcOrd="0" destOrd="0" presId="urn:microsoft.com/office/officeart/2005/8/layout/hProcess9"/>
    <dgm:cxn modelId="{AD499E89-A52F-4AB7-BFA6-A47C41D962CC}" type="presParOf" srcId="{1FBD7F0A-9E2C-4CC7-99B8-3BAFBE68F11C}" destId="{EDB70155-D46C-4830-8003-DC394B354702}" srcOrd="1" destOrd="0" presId="urn:microsoft.com/office/officeart/2005/8/layout/hProcess9"/>
    <dgm:cxn modelId="{7866A4F3-5A1F-4955-B824-51FA00964004}" type="presParOf" srcId="{EDB70155-D46C-4830-8003-DC394B354702}" destId="{963A2379-8C36-4A3B-8E6C-A18ABB306B3E}" srcOrd="0" destOrd="0" presId="urn:microsoft.com/office/officeart/2005/8/layout/hProcess9"/>
    <dgm:cxn modelId="{9B5DB819-61C7-47FF-BF58-0EE3C2D35B23}" type="presParOf" srcId="{EDB70155-D46C-4830-8003-DC394B354702}" destId="{7FD848C6-3563-4D73-8272-C46290D7A47D}" srcOrd="1" destOrd="0" presId="urn:microsoft.com/office/officeart/2005/8/layout/hProcess9"/>
    <dgm:cxn modelId="{5C66DC1B-BD69-478B-86D3-94756E4CBDA0}" type="presParOf" srcId="{EDB70155-D46C-4830-8003-DC394B354702}" destId="{4FF46FAA-6B6A-404D-A415-01164A1B7F1D}" srcOrd="2" destOrd="0" presId="urn:microsoft.com/office/officeart/2005/8/layout/hProcess9"/>
    <dgm:cxn modelId="{7143C342-9017-4F9F-9DBA-02A2633EB53E}" type="presParOf" srcId="{EDB70155-D46C-4830-8003-DC394B354702}" destId="{75526ECC-7C44-43A2-B087-AB50AB9D2C0C}" srcOrd="3" destOrd="0" presId="urn:microsoft.com/office/officeart/2005/8/layout/hProcess9"/>
    <dgm:cxn modelId="{63BE887D-470D-4C09-9CF4-E93853E4B24A}" type="presParOf" srcId="{EDB70155-D46C-4830-8003-DC394B354702}" destId="{A61C8CFE-5916-47E6-92F5-D7E4914660E4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D2D33C7-3B7D-4781-A38D-F4098E87102F}" type="doc">
      <dgm:prSet loTypeId="urn:microsoft.com/office/officeart/2005/8/layout/pyramid1" loCatId="pyramid" qsTypeId="urn:microsoft.com/office/officeart/2005/8/quickstyle/3d2" qsCatId="3D" csTypeId="urn:microsoft.com/office/officeart/2005/8/colors/colorful4" csCatId="colorful" phldr="1"/>
      <dgm:spPr/>
    </dgm:pt>
    <dgm:pt modelId="{84046943-4EA9-4CDA-B24E-A42C7E19B3FA}">
      <dgm:prSet phldrT="[텍스트]"/>
      <dgm:spPr/>
      <dgm:t>
        <a:bodyPr/>
        <a:lstStyle/>
        <a:p>
          <a:pPr latinLnBrk="1"/>
          <a:r>
            <a:rPr lang="ko-KR" altLang="en-US" dirty="0" smtClean="0">
              <a:solidFill>
                <a:srgbClr val="FFFF00"/>
              </a:solidFill>
            </a:rPr>
            <a:t>행복</a:t>
          </a:r>
          <a:endParaRPr lang="ko-KR" altLang="en-US" dirty="0">
            <a:solidFill>
              <a:srgbClr val="FFFF00"/>
            </a:solidFill>
          </a:endParaRPr>
        </a:p>
      </dgm:t>
    </dgm:pt>
    <dgm:pt modelId="{3EB99A22-E4BB-495F-ADBC-2968604E2532}" type="parTrans" cxnId="{331A8FA8-6125-4D19-B402-8600F247AE09}">
      <dgm:prSet/>
      <dgm:spPr/>
      <dgm:t>
        <a:bodyPr/>
        <a:lstStyle/>
        <a:p>
          <a:pPr latinLnBrk="1"/>
          <a:endParaRPr lang="ko-KR" altLang="en-US"/>
        </a:p>
      </dgm:t>
    </dgm:pt>
    <dgm:pt modelId="{F97A4B5A-31C6-4EA3-A2CC-6E6A2C65674C}" type="sibTrans" cxnId="{331A8FA8-6125-4D19-B402-8600F247AE09}">
      <dgm:prSet/>
      <dgm:spPr/>
      <dgm:t>
        <a:bodyPr/>
        <a:lstStyle/>
        <a:p>
          <a:pPr latinLnBrk="1"/>
          <a:endParaRPr lang="ko-KR" altLang="en-US"/>
        </a:p>
      </dgm:t>
    </dgm:pt>
    <dgm:pt modelId="{89CB715B-EBC3-47FE-996A-DEF29E7B2B4A}">
      <dgm:prSet phldrT="[텍스트]"/>
      <dgm:spPr/>
      <dgm:t>
        <a:bodyPr/>
        <a:lstStyle/>
        <a:p>
          <a:pPr latinLnBrk="1"/>
          <a:r>
            <a:rPr lang="ko-KR" altLang="en-US" dirty="0" smtClean="0">
              <a:solidFill>
                <a:schemeClr val="tx2">
                  <a:lumMod val="75000"/>
                </a:schemeClr>
              </a:solidFill>
            </a:rPr>
            <a:t>정신성</a:t>
          </a:r>
          <a:endParaRPr lang="ko-KR" altLang="en-US" dirty="0">
            <a:solidFill>
              <a:schemeClr val="tx2">
                <a:lumMod val="75000"/>
              </a:schemeClr>
            </a:solidFill>
          </a:endParaRPr>
        </a:p>
      </dgm:t>
    </dgm:pt>
    <dgm:pt modelId="{118E6880-8A31-457F-A7FA-8B509F71A302}" type="parTrans" cxnId="{71381DC0-DC0B-427D-8118-195AA071BE88}">
      <dgm:prSet/>
      <dgm:spPr/>
      <dgm:t>
        <a:bodyPr/>
        <a:lstStyle/>
        <a:p>
          <a:pPr latinLnBrk="1"/>
          <a:endParaRPr lang="ko-KR" altLang="en-US"/>
        </a:p>
      </dgm:t>
    </dgm:pt>
    <dgm:pt modelId="{0162C4B9-90A5-48FC-8436-34A181D390F6}" type="sibTrans" cxnId="{71381DC0-DC0B-427D-8118-195AA071BE88}">
      <dgm:prSet/>
      <dgm:spPr/>
      <dgm:t>
        <a:bodyPr/>
        <a:lstStyle/>
        <a:p>
          <a:pPr latinLnBrk="1"/>
          <a:endParaRPr lang="ko-KR" altLang="en-US"/>
        </a:p>
      </dgm:t>
    </dgm:pt>
    <dgm:pt modelId="{2A9A87CE-8285-44DE-BF17-CDAC70E1F69F}">
      <dgm:prSet phldrT="[텍스트]"/>
      <dgm:spPr/>
      <dgm:t>
        <a:bodyPr/>
        <a:lstStyle/>
        <a:p>
          <a:pPr latinLnBrk="1"/>
          <a:r>
            <a:rPr lang="ko-KR" altLang="en-US" dirty="0" smtClean="0">
              <a:solidFill>
                <a:srgbClr val="FF0000"/>
              </a:solidFill>
            </a:rPr>
            <a:t>부</a:t>
          </a:r>
          <a:r>
            <a:rPr lang="en-US" altLang="ko-KR" dirty="0" smtClean="0">
              <a:solidFill>
                <a:srgbClr val="FF0000"/>
              </a:solidFill>
            </a:rPr>
            <a:t>(</a:t>
          </a:r>
          <a:r>
            <a:rPr lang="ko-KR" altLang="en-US" dirty="0" smtClean="0">
              <a:solidFill>
                <a:srgbClr val="FF0000"/>
              </a:solidFill>
            </a:rPr>
            <a:t>富</a:t>
          </a:r>
          <a:r>
            <a:rPr lang="en-US" altLang="ko-KR" dirty="0" smtClean="0">
              <a:solidFill>
                <a:srgbClr val="FF0000"/>
              </a:solidFill>
            </a:rPr>
            <a:t>)</a:t>
          </a:r>
          <a:endParaRPr lang="ko-KR" altLang="en-US" dirty="0">
            <a:solidFill>
              <a:srgbClr val="FF0000"/>
            </a:solidFill>
          </a:endParaRPr>
        </a:p>
      </dgm:t>
    </dgm:pt>
    <dgm:pt modelId="{F6C07DAE-E460-40F4-9E94-7C566A6EA543}" type="parTrans" cxnId="{60B90A0C-5CEC-48BD-AAD0-82289BDAC1D1}">
      <dgm:prSet/>
      <dgm:spPr/>
      <dgm:t>
        <a:bodyPr/>
        <a:lstStyle/>
        <a:p>
          <a:pPr latinLnBrk="1"/>
          <a:endParaRPr lang="ko-KR" altLang="en-US"/>
        </a:p>
      </dgm:t>
    </dgm:pt>
    <dgm:pt modelId="{452B0C6E-8737-419D-A478-DC6CE2389B05}" type="sibTrans" cxnId="{60B90A0C-5CEC-48BD-AAD0-82289BDAC1D1}">
      <dgm:prSet/>
      <dgm:spPr/>
      <dgm:t>
        <a:bodyPr/>
        <a:lstStyle/>
        <a:p>
          <a:pPr latinLnBrk="1"/>
          <a:endParaRPr lang="ko-KR" altLang="en-US"/>
        </a:p>
      </dgm:t>
    </dgm:pt>
    <dgm:pt modelId="{7FEBEB88-FC5D-4362-814D-B25B6D4CFFE5}" type="pres">
      <dgm:prSet presAssocID="{5D2D33C7-3B7D-4781-A38D-F4098E87102F}" presName="Name0" presStyleCnt="0">
        <dgm:presLayoutVars>
          <dgm:dir/>
          <dgm:animLvl val="lvl"/>
          <dgm:resizeHandles val="exact"/>
        </dgm:presLayoutVars>
      </dgm:prSet>
      <dgm:spPr/>
    </dgm:pt>
    <dgm:pt modelId="{3CACDAA0-82B8-45DB-A056-DD0FD1207E54}" type="pres">
      <dgm:prSet presAssocID="{84046943-4EA9-4CDA-B24E-A42C7E19B3FA}" presName="Name8" presStyleCnt="0"/>
      <dgm:spPr/>
    </dgm:pt>
    <dgm:pt modelId="{CB4CBCCC-E9BC-43F6-8AFF-5B288C3F3A5F}" type="pres">
      <dgm:prSet presAssocID="{84046943-4EA9-4CDA-B24E-A42C7E19B3FA}" presName="level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AA7B598-C89E-4B30-AB59-CF31A5ACAFBE}" type="pres">
      <dgm:prSet presAssocID="{84046943-4EA9-4CDA-B24E-A42C7E19B3FA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4CE1704-4CF6-48D4-8E69-930F7C540CC9}" type="pres">
      <dgm:prSet presAssocID="{89CB715B-EBC3-47FE-996A-DEF29E7B2B4A}" presName="Name8" presStyleCnt="0"/>
      <dgm:spPr/>
    </dgm:pt>
    <dgm:pt modelId="{92552A33-A7A9-44D3-8A14-1ECF4ED792D5}" type="pres">
      <dgm:prSet presAssocID="{89CB715B-EBC3-47FE-996A-DEF29E7B2B4A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9F39375-D001-4CDF-91DD-E6F512211EAC}" type="pres">
      <dgm:prSet presAssocID="{89CB715B-EBC3-47FE-996A-DEF29E7B2B4A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B8E6AF7-E3D5-4016-B18D-13B6D36D0131}" type="pres">
      <dgm:prSet presAssocID="{2A9A87CE-8285-44DE-BF17-CDAC70E1F69F}" presName="Name8" presStyleCnt="0"/>
      <dgm:spPr/>
    </dgm:pt>
    <dgm:pt modelId="{20D0865A-CA34-4AD4-87C1-B50B8C114529}" type="pres">
      <dgm:prSet presAssocID="{2A9A87CE-8285-44DE-BF17-CDAC70E1F69F}" presName="level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80130ED-7193-4FC5-8E03-5A1B66D9A49B}" type="pres">
      <dgm:prSet presAssocID="{2A9A87CE-8285-44DE-BF17-CDAC70E1F69F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331A8FA8-6125-4D19-B402-8600F247AE09}" srcId="{5D2D33C7-3B7D-4781-A38D-F4098E87102F}" destId="{84046943-4EA9-4CDA-B24E-A42C7E19B3FA}" srcOrd="0" destOrd="0" parTransId="{3EB99A22-E4BB-495F-ADBC-2968604E2532}" sibTransId="{F97A4B5A-31C6-4EA3-A2CC-6E6A2C65674C}"/>
    <dgm:cxn modelId="{82B8142B-5628-4160-A000-321C651F98A4}" type="presOf" srcId="{89CB715B-EBC3-47FE-996A-DEF29E7B2B4A}" destId="{92552A33-A7A9-44D3-8A14-1ECF4ED792D5}" srcOrd="0" destOrd="0" presId="urn:microsoft.com/office/officeart/2005/8/layout/pyramid1"/>
    <dgm:cxn modelId="{0F7F500A-1BDC-4AC1-845C-96CD0AF32C6C}" type="presOf" srcId="{5D2D33C7-3B7D-4781-A38D-F4098E87102F}" destId="{7FEBEB88-FC5D-4362-814D-B25B6D4CFFE5}" srcOrd="0" destOrd="0" presId="urn:microsoft.com/office/officeart/2005/8/layout/pyramid1"/>
    <dgm:cxn modelId="{8851224F-500A-482E-820D-8AD564BF7948}" type="presOf" srcId="{89CB715B-EBC3-47FE-996A-DEF29E7B2B4A}" destId="{89F39375-D001-4CDF-91DD-E6F512211EAC}" srcOrd="1" destOrd="0" presId="urn:microsoft.com/office/officeart/2005/8/layout/pyramid1"/>
    <dgm:cxn modelId="{06555D74-47AF-481E-AE79-E4E3E632B3DE}" type="presOf" srcId="{84046943-4EA9-4CDA-B24E-A42C7E19B3FA}" destId="{CB4CBCCC-E9BC-43F6-8AFF-5B288C3F3A5F}" srcOrd="0" destOrd="0" presId="urn:microsoft.com/office/officeart/2005/8/layout/pyramid1"/>
    <dgm:cxn modelId="{61338CD9-160D-4972-B097-F2ED69C46BEE}" type="presOf" srcId="{2A9A87CE-8285-44DE-BF17-CDAC70E1F69F}" destId="{20D0865A-CA34-4AD4-87C1-B50B8C114529}" srcOrd="0" destOrd="0" presId="urn:microsoft.com/office/officeart/2005/8/layout/pyramid1"/>
    <dgm:cxn modelId="{71381DC0-DC0B-427D-8118-195AA071BE88}" srcId="{5D2D33C7-3B7D-4781-A38D-F4098E87102F}" destId="{89CB715B-EBC3-47FE-996A-DEF29E7B2B4A}" srcOrd="1" destOrd="0" parTransId="{118E6880-8A31-457F-A7FA-8B509F71A302}" sibTransId="{0162C4B9-90A5-48FC-8436-34A181D390F6}"/>
    <dgm:cxn modelId="{D473B381-732A-4717-A6B8-C9F0A8F8A320}" type="presOf" srcId="{2A9A87CE-8285-44DE-BF17-CDAC70E1F69F}" destId="{E80130ED-7193-4FC5-8E03-5A1B66D9A49B}" srcOrd="1" destOrd="0" presId="urn:microsoft.com/office/officeart/2005/8/layout/pyramid1"/>
    <dgm:cxn modelId="{D2ADA03F-C56C-4AA7-9272-EFA094EF325E}" type="presOf" srcId="{84046943-4EA9-4CDA-B24E-A42C7E19B3FA}" destId="{FAA7B598-C89E-4B30-AB59-CF31A5ACAFBE}" srcOrd="1" destOrd="0" presId="urn:microsoft.com/office/officeart/2005/8/layout/pyramid1"/>
    <dgm:cxn modelId="{60B90A0C-5CEC-48BD-AAD0-82289BDAC1D1}" srcId="{5D2D33C7-3B7D-4781-A38D-F4098E87102F}" destId="{2A9A87CE-8285-44DE-BF17-CDAC70E1F69F}" srcOrd="2" destOrd="0" parTransId="{F6C07DAE-E460-40F4-9E94-7C566A6EA543}" sibTransId="{452B0C6E-8737-419D-A478-DC6CE2389B05}"/>
    <dgm:cxn modelId="{09275661-67E6-44F6-B180-76598E7C502F}" type="presParOf" srcId="{7FEBEB88-FC5D-4362-814D-B25B6D4CFFE5}" destId="{3CACDAA0-82B8-45DB-A056-DD0FD1207E54}" srcOrd="0" destOrd="0" presId="urn:microsoft.com/office/officeart/2005/8/layout/pyramid1"/>
    <dgm:cxn modelId="{AE070A0E-3CCB-407B-8B27-EF698EC2267E}" type="presParOf" srcId="{3CACDAA0-82B8-45DB-A056-DD0FD1207E54}" destId="{CB4CBCCC-E9BC-43F6-8AFF-5B288C3F3A5F}" srcOrd="0" destOrd="0" presId="urn:microsoft.com/office/officeart/2005/8/layout/pyramid1"/>
    <dgm:cxn modelId="{04EDACF7-5DE4-4CD8-AF58-828D14829D62}" type="presParOf" srcId="{3CACDAA0-82B8-45DB-A056-DD0FD1207E54}" destId="{FAA7B598-C89E-4B30-AB59-CF31A5ACAFBE}" srcOrd="1" destOrd="0" presId="urn:microsoft.com/office/officeart/2005/8/layout/pyramid1"/>
    <dgm:cxn modelId="{368D663C-6F57-4DE2-AF34-EBBF1F3BE3D9}" type="presParOf" srcId="{7FEBEB88-FC5D-4362-814D-B25B6D4CFFE5}" destId="{44CE1704-4CF6-48D4-8E69-930F7C540CC9}" srcOrd="1" destOrd="0" presId="urn:microsoft.com/office/officeart/2005/8/layout/pyramid1"/>
    <dgm:cxn modelId="{30737F9D-A61D-4B0C-81CD-D871BC5FA89E}" type="presParOf" srcId="{44CE1704-4CF6-48D4-8E69-930F7C540CC9}" destId="{92552A33-A7A9-44D3-8A14-1ECF4ED792D5}" srcOrd="0" destOrd="0" presId="urn:microsoft.com/office/officeart/2005/8/layout/pyramid1"/>
    <dgm:cxn modelId="{FF06C086-CC9F-4903-9014-A5479D7994E5}" type="presParOf" srcId="{44CE1704-4CF6-48D4-8E69-930F7C540CC9}" destId="{89F39375-D001-4CDF-91DD-E6F512211EAC}" srcOrd="1" destOrd="0" presId="urn:microsoft.com/office/officeart/2005/8/layout/pyramid1"/>
    <dgm:cxn modelId="{4526AD25-79E1-4C95-AF33-CF1FD882FA53}" type="presParOf" srcId="{7FEBEB88-FC5D-4362-814D-B25B6D4CFFE5}" destId="{CB8E6AF7-E3D5-4016-B18D-13B6D36D0131}" srcOrd="2" destOrd="0" presId="urn:microsoft.com/office/officeart/2005/8/layout/pyramid1"/>
    <dgm:cxn modelId="{D3B458F3-DF25-497D-A2C3-EFF016399201}" type="presParOf" srcId="{CB8E6AF7-E3D5-4016-B18D-13B6D36D0131}" destId="{20D0865A-CA34-4AD4-87C1-B50B8C114529}" srcOrd="0" destOrd="0" presId="urn:microsoft.com/office/officeart/2005/8/layout/pyramid1"/>
    <dgm:cxn modelId="{1A935F69-9209-483E-9FEB-58EB66EB1374}" type="presParOf" srcId="{CB8E6AF7-E3D5-4016-B18D-13B6D36D0131}" destId="{E80130ED-7193-4FC5-8E03-5A1B66D9A49B}" srcOrd="1" destOrd="0" presId="urn:microsoft.com/office/officeart/2005/8/layout/pyramid1"/>
  </dgm:cxnLst>
  <dgm:bg>
    <a:noFill/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BCCE58B-2278-4E66-8747-06EEB62C2A70}" type="doc">
      <dgm:prSet loTypeId="urn:microsoft.com/office/officeart/2005/8/layout/hList7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pPr latinLnBrk="1"/>
          <a:endParaRPr lang="ko-KR" altLang="en-US"/>
        </a:p>
      </dgm:t>
    </dgm:pt>
    <dgm:pt modelId="{68970D8F-1AFC-40C2-ADE6-85F8BEEEF3F2}">
      <dgm:prSet phldrT="[텍스트]" custT="1"/>
      <dgm:spPr>
        <a:effectLst/>
      </dgm:spPr>
      <dgm:t>
        <a:bodyPr/>
        <a:lstStyle/>
        <a:p>
          <a:pPr algn="l" latinLnBrk="1"/>
          <a:endParaRPr lang="en-US" altLang="ko-KR" sz="2000" dirty="0" smtClean="0"/>
        </a:p>
        <a:p>
          <a:pPr algn="ctr" latinLnBrk="0"/>
          <a:r>
            <a:rPr lang="ko-KR" altLang="en-US" sz="2800" b="1" dirty="0" smtClean="0"/>
            <a:t>장엄의례</a:t>
          </a:r>
          <a:endParaRPr lang="ko-KR" altLang="en-US" sz="2800" b="1" dirty="0"/>
        </a:p>
      </dgm:t>
    </dgm:pt>
    <dgm:pt modelId="{D3FB81F2-D625-49E5-8912-E47383C7748D}" type="parTrans" cxnId="{4D8BCF27-4445-4EBF-A7C3-2D507ED63C4C}">
      <dgm:prSet/>
      <dgm:spPr/>
      <dgm:t>
        <a:bodyPr/>
        <a:lstStyle/>
        <a:p>
          <a:pPr latinLnBrk="1"/>
          <a:endParaRPr lang="ko-KR" altLang="en-US"/>
        </a:p>
      </dgm:t>
    </dgm:pt>
    <dgm:pt modelId="{8A6D62D7-5637-4181-9FB3-9E79201E854A}" type="sibTrans" cxnId="{4D8BCF27-4445-4EBF-A7C3-2D507ED63C4C}">
      <dgm:prSet/>
      <dgm:spPr/>
      <dgm:t>
        <a:bodyPr/>
        <a:lstStyle/>
        <a:p>
          <a:pPr latinLnBrk="1"/>
          <a:endParaRPr lang="ko-KR" altLang="en-US"/>
        </a:p>
      </dgm:t>
    </dgm:pt>
    <dgm:pt modelId="{AEB687A9-1901-45D6-AB92-40D49C789812}">
      <dgm:prSet phldrT="[텍스트]" custT="1"/>
      <dgm:spPr>
        <a:effectLst/>
      </dgm:spPr>
      <dgm:t>
        <a:bodyPr/>
        <a:lstStyle/>
        <a:p>
          <a:pPr algn="l" latinLnBrk="1"/>
          <a:endParaRPr lang="en-US" altLang="ko-KR" sz="2000" dirty="0" smtClean="0"/>
        </a:p>
        <a:p>
          <a:pPr algn="ctr" latinLnBrk="0"/>
          <a:r>
            <a:rPr lang="ko-KR" altLang="en-US" sz="2800" b="1" dirty="0" err="1" smtClean="0"/>
            <a:t>논리언설</a:t>
          </a:r>
          <a:endParaRPr lang="ko-KR" altLang="en-US" sz="2800" b="1" dirty="0"/>
        </a:p>
      </dgm:t>
    </dgm:pt>
    <dgm:pt modelId="{2282A17C-B453-491D-BB4B-9643CFC34E9C}" type="parTrans" cxnId="{26DA1AB0-F74B-43D7-8C6D-F58D7DF299C0}">
      <dgm:prSet/>
      <dgm:spPr/>
      <dgm:t>
        <a:bodyPr/>
        <a:lstStyle/>
        <a:p>
          <a:pPr latinLnBrk="1"/>
          <a:endParaRPr lang="ko-KR" altLang="en-US"/>
        </a:p>
      </dgm:t>
    </dgm:pt>
    <dgm:pt modelId="{F2BA1BBE-5C49-468D-BA66-731816034385}" type="sibTrans" cxnId="{26DA1AB0-F74B-43D7-8C6D-F58D7DF299C0}">
      <dgm:prSet/>
      <dgm:spPr/>
      <dgm:t>
        <a:bodyPr/>
        <a:lstStyle/>
        <a:p>
          <a:pPr latinLnBrk="1"/>
          <a:endParaRPr lang="ko-KR" altLang="en-US"/>
        </a:p>
      </dgm:t>
    </dgm:pt>
    <dgm:pt modelId="{16463B67-15A1-4477-9DF6-15B14D70FA3C}">
      <dgm:prSet phldrT="[텍스트]" custT="1"/>
      <dgm:spPr>
        <a:effectLst/>
      </dgm:spPr>
      <dgm:t>
        <a:bodyPr/>
        <a:lstStyle/>
        <a:p>
          <a:pPr algn="l" latinLnBrk="0"/>
          <a:r>
            <a:rPr lang="ko-KR" altLang="en-US" sz="1400" dirty="0" smtClean="0">
              <a:latin typeface="돋움" pitchFamily="50" charset="-127"/>
              <a:ea typeface="돋움" pitchFamily="50" charset="-127"/>
            </a:rPr>
            <a:t>불교</a:t>
          </a:r>
          <a:endParaRPr lang="ko-KR" altLang="en-US" sz="1400" dirty="0">
            <a:latin typeface="돋움" pitchFamily="50" charset="-127"/>
            <a:ea typeface="돋움" pitchFamily="50" charset="-127"/>
          </a:endParaRPr>
        </a:p>
      </dgm:t>
    </dgm:pt>
    <dgm:pt modelId="{22DF2BB9-20F3-47A2-B25E-87DE71888CB6}" type="parTrans" cxnId="{4E0F0638-3535-441A-8BFF-00A792C63BAD}">
      <dgm:prSet/>
      <dgm:spPr/>
      <dgm:t>
        <a:bodyPr/>
        <a:lstStyle/>
        <a:p>
          <a:pPr latinLnBrk="1"/>
          <a:endParaRPr lang="ko-KR" altLang="en-US"/>
        </a:p>
      </dgm:t>
    </dgm:pt>
    <dgm:pt modelId="{81CC6258-5570-4702-8A0F-0DB4EAF7FFBC}" type="sibTrans" cxnId="{4E0F0638-3535-441A-8BFF-00A792C63BAD}">
      <dgm:prSet/>
      <dgm:spPr/>
      <dgm:t>
        <a:bodyPr/>
        <a:lstStyle/>
        <a:p>
          <a:pPr latinLnBrk="1"/>
          <a:endParaRPr lang="ko-KR" altLang="en-US"/>
        </a:p>
      </dgm:t>
    </dgm:pt>
    <dgm:pt modelId="{0F6619C3-44DA-4708-BB04-3D5B12226D18}">
      <dgm:prSet phldrT="[텍스트]" custT="1"/>
      <dgm:spPr>
        <a:effectLst/>
      </dgm:spPr>
      <dgm:t>
        <a:bodyPr/>
        <a:lstStyle/>
        <a:p>
          <a:pPr algn="l" latinLnBrk="0"/>
          <a:r>
            <a:rPr lang="ko-KR" altLang="en-US" sz="1400" dirty="0" smtClean="0">
              <a:latin typeface="돋움" pitchFamily="50" charset="-127"/>
              <a:ea typeface="돋움" pitchFamily="50" charset="-127"/>
            </a:rPr>
            <a:t>천주교</a:t>
          </a:r>
          <a:endParaRPr lang="ko-KR" altLang="en-US" sz="1400" dirty="0">
            <a:latin typeface="돋움" pitchFamily="50" charset="-127"/>
            <a:ea typeface="돋움" pitchFamily="50" charset="-127"/>
          </a:endParaRPr>
        </a:p>
      </dgm:t>
    </dgm:pt>
    <dgm:pt modelId="{4D5B06E2-BEB3-476B-B1EF-633FB1DC906B}" type="parTrans" cxnId="{95183216-292A-4484-8E13-10CE74051C11}">
      <dgm:prSet/>
      <dgm:spPr/>
      <dgm:t>
        <a:bodyPr/>
        <a:lstStyle/>
        <a:p>
          <a:pPr latinLnBrk="1"/>
          <a:endParaRPr lang="ko-KR" altLang="en-US"/>
        </a:p>
      </dgm:t>
    </dgm:pt>
    <dgm:pt modelId="{2369A2E7-01A2-408C-9E9A-3D54D4187C1D}" type="sibTrans" cxnId="{95183216-292A-4484-8E13-10CE74051C11}">
      <dgm:prSet/>
      <dgm:spPr/>
      <dgm:t>
        <a:bodyPr/>
        <a:lstStyle/>
        <a:p>
          <a:pPr latinLnBrk="1"/>
          <a:endParaRPr lang="ko-KR" altLang="en-US"/>
        </a:p>
      </dgm:t>
    </dgm:pt>
    <dgm:pt modelId="{881ABC2C-2AD4-4058-970D-E96042B29148}">
      <dgm:prSet phldrT="[텍스트]" custT="1"/>
      <dgm:spPr>
        <a:effectLst/>
      </dgm:spPr>
      <dgm:t>
        <a:bodyPr/>
        <a:lstStyle/>
        <a:p>
          <a:pPr algn="l" latinLnBrk="1"/>
          <a:endParaRPr lang="en-US" altLang="ko-KR" sz="2000" dirty="0" smtClean="0"/>
        </a:p>
        <a:p>
          <a:pPr algn="ctr" latinLnBrk="0"/>
          <a:r>
            <a:rPr lang="ko-KR" altLang="en-US" sz="2800" b="1" dirty="0" smtClean="0"/>
            <a:t>체험</a:t>
          </a:r>
          <a:endParaRPr lang="ko-KR" altLang="en-US" sz="2800" b="1" dirty="0"/>
        </a:p>
      </dgm:t>
    </dgm:pt>
    <dgm:pt modelId="{4ED62B61-8405-400A-83B3-31CF915C7AF7}" type="sibTrans" cxnId="{80FF8885-D0A1-4984-B7DE-1C5EDD2C4051}">
      <dgm:prSet/>
      <dgm:spPr/>
      <dgm:t>
        <a:bodyPr/>
        <a:lstStyle/>
        <a:p>
          <a:pPr latinLnBrk="1"/>
          <a:endParaRPr lang="ko-KR" altLang="en-US"/>
        </a:p>
      </dgm:t>
    </dgm:pt>
    <dgm:pt modelId="{201C5B59-F1DA-4379-A116-DF1DAD15B357}" type="parTrans" cxnId="{80FF8885-D0A1-4984-B7DE-1C5EDD2C4051}">
      <dgm:prSet/>
      <dgm:spPr/>
      <dgm:t>
        <a:bodyPr/>
        <a:lstStyle/>
        <a:p>
          <a:pPr latinLnBrk="1"/>
          <a:endParaRPr lang="ko-KR" altLang="en-US"/>
        </a:p>
      </dgm:t>
    </dgm:pt>
    <dgm:pt modelId="{D020C897-85EB-46CB-8086-DE7CDD9D608B}">
      <dgm:prSet phldrT="[텍스트]" custT="1"/>
      <dgm:spPr>
        <a:effectLst/>
      </dgm:spPr>
      <dgm:t>
        <a:bodyPr/>
        <a:lstStyle/>
        <a:p>
          <a:pPr algn="l" latinLnBrk="0"/>
          <a:r>
            <a:rPr lang="ko-KR" altLang="en-US" sz="1400" dirty="0" smtClean="0">
              <a:latin typeface="돋움" pitchFamily="50" charset="-127"/>
              <a:ea typeface="돋움" pitchFamily="50" charset="-127"/>
            </a:rPr>
            <a:t> 개신교</a:t>
          </a:r>
          <a:endParaRPr lang="ko-KR" altLang="en-US" sz="1400" dirty="0">
            <a:latin typeface="돋움" pitchFamily="50" charset="-127"/>
            <a:ea typeface="돋움" pitchFamily="50" charset="-127"/>
          </a:endParaRPr>
        </a:p>
      </dgm:t>
    </dgm:pt>
    <dgm:pt modelId="{691ED8DD-40D2-4CE8-A1AA-C45D9107BE96}" type="sibTrans" cxnId="{795536C8-A3C8-40BE-9043-68B4C2F3BAEB}">
      <dgm:prSet/>
      <dgm:spPr/>
      <dgm:t>
        <a:bodyPr/>
        <a:lstStyle/>
        <a:p>
          <a:pPr latinLnBrk="1"/>
          <a:endParaRPr lang="ko-KR" altLang="en-US"/>
        </a:p>
      </dgm:t>
    </dgm:pt>
    <dgm:pt modelId="{BE1612CD-0807-4C9B-9EDF-D0D304A8A711}" type="parTrans" cxnId="{795536C8-A3C8-40BE-9043-68B4C2F3BAEB}">
      <dgm:prSet/>
      <dgm:spPr/>
      <dgm:t>
        <a:bodyPr/>
        <a:lstStyle/>
        <a:p>
          <a:pPr latinLnBrk="1"/>
          <a:endParaRPr lang="ko-KR" altLang="en-US"/>
        </a:p>
      </dgm:t>
    </dgm:pt>
    <dgm:pt modelId="{FE30BF26-110B-4A39-959A-F2BEE3FEB3D9}" type="pres">
      <dgm:prSet presAssocID="{BBCCE58B-2278-4E66-8747-06EEB62C2A7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5B0A108-ABC1-4800-8271-7AD6D6415B3E}" type="pres">
      <dgm:prSet presAssocID="{BBCCE58B-2278-4E66-8747-06EEB62C2A70}" presName="fgShape" presStyleLbl="fgShp" presStyleIdx="0" presStyleCnt="1" custFlipHor="0" custScaleX="100000" custScaleY="67346" custLinFactY="-100000" custLinFactNeighborX="-1069" custLinFactNeighborY="-113549"/>
      <dgm:spPr>
        <a:prstGeom prst="rightArrow">
          <a:avLst/>
        </a:prstGeom>
        <a:solidFill>
          <a:schemeClr val="accent3">
            <a:lumMod val="20000"/>
            <a:lumOff val="80000"/>
          </a:schemeClr>
        </a:solidFill>
        <a:ln w="28575">
          <a:noFill/>
        </a:ln>
        <a:effectLst>
          <a:outerShdw blurRad="57785" dist="33020" dir="318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600000"/>
          </a:lightRig>
        </a:scene3d>
        <a:sp3d z="190500" prstMaterial="metal">
          <a:bevelT w="38100" h="57150" prst="angle"/>
        </a:sp3d>
      </dgm:spPr>
      <dgm:t>
        <a:bodyPr/>
        <a:lstStyle/>
        <a:p>
          <a:pPr latinLnBrk="1"/>
          <a:endParaRPr lang="ko-KR" altLang="en-US"/>
        </a:p>
      </dgm:t>
    </dgm:pt>
    <dgm:pt modelId="{626EE075-C3D8-4C80-A5E3-A564F2EB8961}" type="pres">
      <dgm:prSet presAssocID="{BBCCE58B-2278-4E66-8747-06EEB62C2A70}" presName="linComp" presStyleCnt="0"/>
      <dgm:spPr/>
      <dgm:t>
        <a:bodyPr/>
        <a:lstStyle/>
        <a:p>
          <a:pPr latinLnBrk="1"/>
          <a:endParaRPr lang="ko-KR" altLang="en-US"/>
        </a:p>
      </dgm:t>
    </dgm:pt>
    <dgm:pt modelId="{961855DB-F6B6-4409-850A-A249ACB5052D}" type="pres">
      <dgm:prSet presAssocID="{881ABC2C-2AD4-4058-970D-E96042B29148}" presName="compNode" presStyleCnt="0"/>
      <dgm:spPr/>
      <dgm:t>
        <a:bodyPr/>
        <a:lstStyle/>
        <a:p>
          <a:pPr latinLnBrk="1"/>
          <a:endParaRPr lang="ko-KR" altLang="en-US"/>
        </a:p>
      </dgm:t>
    </dgm:pt>
    <dgm:pt modelId="{3F5DB5CA-4323-485C-9D9F-9D99ADAE7039}" type="pres">
      <dgm:prSet presAssocID="{881ABC2C-2AD4-4058-970D-E96042B29148}" presName="bkgdShape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844CA38A-3F5E-4022-9722-62A6D0A6CCCF}" type="pres">
      <dgm:prSet presAssocID="{881ABC2C-2AD4-4058-970D-E96042B29148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6D53A1B-E745-4AF7-9B8E-414E7102A910}" type="pres">
      <dgm:prSet presAssocID="{881ABC2C-2AD4-4058-970D-E96042B29148}" presName="invisiNode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364514D7-49A0-4C6B-A446-C02011605859}" type="pres">
      <dgm:prSet presAssocID="{881ABC2C-2AD4-4058-970D-E96042B29148}" presName="imagNode" presStyleLbl="fgImgPlace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  <a:ln w="38100">
          <a:solidFill>
            <a:srgbClr val="FFFFFF"/>
          </a:solidFill>
        </a:ln>
      </dgm:spPr>
      <dgm:t>
        <a:bodyPr/>
        <a:lstStyle/>
        <a:p>
          <a:pPr latinLnBrk="1"/>
          <a:endParaRPr lang="ko-KR" altLang="en-US"/>
        </a:p>
      </dgm:t>
    </dgm:pt>
    <dgm:pt modelId="{BB72F5C0-E046-4A29-9CA7-92B435B05D6B}" type="pres">
      <dgm:prSet presAssocID="{4ED62B61-8405-400A-83B3-31CF915C7AF7}" presName="sibTrans" presStyleLbl="sibTrans2D1" presStyleIdx="0" presStyleCnt="0"/>
      <dgm:spPr/>
      <dgm:t>
        <a:bodyPr/>
        <a:lstStyle/>
        <a:p>
          <a:pPr latinLnBrk="1"/>
          <a:endParaRPr lang="ko-KR" altLang="en-US"/>
        </a:p>
      </dgm:t>
    </dgm:pt>
    <dgm:pt modelId="{5329878D-1826-43C7-8C1D-D8D17A2AB54E}" type="pres">
      <dgm:prSet presAssocID="{68970D8F-1AFC-40C2-ADE6-85F8BEEEF3F2}" presName="compNode" presStyleCnt="0"/>
      <dgm:spPr/>
      <dgm:t>
        <a:bodyPr/>
        <a:lstStyle/>
        <a:p>
          <a:pPr latinLnBrk="1"/>
          <a:endParaRPr lang="ko-KR" altLang="en-US"/>
        </a:p>
      </dgm:t>
    </dgm:pt>
    <dgm:pt modelId="{3502136E-4D58-4B2D-AACD-5398FBBA1D9D}" type="pres">
      <dgm:prSet presAssocID="{68970D8F-1AFC-40C2-ADE6-85F8BEEEF3F2}" presName="bkgdShape" presStyleLbl="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414DDE2A-F592-4DF9-AE8D-3AA9B61F602B}" type="pres">
      <dgm:prSet presAssocID="{68970D8F-1AFC-40C2-ADE6-85F8BEEEF3F2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139C77A-6222-445F-B595-0A91D34C6AB5}" type="pres">
      <dgm:prSet presAssocID="{68970D8F-1AFC-40C2-ADE6-85F8BEEEF3F2}" presName="invisiNode" presStyleLbl="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C9348EF7-A5C5-4068-BED5-DF26334F7B4A}" type="pres">
      <dgm:prSet presAssocID="{68970D8F-1AFC-40C2-ADE6-85F8BEEEF3F2}" presName="imagNode" presStyleLbl="fgImgPlace1" presStyleIdx="1" presStyleCnt="3"/>
      <dgm:spPr>
        <a:blipFill rotWithShape="0">
          <a:blip xmlns:r="http://schemas.openxmlformats.org/officeDocument/2006/relationships" r:embed="rId2"/>
          <a:stretch>
            <a:fillRect/>
          </a:stretch>
        </a:blipFill>
        <a:ln w="38100">
          <a:solidFill>
            <a:srgbClr val="FFFFFF"/>
          </a:solidFill>
        </a:ln>
      </dgm:spPr>
      <dgm:t>
        <a:bodyPr/>
        <a:lstStyle/>
        <a:p>
          <a:pPr latinLnBrk="1"/>
          <a:endParaRPr lang="ko-KR" altLang="en-US"/>
        </a:p>
      </dgm:t>
    </dgm:pt>
    <dgm:pt modelId="{0CA74913-157A-4EF5-8D27-A93D707570C1}" type="pres">
      <dgm:prSet presAssocID="{8A6D62D7-5637-4181-9FB3-9E79201E854A}" presName="sibTrans" presStyleLbl="sibTrans2D1" presStyleIdx="0" presStyleCnt="0"/>
      <dgm:spPr/>
      <dgm:t>
        <a:bodyPr/>
        <a:lstStyle/>
        <a:p>
          <a:pPr latinLnBrk="1"/>
          <a:endParaRPr lang="ko-KR" altLang="en-US"/>
        </a:p>
      </dgm:t>
    </dgm:pt>
    <dgm:pt modelId="{A69916EA-EC0F-4765-A33D-BCAC87B02F58}" type="pres">
      <dgm:prSet presAssocID="{AEB687A9-1901-45D6-AB92-40D49C789812}" presName="compNode" presStyleCnt="0"/>
      <dgm:spPr/>
      <dgm:t>
        <a:bodyPr/>
        <a:lstStyle/>
        <a:p>
          <a:pPr latinLnBrk="1"/>
          <a:endParaRPr lang="ko-KR" altLang="en-US"/>
        </a:p>
      </dgm:t>
    </dgm:pt>
    <dgm:pt modelId="{9145D698-103F-44FC-8C8B-4B89790B0DF0}" type="pres">
      <dgm:prSet presAssocID="{AEB687A9-1901-45D6-AB92-40D49C789812}" presName="bkgdShape" presStyleLbl="node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46EFBDB5-8A8F-4ACD-A15E-185F78935303}" type="pres">
      <dgm:prSet presAssocID="{AEB687A9-1901-45D6-AB92-40D49C789812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C950A8E-A858-4D61-90CB-45F55F5CCE57}" type="pres">
      <dgm:prSet presAssocID="{AEB687A9-1901-45D6-AB92-40D49C789812}" presName="invisiNode" presStyleLbl="node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E3E5A798-02E4-43DD-A3B7-B58873292D2B}" type="pres">
      <dgm:prSet presAssocID="{AEB687A9-1901-45D6-AB92-40D49C789812}" presName="imagNode" presStyleLbl="fgImgPlace1" presStyleIdx="2" presStyleCnt="3"/>
      <dgm:spPr>
        <a:blipFill rotWithShape="0">
          <a:blip xmlns:r="http://schemas.openxmlformats.org/officeDocument/2006/relationships" r:embed="rId3"/>
          <a:stretch>
            <a:fillRect/>
          </a:stretch>
        </a:blipFill>
        <a:ln w="38100">
          <a:solidFill>
            <a:srgbClr val="FFFFFF"/>
          </a:solidFill>
        </a:ln>
      </dgm:spPr>
      <dgm:t>
        <a:bodyPr/>
        <a:lstStyle/>
        <a:p>
          <a:pPr latinLnBrk="1"/>
          <a:endParaRPr lang="ko-KR" altLang="en-US"/>
        </a:p>
      </dgm:t>
    </dgm:pt>
  </dgm:ptLst>
  <dgm:cxnLst>
    <dgm:cxn modelId="{65602110-5C34-434B-86B8-409435DE0BC1}" type="presOf" srcId="{881ABC2C-2AD4-4058-970D-E96042B29148}" destId="{3F5DB5CA-4323-485C-9D9F-9D99ADAE7039}" srcOrd="0" destOrd="0" presId="urn:microsoft.com/office/officeart/2005/8/layout/hList7"/>
    <dgm:cxn modelId="{B3854483-6B17-4D39-AC1E-091582AF3B7B}" type="presOf" srcId="{68970D8F-1AFC-40C2-ADE6-85F8BEEEF3F2}" destId="{3502136E-4D58-4B2D-AACD-5398FBBA1D9D}" srcOrd="0" destOrd="0" presId="urn:microsoft.com/office/officeart/2005/8/layout/hList7"/>
    <dgm:cxn modelId="{F6ACCCED-0020-443F-85C7-8536AFC18ADC}" type="presOf" srcId="{AEB687A9-1901-45D6-AB92-40D49C789812}" destId="{9145D698-103F-44FC-8C8B-4B89790B0DF0}" srcOrd="0" destOrd="0" presId="urn:microsoft.com/office/officeart/2005/8/layout/hList7"/>
    <dgm:cxn modelId="{888EC780-ECD2-463C-A435-425647CA4A7A}" type="presOf" srcId="{881ABC2C-2AD4-4058-970D-E96042B29148}" destId="{844CA38A-3F5E-4022-9722-62A6D0A6CCCF}" srcOrd="1" destOrd="0" presId="urn:microsoft.com/office/officeart/2005/8/layout/hList7"/>
    <dgm:cxn modelId="{7B54B1A6-A592-42DD-B9B5-0D5149B3C34C}" type="presOf" srcId="{4ED62B61-8405-400A-83B3-31CF915C7AF7}" destId="{BB72F5C0-E046-4A29-9CA7-92B435B05D6B}" srcOrd="0" destOrd="0" presId="urn:microsoft.com/office/officeart/2005/8/layout/hList7"/>
    <dgm:cxn modelId="{0EB4D3AA-0CB5-45FF-8480-8ECD02A1BD7C}" type="presOf" srcId="{AEB687A9-1901-45D6-AB92-40D49C789812}" destId="{46EFBDB5-8A8F-4ACD-A15E-185F78935303}" srcOrd="1" destOrd="0" presId="urn:microsoft.com/office/officeart/2005/8/layout/hList7"/>
    <dgm:cxn modelId="{6B813BDA-6A5F-4395-87A9-34DC3E0E535F}" type="presOf" srcId="{8A6D62D7-5637-4181-9FB3-9E79201E854A}" destId="{0CA74913-157A-4EF5-8D27-A93D707570C1}" srcOrd="0" destOrd="0" presId="urn:microsoft.com/office/officeart/2005/8/layout/hList7"/>
    <dgm:cxn modelId="{D8C52417-DE37-43A4-B6AD-41FB79CED96A}" type="presOf" srcId="{68970D8F-1AFC-40C2-ADE6-85F8BEEEF3F2}" destId="{414DDE2A-F592-4DF9-AE8D-3AA9B61F602B}" srcOrd="1" destOrd="0" presId="urn:microsoft.com/office/officeart/2005/8/layout/hList7"/>
    <dgm:cxn modelId="{0690BFA5-5A3A-4636-89C7-0A61BE9AE2E9}" type="presOf" srcId="{16463B67-15A1-4477-9DF6-15B14D70FA3C}" destId="{844CA38A-3F5E-4022-9722-62A6D0A6CCCF}" srcOrd="1" destOrd="1" presId="urn:microsoft.com/office/officeart/2005/8/layout/hList7"/>
    <dgm:cxn modelId="{26DA1AB0-F74B-43D7-8C6D-F58D7DF299C0}" srcId="{BBCCE58B-2278-4E66-8747-06EEB62C2A70}" destId="{AEB687A9-1901-45D6-AB92-40D49C789812}" srcOrd="2" destOrd="0" parTransId="{2282A17C-B453-491D-BB4B-9643CFC34E9C}" sibTransId="{F2BA1BBE-5C49-468D-BA66-731816034385}"/>
    <dgm:cxn modelId="{80FF8885-D0A1-4984-B7DE-1C5EDD2C4051}" srcId="{BBCCE58B-2278-4E66-8747-06EEB62C2A70}" destId="{881ABC2C-2AD4-4058-970D-E96042B29148}" srcOrd="0" destOrd="0" parTransId="{201C5B59-F1DA-4379-A116-DF1DAD15B357}" sibTransId="{4ED62B61-8405-400A-83B3-31CF915C7AF7}"/>
    <dgm:cxn modelId="{6CED9360-3D15-43EF-95FC-2A3729BD1D17}" type="presOf" srcId="{16463B67-15A1-4477-9DF6-15B14D70FA3C}" destId="{3F5DB5CA-4323-485C-9D9F-9D99ADAE7039}" srcOrd="0" destOrd="1" presId="urn:microsoft.com/office/officeart/2005/8/layout/hList7"/>
    <dgm:cxn modelId="{C04FAB55-D294-48A3-B2F9-2A6BCD06A9F4}" type="presOf" srcId="{D020C897-85EB-46CB-8086-DE7CDD9D608B}" destId="{9145D698-103F-44FC-8C8B-4B89790B0DF0}" srcOrd="0" destOrd="1" presId="urn:microsoft.com/office/officeart/2005/8/layout/hList7"/>
    <dgm:cxn modelId="{95183216-292A-4484-8E13-10CE74051C11}" srcId="{68970D8F-1AFC-40C2-ADE6-85F8BEEEF3F2}" destId="{0F6619C3-44DA-4708-BB04-3D5B12226D18}" srcOrd="0" destOrd="0" parTransId="{4D5B06E2-BEB3-476B-B1EF-633FB1DC906B}" sibTransId="{2369A2E7-01A2-408C-9E9A-3D54D4187C1D}"/>
    <dgm:cxn modelId="{4D8BCF27-4445-4EBF-A7C3-2D507ED63C4C}" srcId="{BBCCE58B-2278-4E66-8747-06EEB62C2A70}" destId="{68970D8F-1AFC-40C2-ADE6-85F8BEEEF3F2}" srcOrd="1" destOrd="0" parTransId="{D3FB81F2-D625-49E5-8912-E47383C7748D}" sibTransId="{8A6D62D7-5637-4181-9FB3-9E79201E854A}"/>
    <dgm:cxn modelId="{C8305665-50B3-4826-A57D-FD58C2EA583F}" type="presOf" srcId="{0F6619C3-44DA-4708-BB04-3D5B12226D18}" destId="{3502136E-4D58-4B2D-AACD-5398FBBA1D9D}" srcOrd="0" destOrd="1" presId="urn:microsoft.com/office/officeart/2005/8/layout/hList7"/>
    <dgm:cxn modelId="{795536C8-A3C8-40BE-9043-68B4C2F3BAEB}" srcId="{AEB687A9-1901-45D6-AB92-40D49C789812}" destId="{D020C897-85EB-46CB-8086-DE7CDD9D608B}" srcOrd="0" destOrd="0" parTransId="{BE1612CD-0807-4C9B-9EDF-D0D304A8A711}" sibTransId="{691ED8DD-40D2-4CE8-A1AA-C45D9107BE96}"/>
    <dgm:cxn modelId="{23A5F02D-8E54-4FBA-B2DC-E9E11B7FBA95}" type="presOf" srcId="{0F6619C3-44DA-4708-BB04-3D5B12226D18}" destId="{414DDE2A-F592-4DF9-AE8D-3AA9B61F602B}" srcOrd="1" destOrd="1" presId="urn:microsoft.com/office/officeart/2005/8/layout/hList7"/>
    <dgm:cxn modelId="{C662BDB2-CB76-44FB-87BA-524884C88BAA}" type="presOf" srcId="{BBCCE58B-2278-4E66-8747-06EEB62C2A70}" destId="{FE30BF26-110B-4A39-959A-F2BEE3FEB3D9}" srcOrd="0" destOrd="0" presId="urn:microsoft.com/office/officeart/2005/8/layout/hList7"/>
    <dgm:cxn modelId="{2E172AE3-93D7-4EBB-83BD-DC98008DE607}" type="presOf" srcId="{D020C897-85EB-46CB-8086-DE7CDD9D608B}" destId="{46EFBDB5-8A8F-4ACD-A15E-185F78935303}" srcOrd="1" destOrd="1" presId="urn:microsoft.com/office/officeart/2005/8/layout/hList7"/>
    <dgm:cxn modelId="{4E0F0638-3535-441A-8BFF-00A792C63BAD}" srcId="{881ABC2C-2AD4-4058-970D-E96042B29148}" destId="{16463B67-15A1-4477-9DF6-15B14D70FA3C}" srcOrd="0" destOrd="0" parTransId="{22DF2BB9-20F3-47A2-B25E-87DE71888CB6}" sibTransId="{81CC6258-5570-4702-8A0F-0DB4EAF7FFBC}"/>
    <dgm:cxn modelId="{5A3E2173-77D5-44AD-A58C-29E3062EEE23}" type="presParOf" srcId="{FE30BF26-110B-4A39-959A-F2BEE3FEB3D9}" destId="{A5B0A108-ABC1-4800-8271-7AD6D6415B3E}" srcOrd="0" destOrd="0" presId="urn:microsoft.com/office/officeart/2005/8/layout/hList7"/>
    <dgm:cxn modelId="{A775EF23-A76C-4BBF-8A97-0F539F7D316A}" type="presParOf" srcId="{FE30BF26-110B-4A39-959A-F2BEE3FEB3D9}" destId="{626EE075-C3D8-4C80-A5E3-A564F2EB8961}" srcOrd="1" destOrd="0" presId="urn:microsoft.com/office/officeart/2005/8/layout/hList7"/>
    <dgm:cxn modelId="{3CB3D900-49D7-4E32-A9D8-A8286482EBB7}" type="presParOf" srcId="{626EE075-C3D8-4C80-A5E3-A564F2EB8961}" destId="{961855DB-F6B6-4409-850A-A249ACB5052D}" srcOrd="0" destOrd="0" presId="urn:microsoft.com/office/officeart/2005/8/layout/hList7"/>
    <dgm:cxn modelId="{2C9A3643-6688-45A4-80D9-F76404A871EE}" type="presParOf" srcId="{961855DB-F6B6-4409-850A-A249ACB5052D}" destId="{3F5DB5CA-4323-485C-9D9F-9D99ADAE7039}" srcOrd="0" destOrd="0" presId="urn:microsoft.com/office/officeart/2005/8/layout/hList7"/>
    <dgm:cxn modelId="{9452CA1A-B5DC-4B53-BB22-C5A5800F22D4}" type="presParOf" srcId="{961855DB-F6B6-4409-850A-A249ACB5052D}" destId="{844CA38A-3F5E-4022-9722-62A6D0A6CCCF}" srcOrd="1" destOrd="0" presId="urn:microsoft.com/office/officeart/2005/8/layout/hList7"/>
    <dgm:cxn modelId="{C088342D-82D4-4639-B03F-FC09FA9506DD}" type="presParOf" srcId="{961855DB-F6B6-4409-850A-A249ACB5052D}" destId="{36D53A1B-E745-4AF7-9B8E-414E7102A910}" srcOrd="2" destOrd="0" presId="urn:microsoft.com/office/officeart/2005/8/layout/hList7"/>
    <dgm:cxn modelId="{4C5933EF-545D-4D59-832A-C6FBC0132A1A}" type="presParOf" srcId="{961855DB-F6B6-4409-850A-A249ACB5052D}" destId="{364514D7-49A0-4C6B-A446-C02011605859}" srcOrd="3" destOrd="0" presId="urn:microsoft.com/office/officeart/2005/8/layout/hList7"/>
    <dgm:cxn modelId="{3D004B26-AB3F-4471-8B8E-FDDE7BF440A6}" type="presParOf" srcId="{626EE075-C3D8-4C80-A5E3-A564F2EB8961}" destId="{BB72F5C0-E046-4A29-9CA7-92B435B05D6B}" srcOrd="1" destOrd="0" presId="urn:microsoft.com/office/officeart/2005/8/layout/hList7"/>
    <dgm:cxn modelId="{C1C3F225-1F57-4D50-A8DE-8344080A7284}" type="presParOf" srcId="{626EE075-C3D8-4C80-A5E3-A564F2EB8961}" destId="{5329878D-1826-43C7-8C1D-D8D17A2AB54E}" srcOrd="2" destOrd="0" presId="urn:microsoft.com/office/officeart/2005/8/layout/hList7"/>
    <dgm:cxn modelId="{1A809660-281E-4A98-B927-26B1ED6D078D}" type="presParOf" srcId="{5329878D-1826-43C7-8C1D-D8D17A2AB54E}" destId="{3502136E-4D58-4B2D-AACD-5398FBBA1D9D}" srcOrd="0" destOrd="0" presId="urn:microsoft.com/office/officeart/2005/8/layout/hList7"/>
    <dgm:cxn modelId="{71D6C35F-DC9A-44A2-85B7-8BC31044E660}" type="presParOf" srcId="{5329878D-1826-43C7-8C1D-D8D17A2AB54E}" destId="{414DDE2A-F592-4DF9-AE8D-3AA9B61F602B}" srcOrd="1" destOrd="0" presId="urn:microsoft.com/office/officeart/2005/8/layout/hList7"/>
    <dgm:cxn modelId="{03DE17F4-BF0E-4CBC-98C4-8D930EB3F016}" type="presParOf" srcId="{5329878D-1826-43C7-8C1D-D8D17A2AB54E}" destId="{F139C77A-6222-445F-B595-0A91D34C6AB5}" srcOrd="2" destOrd="0" presId="urn:microsoft.com/office/officeart/2005/8/layout/hList7"/>
    <dgm:cxn modelId="{697B06AA-9343-4801-B33F-715F98C90434}" type="presParOf" srcId="{5329878D-1826-43C7-8C1D-D8D17A2AB54E}" destId="{C9348EF7-A5C5-4068-BED5-DF26334F7B4A}" srcOrd="3" destOrd="0" presId="urn:microsoft.com/office/officeart/2005/8/layout/hList7"/>
    <dgm:cxn modelId="{06229A24-1108-4D88-9127-F5E1B7E3C583}" type="presParOf" srcId="{626EE075-C3D8-4C80-A5E3-A564F2EB8961}" destId="{0CA74913-157A-4EF5-8D27-A93D707570C1}" srcOrd="3" destOrd="0" presId="urn:microsoft.com/office/officeart/2005/8/layout/hList7"/>
    <dgm:cxn modelId="{2EEEF86A-482E-4CBA-AB4C-4BD4070D1739}" type="presParOf" srcId="{626EE075-C3D8-4C80-A5E3-A564F2EB8961}" destId="{A69916EA-EC0F-4765-A33D-BCAC87B02F58}" srcOrd="4" destOrd="0" presId="urn:microsoft.com/office/officeart/2005/8/layout/hList7"/>
    <dgm:cxn modelId="{9D054E11-8CF2-40B0-AD14-6FA015F25232}" type="presParOf" srcId="{A69916EA-EC0F-4765-A33D-BCAC87B02F58}" destId="{9145D698-103F-44FC-8C8B-4B89790B0DF0}" srcOrd="0" destOrd="0" presId="urn:microsoft.com/office/officeart/2005/8/layout/hList7"/>
    <dgm:cxn modelId="{74C6D373-E9FA-4C59-92B2-714F49A5D592}" type="presParOf" srcId="{A69916EA-EC0F-4765-A33D-BCAC87B02F58}" destId="{46EFBDB5-8A8F-4ACD-A15E-185F78935303}" srcOrd="1" destOrd="0" presId="urn:microsoft.com/office/officeart/2005/8/layout/hList7"/>
    <dgm:cxn modelId="{301EA9D1-B173-462C-9BB6-D13C52DC76F4}" type="presParOf" srcId="{A69916EA-EC0F-4765-A33D-BCAC87B02F58}" destId="{3C950A8E-A858-4D61-90CB-45F55F5CCE57}" srcOrd="2" destOrd="0" presId="urn:microsoft.com/office/officeart/2005/8/layout/hList7"/>
    <dgm:cxn modelId="{F3C90CC9-C896-4D28-A098-3723A66A1C2F}" type="presParOf" srcId="{A69916EA-EC0F-4765-A33D-BCAC87B02F58}" destId="{E3E5A798-02E4-43DD-A3B7-B58873292D2B}" srcOrd="3" destOrd="0" presId="urn:microsoft.com/office/officeart/2005/8/layout/hList7"/>
  </dgm:cxnLst>
  <dgm:bg>
    <a:effectLst/>
  </dgm:bg>
  <dgm:whole>
    <a:effectLst>
      <a:reflection blurRad="6350" stA="50000" endA="300" endPos="38500" dist="50800" dir="5400000" sy="-100000" algn="bl" rotWithShape="0"/>
    </a:effectLst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4536FCF-CD35-407E-8706-1969C60DD4B3}">
      <dsp:nvSpPr>
        <dsp:cNvPr id="0" name=""/>
        <dsp:cNvSpPr/>
      </dsp:nvSpPr>
      <dsp:spPr>
        <a:xfrm>
          <a:off x="0" y="431481"/>
          <a:ext cx="822960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8DC3CB2-BF36-46FA-8F51-EE8DD4B7378F}">
      <dsp:nvSpPr>
        <dsp:cNvPr id="0" name=""/>
        <dsp:cNvSpPr/>
      </dsp:nvSpPr>
      <dsp:spPr>
        <a:xfrm>
          <a:off x="391790" y="62481"/>
          <a:ext cx="7835792" cy="7380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111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500" kern="1200" dirty="0" smtClean="0"/>
            <a:t>20C</a:t>
          </a:r>
          <a:r>
            <a:rPr lang="ko-KR" altLang="en-US" sz="2500" kern="1200" dirty="0" smtClean="0"/>
            <a:t>에 사회주의의 붕괴</a:t>
          </a:r>
          <a:endParaRPr lang="ko-KR" altLang="en-US" sz="2500" kern="1200" dirty="0"/>
        </a:p>
      </dsp:txBody>
      <dsp:txXfrm>
        <a:off x="391790" y="62481"/>
        <a:ext cx="7835792" cy="738000"/>
      </dsp:txXfrm>
    </dsp:sp>
    <dsp:sp modelId="{09FB67C8-430F-4C00-8ACC-F10E93A14180}">
      <dsp:nvSpPr>
        <dsp:cNvPr id="0" name=""/>
        <dsp:cNvSpPr/>
      </dsp:nvSpPr>
      <dsp:spPr>
        <a:xfrm>
          <a:off x="0" y="1565481"/>
          <a:ext cx="822960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A0E7ABA-E3D0-4D83-8301-76838D546267}">
      <dsp:nvSpPr>
        <dsp:cNvPr id="0" name=""/>
        <dsp:cNvSpPr/>
      </dsp:nvSpPr>
      <dsp:spPr>
        <a:xfrm>
          <a:off x="391790" y="1196481"/>
          <a:ext cx="7835792" cy="73800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111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500" kern="1200" dirty="0" smtClean="0"/>
            <a:t>대안적 이데올로기의 종언</a:t>
          </a:r>
          <a:endParaRPr lang="ko-KR" altLang="en-US" sz="2500" kern="1200" dirty="0"/>
        </a:p>
      </dsp:txBody>
      <dsp:txXfrm>
        <a:off x="391790" y="1196481"/>
        <a:ext cx="7835792" cy="738000"/>
      </dsp:txXfrm>
    </dsp:sp>
    <dsp:sp modelId="{781283F0-819E-4D26-BAC0-D6D7DD7190FD}">
      <dsp:nvSpPr>
        <dsp:cNvPr id="0" name=""/>
        <dsp:cNvSpPr/>
      </dsp:nvSpPr>
      <dsp:spPr>
        <a:xfrm>
          <a:off x="0" y="2699481"/>
          <a:ext cx="822960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5EBF310-ED2C-4AAB-B4D0-79ACA624E071}">
      <dsp:nvSpPr>
        <dsp:cNvPr id="0" name=""/>
        <dsp:cNvSpPr/>
      </dsp:nvSpPr>
      <dsp:spPr>
        <a:xfrm>
          <a:off x="391790" y="2330481"/>
          <a:ext cx="7835792" cy="73800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111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500" kern="1200" dirty="0" smtClean="0"/>
            <a:t>자본주의의 자정능력 상실</a:t>
          </a:r>
          <a:endParaRPr lang="ko-KR" altLang="en-US" sz="2500" kern="1200" dirty="0"/>
        </a:p>
      </dsp:txBody>
      <dsp:txXfrm>
        <a:off x="391790" y="2330481"/>
        <a:ext cx="7835792" cy="738000"/>
      </dsp:txXfrm>
    </dsp:sp>
    <dsp:sp modelId="{EAF21B74-A789-4028-8EB3-756758BA8B8A}">
      <dsp:nvSpPr>
        <dsp:cNvPr id="0" name=""/>
        <dsp:cNvSpPr/>
      </dsp:nvSpPr>
      <dsp:spPr>
        <a:xfrm>
          <a:off x="0" y="3833481"/>
          <a:ext cx="822960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260EC69-7195-4B99-A736-072134DFA578}">
      <dsp:nvSpPr>
        <dsp:cNvPr id="0" name=""/>
        <dsp:cNvSpPr/>
      </dsp:nvSpPr>
      <dsp:spPr>
        <a:xfrm>
          <a:off x="391790" y="3464481"/>
          <a:ext cx="7835792" cy="73800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111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500" kern="1200" dirty="0" smtClean="0"/>
            <a:t>대항 이데올로기 없는 자본주의</a:t>
          </a:r>
          <a:endParaRPr lang="ko-KR" altLang="en-US" sz="2500" kern="1200" dirty="0"/>
        </a:p>
      </dsp:txBody>
      <dsp:txXfrm>
        <a:off x="391790" y="3464481"/>
        <a:ext cx="7835792" cy="73800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3280D1A-D60B-4D1B-86E1-70C73A83F2D9}">
      <dsp:nvSpPr>
        <dsp:cNvPr id="0" name=""/>
        <dsp:cNvSpPr/>
      </dsp:nvSpPr>
      <dsp:spPr>
        <a:xfrm>
          <a:off x="0" y="0"/>
          <a:ext cx="2817909" cy="4525963"/>
        </a:xfrm>
        <a:prstGeom prst="triangle">
          <a:avLst/>
        </a:prstGeom>
        <a:gradFill rotWithShape="0">
          <a:gsLst>
            <a:gs pos="0">
              <a:srgbClr val="FF0000"/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0F87FEE-D18A-4469-89FD-1196A4A7EA64}">
      <dsp:nvSpPr>
        <dsp:cNvPr id="0" name=""/>
        <dsp:cNvSpPr/>
      </dsp:nvSpPr>
      <dsp:spPr>
        <a:xfrm>
          <a:off x="-1" y="454805"/>
          <a:ext cx="8229603" cy="803633"/>
        </a:xfrm>
        <a:prstGeom prst="roundRect">
          <a:avLst/>
        </a:prstGeom>
        <a:solidFill>
          <a:srgbClr val="FF0000">
            <a:alpha val="90000"/>
          </a:srgb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400" kern="1200" dirty="0" smtClean="0"/>
            <a:t> </a:t>
          </a:r>
          <a:r>
            <a:rPr lang="ko-KR" altLang="en-US" sz="2400" kern="1200" dirty="0" smtClean="0">
              <a:solidFill>
                <a:srgbClr val="FFFF00"/>
              </a:solidFill>
            </a:rPr>
            <a:t>문명 간 충돌</a:t>
          </a:r>
          <a:r>
            <a:rPr lang="en-US" altLang="ko-KR" sz="2400" kern="1200" dirty="0" smtClean="0">
              <a:solidFill>
                <a:srgbClr val="FFFF00"/>
              </a:solidFill>
            </a:rPr>
            <a:t>: </a:t>
          </a:r>
          <a:r>
            <a:rPr lang="ko-KR" altLang="en-US" sz="2400" kern="1200" dirty="0" smtClean="0">
              <a:solidFill>
                <a:srgbClr val="FFFF00"/>
              </a:solidFill>
            </a:rPr>
            <a:t>기독교 문명과 이슬람 문명</a:t>
          </a:r>
          <a:endParaRPr lang="ko-KR" altLang="en-US" sz="2400" kern="1200" dirty="0">
            <a:solidFill>
              <a:srgbClr val="FFFF00"/>
            </a:solidFill>
          </a:endParaRPr>
        </a:p>
      </dsp:txBody>
      <dsp:txXfrm>
        <a:off x="-1" y="454805"/>
        <a:ext cx="8229603" cy="803633"/>
      </dsp:txXfrm>
    </dsp:sp>
    <dsp:sp modelId="{F6EE1EA8-65F4-4735-B474-3CF1C52FEBBE}">
      <dsp:nvSpPr>
        <dsp:cNvPr id="0" name=""/>
        <dsp:cNvSpPr/>
      </dsp:nvSpPr>
      <dsp:spPr>
        <a:xfrm>
          <a:off x="-1" y="1358893"/>
          <a:ext cx="8229603" cy="803633"/>
        </a:xfrm>
        <a:prstGeom prst="roundRect">
          <a:avLst/>
        </a:prstGeom>
        <a:solidFill>
          <a:schemeClr val="accent2">
            <a:lumMod val="75000"/>
            <a:alpha val="9000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000" kern="1200" dirty="0" smtClean="0"/>
            <a:t> </a:t>
          </a:r>
          <a:r>
            <a:rPr lang="ko-KR" altLang="en-US" sz="2400" kern="1200" dirty="0" smtClean="0">
              <a:solidFill>
                <a:schemeClr val="bg1"/>
              </a:solidFill>
            </a:rPr>
            <a:t>자연과 인간의 충돌</a:t>
          </a:r>
          <a:r>
            <a:rPr lang="en-US" altLang="ko-KR" sz="2400" kern="1200" dirty="0" smtClean="0">
              <a:solidFill>
                <a:schemeClr val="bg1"/>
              </a:solidFill>
            </a:rPr>
            <a:t>: </a:t>
          </a:r>
          <a:r>
            <a:rPr lang="ko-KR" altLang="en-US" sz="2400" kern="1200" dirty="0" smtClean="0">
              <a:solidFill>
                <a:schemeClr val="bg1"/>
              </a:solidFill>
            </a:rPr>
            <a:t>착취대상으로서 자연관</a:t>
          </a:r>
          <a:endParaRPr lang="ko-KR" altLang="en-US" sz="2400" kern="1200" dirty="0">
            <a:solidFill>
              <a:schemeClr val="bg1"/>
            </a:solidFill>
          </a:endParaRPr>
        </a:p>
      </dsp:txBody>
      <dsp:txXfrm>
        <a:off x="-1" y="1358893"/>
        <a:ext cx="8229603" cy="803633"/>
      </dsp:txXfrm>
    </dsp:sp>
    <dsp:sp modelId="{F8620F18-FE99-48F8-89AC-CA4855CDF49D}">
      <dsp:nvSpPr>
        <dsp:cNvPr id="0" name=""/>
        <dsp:cNvSpPr/>
      </dsp:nvSpPr>
      <dsp:spPr>
        <a:xfrm>
          <a:off x="-1" y="2262981"/>
          <a:ext cx="8229603" cy="803633"/>
        </a:xfrm>
        <a:prstGeom prst="roundRect">
          <a:avLst/>
        </a:prstGeom>
        <a:solidFill>
          <a:schemeClr val="accent1">
            <a:lumMod val="75000"/>
            <a:alpha val="9000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200" kern="1200" dirty="0" smtClean="0"/>
            <a:t> </a:t>
          </a:r>
          <a:r>
            <a:rPr lang="ko-KR" altLang="en-US" sz="2400" kern="1200" dirty="0" smtClean="0">
              <a:solidFill>
                <a:schemeClr val="bg1"/>
              </a:solidFill>
            </a:rPr>
            <a:t>물질적 탐욕과 정신 가치의 충돌</a:t>
          </a:r>
          <a:endParaRPr lang="ko-KR" altLang="en-US" sz="2400" kern="1200" dirty="0">
            <a:solidFill>
              <a:schemeClr val="bg1"/>
            </a:solidFill>
          </a:endParaRPr>
        </a:p>
      </dsp:txBody>
      <dsp:txXfrm>
        <a:off x="-1" y="2262981"/>
        <a:ext cx="8229603" cy="803633"/>
      </dsp:txXfrm>
    </dsp:sp>
    <dsp:sp modelId="{7BC53A45-4045-4FC3-8170-2FF65C5135EB}">
      <dsp:nvSpPr>
        <dsp:cNvPr id="0" name=""/>
        <dsp:cNvSpPr/>
      </dsp:nvSpPr>
      <dsp:spPr>
        <a:xfrm>
          <a:off x="-1" y="3167069"/>
          <a:ext cx="8229603" cy="803633"/>
        </a:xfrm>
        <a:prstGeom prst="roundRect">
          <a:avLst/>
        </a:prstGeom>
        <a:solidFill>
          <a:srgbClr val="00B050">
            <a:alpha val="90000"/>
          </a:srgb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kern="1200" dirty="0" smtClean="0"/>
            <a:t> </a:t>
          </a:r>
          <a:r>
            <a:rPr lang="ko-KR" altLang="en-US" sz="2400" kern="1200" dirty="0" smtClean="0">
              <a:solidFill>
                <a:srgbClr val="FFFF00"/>
              </a:solidFill>
            </a:rPr>
            <a:t>계급 간 충돌</a:t>
          </a:r>
          <a:r>
            <a:rPr lang="en-US" altLang="ko-KR" sz="2400" kern="1200" dirty="0" smtClean="0">
              <a:solidFill>
                <a:srgbClr val="FFFF00"/>
              </a:solidFill>
            </a:rPr>
            <a:t>: </a:t>
          </a:r>
          <a:r>
            <a:rPr lang="ko-KR" altLang="en-US" sz="2400" kern="1200" dirty="0" smtClean="0">
              <a:solidFill>
                <a:srgbClr val="FFFF00"/>
              </a:solidFill>
            </a:rPr>
            <a:t>단위사회로부터 전세계적 수준에서</a:t>
          </a:r>
          <a:endParaRPr lang="ko-KR" altLang="en-US" sz="2400" kern="1200" dirty="0">
            <a:solidFill>
              <a:srgbClr val="FFFF00"/>
            </a:solidFill>
          </a:endParaRPr>
        </a:p>
      </dsp:txBody>
      <dsp:txXfrm>
        <a:off x="-1" y="3167069"/>
        <a:ext cx="8229603" cy="803633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1FE823E-5130-425C-8AD5-3702878470C2}">
      <dsp:nvSpPr>
        <dsp:cNvPr id="0" name=""/>
        <dsp:cNvSpPr/>
      </dsp:nvSpPr>
      <dsp:spPr>
        <a:xfrm>
          <a:off x="0" y="0"/>
          <a:ext cx="4525963" cy="45259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F71F280-DC9A-44E1-AFDA-020D06640A80}">
      <dsp:nvSpPr>
        <dsp:cNvPr id="0" name=""/>
        <dsp:cNvSpPr/>
      </dsp:nvSpPr>
      <dsp:spPr>
        <a:xfrm>
          <a:off x="2262981" y="0"/>
          <a:ext cx="5966618" cy="45259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200" kern="1200" dirty="0" smtClean="0"/>
            <a:t>정치경제</a:t>
          </a:r>
          <a:endParaRPr lang="ko-KR" altLang="en-US" sz="3200" kern="1200" dirty="0"/>
        </a:p>
      </dsp:txBody>
      <dsp:txXfrm>
        <a:off x="2262981" y="0"/>
        <a:ext cx="2983309" cy="1357791"/>
      </dsp:txXfrm>
    </dsp:sp>
    <dsp:sp modelId="{EF3771BF-B178-4FF2-A485-F6D54039BC2B}">
      <dsp:nvSpPr>
        <dsp:cNvPr id="0" name=""/>
        <dsp:cNvSpPr/>
      </dsp:nvSpPr>
      <dsp:spPr>
        <a:xfrm>
          <a:off x="792044" y="1357791"/>
          <a:ext cx="2941873" cy="294187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8ADE6C8-D008-44B5-A840-43F703D932F6}">
      <dsp:nvSpPr>
        <dsp:cNvPr id="0" name=""/>
        <dsp:cNvSpPr/>
      </dsp:nvSpPr>
      <dsp:spPr>
        <a:xfrm>
          <a:off x="2262981" y="1357791"/>
          <a:ext cx="5966618" cy="294187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200" kern="1200" dirty="0" smtClean="0"/>
            <a:t>기독교의 정착</a:t>
          </a:r>
          <a:endParaRPr lang="ko-KR" altLang="en-US" sz="3200" kern="1200" dirty="0"/>
        </a:p>
      </dsp:txBody>
      <dsp:txXfrm>
        <a:off x="2262981" y="1357791"/>
        <a:ext cx="2983309" cy="1357787"/>
      </dsp:txXfrm>
    </dsp:sp>
    <dsp:sp modelId="{E8DFD4B6-5018-49DB-BCD2-30F642C0789F}">
      <dsp:nvSpPr>
        <dsp:cNvPr id="0" name=""/>
        <dsp:cNvSpPr/>
      </dsp:nvSpPr>
      <dsp:spPr>
        <a:xfrm>
          <a:off x="1584087" y="2715579"/>
          <a:ext cx="1357787" cy="135778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837BD5D-B35D-444E-BAAD-8ABA4D521D40}">
      <dsp:nvSpPr>
        <dsp:cNvPr id="0" name=""/>
        <dsp:cNvSpPr/>
      </dsp:nvSpPr>
      <dsp:spPr>
        <a:xfrm>
          <a:off x="2262981" y="2715579"/>
          <a:ext cx="5966618" cy="13577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200" kern="1200" dirty="0" smtClean="0"/>
            <a:t>제도와 기독교</a:t>
          </a:r>
          <a:endParaRPr lang="ko-KR" altLang="en-US" sz="3200" kern="1200" dirty="0"/>
        </a:p>
      </dsp:txBody>
      <dsp:txXfrm>
        <a:off x="2262981" y="2715579"/>
        <a:ext cx="2983309" cy="1357787"/>
      </dsp:txXfrm>
    </dsp:sp>
    <dsp:sp modelId="{72A94DA2-6248-46DA-A1C6-811F638C27DB}">
      <dsp:nvSpPr>
        <dsp:cNvPr id="0" name=""/>
        <dsp:cNvSpPr/>
      </dsp:nvSpPr>
      <dsp:spPr>
        <a:xfrm>
          <a:off x="5246290" y="0"/>
          <a:ext cx="2983309" cy="1357791"/>
        </a:xfrm>
        <a:prstGeom prst="rect">
          <a:avLst/>
        </a:prstGeom>
        <a:noFill/>
        <a:ln w="9525" cap="flat" cmpd="sng" algn="ctr">
          <a:noFill/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228600" lvl="1" indent="-228600" algn="l" defTabSz="11112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500" kern="1200" dirty="0" smtClean="0"/>
            <a:t>대의민주주의</a:t>
          </a:r>
          <a:endParaRPr lang="ko-KR" altLang="en-US" sz="2500" kern="1200" dirty="0"/>
        </a:p>
        <a:p>
          <a:pPr marL="228600" lvl="1" indent="-228600" algn="l" defTabSz="11112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500" kern="1200" dirty="0" smtClean="0"/>
            <a:t>투표와 종교지도</a:t>
          </a:r>
          <a:endParaRPr lang="ko-KR" altLang="en-US" sz="2500" kern="1200" dirty="0"/>
        </a:p>
      </dsp:txBody>
      <dsp:txXfrm>
        <a:off x="5246290" y="0"/>
        <a:ext cx="2983309" cy="1357791"/>
      </dsp:txXfrm>
    </dsp:sp>
    <dsp:sp modelId="{842748D6-1ABB-4523-A535-992FBB86C67C}">
      <dsp:nvSpPr>
        <dsp:cNvPr id="0" name=""/>
        <dsp:cNvSpPr/>
      </dsp:nvSpPr>
      <dsp:spPr>
        <a:xfrm>
          <a:off x="5246290" y="1357791"/>
          <a:ext cx="2983309" cy="1357787"/>
        </a:xfrm>
        <a:prstGeom prst="rect">
          <a:avLst/>
        </a:prstGeom>
        <a:noFill/>
        <a:ln w="9525" cap="flat" cmpd="sng" algn="ctr">
          <a:noFill/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228600" lvl="1" indent="-228600" algn="l" defTabSz="11112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500" kern="1200" dirty="0" smtClean="0"/>
            <a:t>공격적 선교와</a:t>
          </a:r>
          <a:endParaRPr lang="ko-KR" altLang="en-US" sz="2500" kern="1200" dirty="0"/>
        </a:p>
        <a:p>
          <a:pPr marL="228600" lvl="1" indent="-228600" algn="l" defTabSz="11112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500" kern="1200" dirty="0" smtClean="0"/>
            <a:t>배타주의</a:t>
          </a:r>
          <a:endParaRPr lang="ko-KR" altLang="en-US" sz="2500" kern="1200" dirty="0"/>
        </a:p>
      </dsp:txBody>
      <dsp:txXfrm>
        <a:off x="5246290" y="1357791"/>
        <a:ext cx="2983309" cy="1357787"/>
      </dsp:txXfrm>
    </dsp:sp>
    <dsp:sp modelId="{0B19FD3E-E1CC-47FE-BD6A-2CCA17C9176D}">
      <dsp:nvSpPr>
        <dsp:cNvPr id="0" name=""/>
        <dsp:cNvSpPr/>
      </dsp:nvSpPr>
      <dsp:spPr>
        <a:xfrm>
          <a:off x="5246290" y="2715579"/>
          <a:ext cx="2983309" cy="1357787"/>
        </a:xfrm>
        <a:prstGeom prst="rect">
          <a:avLst/>
        </a:prstGeom>
        <a:noFill/>
        <a:ln w="9525" cap="flat" cmpd="sng" algn="ctr">
          <a:noFill/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228600" lvl="1" indent="-228600" algn="l" defTabSz="11112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500" kern="1200" dirty="0" smtClean="0"/>
            <a:t>교육</a:t>
          </a:r>
          <a:r>
            <a:rPr lang="en-US" altLang="ko-KR" sz="2500" kern="1200" dirty="0" smtClean="0"/>
            <a:t>, </a:t>
          </a:r>
          <a:r>
            <a:rPr lang="ko-KR" altLang="en-US" sz="2500" kern="1200" dirty="0" smtClean="0"/>
            <a:t>언론</a:t>
          </a:r>
          <a:r>
            <a:rPr lang="en-US" altLang="ko-KR" sz="2500" kern="1200" dirty="0" smtClean="0"/>
            <a:t>,</a:t>
          </a:r>
          <a:endParaRPr lang="ko-KR" altLang="en-US" sz="2500" kern="1200" dirty="0"/>
        </a:p>
        <a:p>
          <a:pPr marL="228600" lvl="1" indent="-228600" algn="l" defTabSz="11112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500" kern="1200" dirty="0" smtClean="0"/>
            <a:t>정치경제 등 접수</a:t>
          </a:r>
          <a:endParaRPr lang="ko-KR" altLang="en-US" sz="2500" kern="1200" dirty="0"/>
        </a:p>
      </dsp:txBody>
      <dsp:txXfrm>
        <a:off x="5246290" y="2715579"/>
        <a:ext cx="2983309" cy="1357787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1FE823E-5130-425C-8AD5-3702878470C2}">
      <dsp:nvSpPr>
        <dsp:cNvPr id="0" name=""/>
        <dsp:cNvSpPr/>
      </dsp:nvSpPr>
      <dsp:spPr>
        <a:xfrm>
          <a:off x="0" y="0"/>
          <a:ext cx="4525963" cy="45259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F71F280-DC9A-44E1-AFDA-020D06640A80}">
      <dsp:nvSpPr>
        <dsp:cNvPr id="0" name=""/>
        <dsp:cNvSpPr/>
      </dsp:nvSpPr>
      <dsp:spPr>
        <a:xfrm>
          <a:off x="2262981" y="0"/>
          <a:ext cx="5966618" cy="45259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600" kern="1200" dirty="0" smtClean="0"/>
            <a:t>교육</a:t>
          </a:r>
          <a:r>
            <a:rPr lang="en-US" altLang="ko-KR" sz="2600" kern="1200" dirty="0" smtClean="0"/>
            <a:t>?</a:t>
          </a:r>
          <a:endParaRPr lang="ko-KR" altLang="en-US" sz="2600" kern="1200" dirty="0"/>
        </a:p>
      </dsp:txBody>
      <dsp:txXfrm>
        <a:off x="2262981" y="0"/>
        <a:ext cx="2983309" cy="1357791"/>
      </dsp:txXfrm>
    </dsp:sp>
    <dsp:sp modelId="{EF3771BF-B178-4FF2-A485-F6D54039BC2B}">
      <dsp:nvSpPr>
        <dsp:cNvPr id="0" name=""/>
        <dsp:cNvSpPr/>
      </dsp:nvSpPr>
      <dsp:spPr>
        <a:xfrm>
          <a:off x="792044" y="1357791"/>
          <a:ext cx="2941873" cy="294187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shade val="51000"/>
                <a:satMod val="130000"/>
              </a:schemeClr>
            </a:gs>
            <a:gs pos="80000">
              <a:schemeClr val="accent4">
                <a:hueOff val="-2232385"/>
                <a:satOff val="13449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8ADE6C8-D008-44B5-A840-43F703D932F6}">
      <dsp:nvSpPr>
        <dsp:cNvPr id="0" name=""/>
        <dsp:cNvSpPr/>
      </dsp:nvSpPr>
      <dsp:spPr>
        <a:xfrm>
          <a:off x="2262981" y="1357791"/>
          <a:ext cx="5966618" cy="294187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600" kern="1200" dirty="0" smtClean="0"/>
            <a:t>교육 가치</a:t>
          </a:r>
          <a:endParaRPr lang="ko-KR" altLang="en-US" sz="2600" kern="1200" dirty="0"/>
        </a:p>
      </dsp:txBody>
      <dsp:txXfrm>
        <a:off x="2262981" y="1357791"/>
        <a:ext cx="2983309" cy="1357787"/>
      </dsp:txXfrm>
    </dsp:sp>
    <dsp:sp modelId="{E8DFD4B6-5018-49DB-BCD2-30F642C0789F}">
      <dsp:nvSpPr>
        <dsp:cNvPr id="0" name=""/>
        <dsp:cNvSpPr/>
      </dsp:nvSpPr>
      <dsp:spPr>
        <a:xfrm>
          <a:off x="1584087" y="2715579"/>
          <a:ext cx="1357787" cy="135778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837BD5D-B35D-444E-BAAD-8ABA4D521D40}">
      <dsp:nvSpPr>
        <dsp:cNvPr id="0" name=""/>
        <dsp:cNvSpPr/>
      </dsp:nvSpPr>
      <dsp:spPr>
        <a:xfrm>
          <a:off x="2262981" y="2715579"/>
          <a:ext cx="5966618" cy="13577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600" kern="1200" dirty="0" err="1" smtClean="0"/>
            <a:t>도구적가치</a:t>
          </a:r>
          <a:r>
            <a:rPr lang="ko-KR" altLang="en-US" sz="2600" kern="1200" dirty="0" smtClean="0"/>
            <a:t> 일변도</a:t>
          </a:r>
          <a:endParaRPr lang="ko-KR" altLang="en-US" sz="2600" kern="1200" dirty="0"/>
        </a:p>
      </dsp:txBody>
      <dsp:txXfrm>
        <a:off x="2262981" y="2715579"/>
        <a:ext cx="2983309" cy="1357787"/>
      </dsp:txXfrm>
    </dsp:sp>
    <dsp:sp modelId="{72A94DA2-6248-46DA-A1C6-811F638C27DB}">
      <dsp:nvSpPr>
        <dsp:cNvPr id="0" name=""/>
        <dsp:cNvSpPr/>
      </dsp:nvSpPr>
      <dsp:spPr>
        <a:xfrm>
          <a:off x="5246290" y="0"/>
          <a:ext cx="2983309" cy="1357791"/>
        </a:xfrm>
        <a:prstGeom prst="rect">
          <a:avLst/>
        </a:prstGeom>
        <a:noFill/>
        <a:ln w="9525" cap="flat" cmpd="sng" algn="ctr">
          <a:noFill/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228600" lvl="1" indent="-228600" algn="l" defTabSz="889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000" kern="1200" dirty="0" smtClean="0"/>
            <a:t>정치경제의 하수인</a:t>
          </a:r>
          <a:endParaRPr lang="ko-KR" altLang="en-US" sz="2000" kern="1200" dirty="0"/>
        </a:p>
        <a:p>
          <a:pPr marL="228600" lvl="1" indent="-228600" algn="l" defTabSz="889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000" kern="1200" dirty="0" smtClean="0"/>
            <a:t>지식생산 공장</a:t>
          </a:r>
          <a:endParaRPr lang="ko-KR" altLang="en-US" sz="2000" kern="1200" dirty="0"/>
        </a:p>
      </dsp:txBody>
      <dsp:txXfrm>
        <a:off x="5246290" y="0"/>
        <a:ext cx="2983309" cy="1357791"/>
      </dsp:txXfrm>
    </dsp:sp>
    <dsp:sp modelId="{842748D6-1ABB-4523-A535-992FBB86C67C}">
      <dsp:nvSpPr>
        <dsp:cNvPr id="0" name=""/>
        <dsp:cNvSpPr/>
      </dsp:nvSpPr>
      <dsp:spPr>
        <a:xfrm>
          <a:off x="5246290" y="1357791"/>
          <a:ext cx="2983309" cy="1357787"/>
        </a:xfrm>
        <a:prstGeom prst="rect">
          <a:avLst/>
        </a:prstGeom>
        <a:noFill/>
        <a:ln w="9525" cap="flat" cmpd="sng" algn="ctr">
          <a:noFill/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228600" lvl="1" indent="-228600" algn="l" defTabSz="889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000" kern="1200" dirty="0" smtClean="0"/>
            <a:t>교육 구조와 가치의</a:t>
          </a:r>
          <a:endParaRPr lang="ko-KR" altLang="en-US" sz="2000" kern="1200" dirty="0"/>
        </a:p>
        <a:p>
          <a:pPr marL="228600" lvl="1" indent="-228600" algn="l" defTabSz="889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000" kern="1200" dirty="0" smtClean="0"/>
            <a:t>서구일변화</a:t>
          </a:r>
          <a:endParaRPr lang="ko-KR" altLang="en-US" sz="2000" kern="1200" dirty="0"/>
        </a:p>
      </dsp:txBody>
      <dsp:txXfrm>
        <a:off x="5246290" y="1357791"/>
        <a:ext cx="2983309" cy="1357787"/>
      </dsp:txXfrm>
    </dsp:sp>
    <dsp:sp modelId="{0B19FD3E-E1CC-47FE-BD6A-2CCA17C9176D}">
      <dsp:nvSpPr>
        <dsp:cNvPr id="0" name=""/>
        <dsp:cNvSpPr/>
      </dsp:nvSpPr>
      <dsp:spPr>
        <a:xfrm>
          <a:off x="5246290" y="2715579"/>
          <a:ext cx="2983309" cy="1357787"/>
        </a:xfrm>
        <a:prstGeom prst="rect">
          <a:avLst/>
        </a:prstGeom>
        <a:noFill/>
        <a:ln w="9525" cap="flat" cmpd="sng" algn="ctr">
          <a:noFill/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228600" lvl="1" indent="-228600" algn="l" defTabSz="889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000" kern="1200" dirty="0" smtClean="0"/>
            <a:t>본질 가치의 실종</a:t>
          </a:r>
          <a:endParaRPr lang="ko-KR" altLang="en-US" sz="2000" kern="1200" dirty="0"/>
        </a:p>
        <a:p>
          <a:pPr marL="228600" lvl="1" indent="-228600" algn="l" defTabSz="889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000" kern="1200" dirty="0" smtClean="0"/>
            <a:t>일방적인 도구</a:t>
          </a:r>
          <a:r>
            <a:rPr lang="en-US" altLang="ko-KR" sz="2000" kern="1200" dirty="0" smtClean="0"/>
            <a:t>/</a:t>
          </a:r>
          <a:r>
            <a:rPr lang="ko-KR" altLang="en-US" sz="2000" kern="1200" dirty="0" smtClean="0"/>
            <a:t>실용성</a:t>
          </a:r>
          <a:endParaRPr lang="ko-KR" altLang="en-US" sz="2000" kern="1200" dirty="0"/>
        </a:p>
      </dsp:txBody>
      <dsp:txXfrm>
        <a:off x="5246290" y="2715579"/>
        <a:ext cx="2983309" cy="1357787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C092939-7ECE-4BDB-A5B9-3504E5B1FD28}">
      <dsp:nvSpPr>
        <dsp:cNvPr id="0" name=""/>
        <dsp:cNvSpPr/>
      </dsp:nvSpPr>
      <dsp:spPr>
        <a:xfrm>
          <a:off x="302894" y="0"/>
          <a:ext cx="3432810" cy="4525963"/>
        </a:xfrm>
        <a:prstGeom prst="rightArrow">
          <a:avLst/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3094CA7F-F9ED-4FA3-9F3E-305C5843A3C9}">
      <dsp:nvSpPr>
        <dsp:cNvPr id="0" name=""/>
        <dsp:cNvSpPr/>
      </dsp:nvSpPr>
      <dsp:spPr>
        <a:xfrm>
          <a:off x="4338" y="1357788"/>
          <a:ext cx="1299924" cy="181038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500" kern="1200" dirty="0" smtClean="0"/>
            <a:t>환경안정</a:t>
          </a:r>
          <a:endParaRPr lang="ko-KR" altLang="en-US" sz="3500" kern="1200" dirty="0"/>
        </a:p>
      </dsp:txBody>
      <dsp:txXfrm>
        <a:off x="4338" y="1357788"/>
        <a:ext cx="1299924" cy="1810385"/>
      </dsp:txXfrm>
    </dsp:sp>
    <dsp:sp modelId="{CC7E5D40-43FF-44D0-926D-08B2713EB02B}">
      <dsp:nvSpPr>
        <dsp:cNvPr id="0" name=""/>
        <dsp:cNvSpPr/>
      </dsp:nvSpPr>
      <dsp:spPr>
        <a:xfrm>
          <a:off x="1369337" y="1357788"/>
          <a:ext cx="1299924" cy="1810385"/>
        </a:xfrm>
        <a:prstGeom prst="roundRect">
          <a:avLst/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shade val="51000"/>
                <a:satMod val="130000"/>
              </a:schemeClr>
            </a:gs>
            <a:gs pos="80000">
              <a:schemeClr val="accent2">
                <a:hueOff val="2340759"/>
                <a:satOff val="-2919"/>
                <a:lumOff val="686"/>
                <a:alphaOff val="0"/>
                <a:shade val="93000"/>
                <a:satMod val="13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500" kern="1200" dirty="0" smtClean="0"/>
            <a:t>거대화</a:t>
          </a:r>
          <a:endParaRPr lang="ko-KR" altLang="en-US" sz="3500" kern="1200" dirty="0"/>
        </a:p>
      </dsp:txBody>
      <dsp:txXfrm>
        <a:off x="1369337" y="1357788"/>
        <a:ext cx="1299924" cy="1810385"/>
      </dsp:txXfrm>
    </dsp:sp>
    <dsp:sp modelId="{AC8D9621-68F6-410B-A08F-2F698996C2C2}">
      <dsp:nvSpPr>
        <dsp:cNvPr id="0" name=""/>
        <dsp:cNvSpPr/>
      </dsp:nvSpPr>
      <dsp:spPr>
        <a:xfrm>
          <a:off x="2734337" y="1357788"/>
          <a:ext cx="1299924" cy="1810385"/>
        </a:xfrm>
        <a:prstGeom prst="round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shade val="51000"/>
                <a:satMod val="130000"/>
              </a:schemeClr>
            </a:gs>
            <a:gs pos="80000">
              <a:schemeClr val="accent2">
                <a:hueOff val="4681519"/>
                <a:satOff val="-5839"/>
                <a:lumOff val="1373"/>
                <a:alphaOff val="0"/>
                <a:shade val="93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3500" kern="1200" dirty="0" smtClean="0"/>
            <a:t>안정성</a:t>
          </a:r>
          <a:endParaRPr lang="ko-KR" altLang="en-US" sz="3500" kern="1200" dirty="0"/>
        </a:p>
      </dsp:txBody>
      <dsp:txXfrm>
        <a:off x="2734337" y="1357788"/>
        <a:ext cx="1299924" cy="1810385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45F1B5E-87CE-4D7B-98F7-62BD4D37CF8B}">
      <dsp:nvSpPr>
        <dsp:cNvPr id="0" name=""/>
        <dsp:cNvSpPr/>
      </dsp:nvSpPr>
      <dsp:spPr>
        <a:xfrm>
          <a:off x="302894" y="0"/>
          <a:ext cx="3432810" cy="4525963"/>
        </a:xfrm>
        <a:prstGeom prst="rightArrow">
          <a:avLst/>
        </a:prstGeom>
        <a:gradFill rotWithShape="0">
          <a:gsLst>
            <a:gs pos="0">
              <a:schemeClr val="accent5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963A2379-8C36-4A3B-8E6C-A18ABB306B3E}">
      <dsp:nvSpPr>
        <dsp:cNvPr id="0" name=""/>
        <dsp:cNvSpPr/>
      </dsp:nvSpPr>
      <dsp:spPr>
        <a:xfrm>
          <a:off x="136854" y="1357788"/>
          <a:ext cx="1211580" cy="1810385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500" kern="1200" dirty="0" smtClean="0"/>
            <a:t>환경불안정성</a:t>
          </a:r>
          <a:endParaRPr lang="ko-KR" altLang="en-US" sz="2500" kern="1200" dirty="0"/>
        </a:p>
      </dsp:txBody>
      <dsp:txXfrm>
        <a:off x="136854" y="1357788"/>
        <a:ext cx="1211580" cy="1810385"/>
      </dsp:txXfrm>
    </dsp:sp>
    <dsp:sp modelId="{4FF46FAA-6B6A-404D-A415-01164A1B7F1D}">
      <dsp:nvSpPr>
        <dsp:cNvPr id="0" name=""/>
        <dsp:cNvSpPr/>
      </dsp:nvSpPr>
      <dsp:spPr>
        <a:xfrm>
          <a:off x="1413510" y="1357788"/>
          <a:ext cx="1211580" cy="1810385"/>
        </a:xfrm>
        <a:prstGeom prst="roundRect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500" kern="1200" dirty="0" err="1" smtClean="0"/>
            <a:t>분권화된구조</a:t>
          </a:r>
          <a:endParaRPr lang="ko-KR" altLang="en-US" sz="2500" kern="1200" dirty="0"/>
        </a:p>
      </dsp:txBody>
      <dsp:txXfrm>
        <a:off x="1413510" y="1357788"/>
        <a:ext cx="1211580" cy="1810385"/>
      </dsp:txXfrm>
    </dsp:sp>
    <dsp:sp modelId="{A61C8CFE-5916-47E6-92F5-D7E4914660E4}">
      <dsp:nvSpPr>
        <dsp:cNvPr id="0" name=""/>
        <dsp:cNvSpPr/>
      </dsp:nvSpPr>
      <dsp:spPr>
        <a:xfrm>
          <a:off x="2690165" y="1357788"/>
          <a:ext cx="1211580" cy="1810385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500" kern="1200" dirty="0" smtClean="0"/>
            <a:t>적응능력중심</a:t>
          </a:r>
          <a:endParaRPr lang="ko-KR" altLang="en-US" sz="2500" kern="1200" dirty="0"/>
        </a:p>
      </dsp:txBody>
      <dsp:txXfrm>
        <a:off x="2690165" y="1357788"/>
        <a:ext cx="1211580" cy="1810385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B4CBCCC-E9BC-43F6-8AFF-5B288C3F3A5F}">
      <dsp:nvSpPr>
        <dsp:cNvPr id="0" name=""/>
        <dsp:cNvSpPr/>
      </dsp:nvSpPr>
      <dsp:spPr>
        <a:xfrm>
          <a:off x="2381266" y="0"/>
          <a:ext cx="2381266" cy="1538294"/>
        </a:xfrm>
        <a:prstGeom prst="trapezoid">
          <a:avLst>
            <a:gd name="adj" fmla="val 774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6500" kern="1200" dirty="0" smtClean="0">
              <a:solidFill>
                <a:srgbClr val="FFFF00"/>
              </a:solidFill>
            </a:rPr>
            <a:t>행복</a:t>
          </a:r>
          <a:endParaRPr lang="ko-KR" altLang="en-US" sz="6500" kern="1200" dirty="0">
            <a:solidFill>
              <a:srgbClr val="FFFF00"/>
            </a:solidFill>
          </a:endParaRPr>
        </a:p>
      </dsp:txBody>
      <dsp:txXfrm>
        <a:off x="2381266" y="0"/>
        <a:ext cx="2381266" cy="1538294"/>
      </dsp:txXfrm>
    </dsp:sp>
    <dsp:sp modelId="{92552A33-A7A9-44D3-8A14-1ECF4ED792D5}">
      <dsp:nvSpPr>
        <dsp:cNvPr id="0" name=""/>
        <dsp:cNvSpPr/>
      </dsp:nvSpPr>
      <dsp:spPr>
        <a:xfrm>
          <a:off x="1190633" y="1538294"/>
          <a:ext cx="4762533" cy="1538294"/>
        </a:xfrm>
        <a:prstGeom prst="trapezoid">
          <a:avLst>
            <a:gd name="adj" fmla="val 77400"/>
          </a:avLst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shade val="51000"/>
                <a:satMod val="130000"/>
              </a:schemeClr>
            </a:gs>
            <a:gs pos="80000">
              <a:schemeClr val="accent4">
                <a:hueOff val="-2232385"/>
                <a:satOff val="13449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6500" kern="1200" dirty="0" smtClean="0">
              <a:solidFill>
                <a:schemeClr val="tx2">
                  <a:lumMod val="75000"/>
                </a:schemeClr>
              </a:solidFill>
            </a:rPr>
            <a:t>정신성</a:t>
          </a:r>
          <a:endParaRPr lang="ko-KR" altLang="en-US" sz="6500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2024076" y="1538294"/>
        <a:ext cx="3095646" cy="1538294"/>
      </dsp:txXfrm>
    </dsp:sp>
    <dsp:sp modelId="{20D0865A-CA34-4AD4-87C1-B50B8C114529}">
      <dsp:nvSpPr>
        <dsp:cNvPr id="0" name=""/>
        <dsp:cNvSpPr/>
      </dsp:nvSpPr>
      <dsp:spPr>
        <a:xfrm>
          <a:off x="0" y="3076587"/>
          <a:ext cx="7143800" cy="1538294"/>
        </a:xfrm>
        <a:prstGeom prst="trapezoid">
          <a:avLst>
            <a:gd name="adj" fmla="val 77400"/>
          </a:avLst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6500" kern="1200" dirty="0" smtClean="0">
              <a:solidFill>
                <a:srgbClr val="FF0000"/>
              </a:solidFill>
            </a:rPr>
            <a:t>부</a:t>
          </a:r>
          <a:r>
            <a:rPr lang="en-US" altLang="ko-KR" sz="6500" kern="1200" dirty="0" smtClean="0">
              <a:solidFill>
                <a:srgbClr val="FF0000"/>
              </a:solidFill>
            </a:rPr>
            <a:t>(</a:t>
          </a:r>
          <a:r>
            <a:rPr lang="ko-KR" altLang="en-US" sz="6500" kern="1200" dirty="0" smtClean="0">
              <a:solidFill>
                <a:srgbClr val="FF0000"/>
              </a:solidFill>
            </a:rPr>
            <a:t>富</a:t>
          </a:r>
          <a:r>
            <a:rPr lang="en-US" altLang="ko-KR" sz="6500" kern="1200" dirty="0" smtClean="0">
              <a:solidFill>
                <a:srgbClr val="FF0000"/>
              </a:solidFill>
            </a:rPr>
            <a:t>)</a:t>
          </a:r>
          <a:endParaRPr lang="ko-KR" altLang="en-US" sz="6500" kern="1200" dirty="0">
            <a:solidFill>
              <a:srgbClr val="FF0000"/>
            </a:solidFill>
          </a:endParaRPr>
        </a:p>
      </dsp:txBody>
      <dsp:txXfrm>
        <a:off x="1250164" y="3076587"/>
        <a:ext cx="4643470" cy="1538294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F5DB5CA-4323-485C-9D9F-9D99ADAE7039}">
      <dsp:nvSpPr>
        <dsp:cNvPr id="0" name=""/>
        <dsp:cNvSpPr/>
      </dsp:nvSpPr>
      <dsp:spPr>
        <a:xfrm>
          <a:off x="1391" y="0"/>
          <a:ext cx="2165560" cy="34290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t" anchorCtr="1">
          <a:noAutofit/>
        </a:bodyPr>
        <a:lstStyle/>
        <a:p>
          <a:pPr lvl="0" algn="l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2000" kern="1200" dirty="0" smtClean="0"/>
        </a:p>
        <a:p>
          <a:pPr lvl="0" algn="ctr" defTabSz="889000" latinLnBrk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b="1" kern="1200" dirty="0" smtClean="0"/>
            <a:t>체험</a:t>
          </a:r>
          <a:endParaRPr lang="ko-KR" altLang="en-US" sz="2800" b="1" kern="1200" dirty="0"/>
        </a:p>
        <a:p>
          <a:pPr marL="114300" lvl="1" indent="-114300" algn="l" defTabSz="622300" latinLnBrk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400" kern="1200" dirty="0" smtClean="0">
              <a:latin typeface="돋움" pitchFamily="50" charset="-127"/>
              <a:ea typeface="돋움" pitchFamily="50" charset="-127"/>
            </a:rPr>
            <a:t>불교</a:t>
          </a:r>
          <a:endParaRPr lang="ko-KR" altLang="en-US" sz="1400" kern="1200" dirty="0">
            <a:latin typeface="돋움" pitchFamily="50" charset="-127"/>
            <a:ea typeface="돋움" pitchFamily="50" charset="-127"/>
          </a:endParaRPr>
        </a:p>
      </dsp:txBody>
      <dsp:txXfrm>
        <a:off x="1391" y="1371600"/>
        <a:ext cx="2165560" cy="1371600"/>
      </dsp:txXfrm>
    </dsp:sp>
    <dsp:sp modelId="{364514D7-49A0-4C6B-A446-C02011605859}">
      <dsp:nvSpPr>
        <dsp:cNvPr id="0" name=""/>
        <dsp:cNvSpPr/>
      </dsp:nvSpPr>
      <dsp:spPr>
        <a:xfrm>
          <a:off x="513243" y="205740"/>
          <a:ext cx="1141857" cy="1141857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38100">
          <a:solidFill>
            <a:srgbClr val="FFFFFF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3502136E-4D58-4B2D-AACD-5398FBBA1D9D}">
      <dsp:nvSpPr>
        <dsp:cNvPr id="0" name=""/>
        <dsp:cNvSpPr/>
      </dsp:nvSpPr>
      <dsp:spPr>
        <a:xfrm>
          <a:off x="2231919" y="0"/>
          <a:ext cx="2165560" cy="34290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shade val="51000"/>
                <a:satMod val="130000"/>
              </a:schemeClr>
            </a:gs>
            <a:gs pos="80000">
              <a:schemeClr val="accent2">
                <a:hueOff val="2340759"/>
                <a:satOff val="-2919"/>
                <a:lumOff val="686"/>
                <a:alphaOff val="0"/>
                <a:shade val="93000"/>
                <a:satMod val="13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t" anchorCtr="1">
          <a:noAutofit/>
        </a:bodyPr>
        <a:lstStyle/>
        <a:p>
          <a:pPr lvl="0" algn="l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2000" kern="1200" dirty="0" smtClean="0"/>
        </a:p>
        <a:p>
          <a:pPr lvl="0" algn="ctr" defTabSz="889000" latinLnBrk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b="1" kern="1200" dirty="0" smtClean="0"/>
            <a:t>장엄의례</a:t>
          </a:r>
          <a:endParaRPr lang="ko-KR" altLang="en-US" sz="2800" b="1" kern="1200" dirty="0"/>
        </a:p>
        <a:p>
          <a:pPr marL="114300" lvl="1" indent="-114300" algn="l" defTabSz="622300" latinLnBrk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400" kern="1200" dirty="0" smtClean="0">
              <a:latin typeface="돋움" pitchFamily="50" charset="-127"/>
              <a:ea typeface="돋움" pitchFamily="50" charset="-127"/>
            </a:rPr>
            <a:t>천주교</a:t>
          </a:r>
          <a:endParaRPr lang="ko-KR" altLang="en-US" sz="1400" kern="1200" dirty="0">
            <a:latin typeface="돋움" pitchFamily="50" charset="-127"/>
            <a:ea typeface="돋움" pitchFamily="50" charset="-127"/>
          </a:endParaRPr>
        </a:p>
      </dsp:txBody>
      <dsp:txXfrm>
        <a:off x="2231919" y="1371600"/>
        <a:ext cx="2165560" cy="1371600"/>
      </dsp:txXfrm>
    </dsp:sp>
    <dsp:sp modelId="{C9348EF7-A5C5-4068-BED5-DF26334F7B4A}">
      <dsp:nvSpPr>
        <dsp:cNvPr id="0" name=""/>
        <dsp:cNvSpPr/>
      </dsp:nvSpPr>
      <dsp:spPr>
        <a:xfrm>
          <a:off x="2743771" y="205740"/>
          <a:ext cx="1141857" cy="1141857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38100">
          <a:solidFill>
            <a:srgbClr val="FFFFFF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9145D698-103F-44FC-8C8B-4B89790B0DF0}">
      <dsp:nvSpPr>
        <dsp:cNvPr id="0" name=""/>
        <dsp:cNvSpPr/>
      </dsp:nvSpPr>
      <dsp:spPr>
        <a:xfrm>
          <a:off x="4462447" y="0"/>
          <a:ext cx="2165560" cy="34290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shade val="51000"/>
                <a:satMod val="130000"/>
              </a:schemeClr>
            </a:gs>
            <a:gs pos="80000">
              <a:schemeClr val="accent2">
                <a:hueOff val="4681519"/>
                <a:satOff val="-5839"/>
                <a:lumOff val="1373"/>
                <a:alphaOff val="0"/>
                <a:shade val="93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t" anchorCtr="1">
          <a:noAutofit/>
        </a:bodyPr>
        <a:lstStyle/>
        <a:p>
          <a:pPr lvl="0" algn="l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ko-KR" sz="2000" kern="1200" dirty="0" smtClean="0"/>
        </a:p>
        <a:p>
          <a:pPr lvl="0" algn="ctr" defTabSz="889000" latinLnBrk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800" b="1" kern="1200" dirty="0" err="1" smtClean="0"/>
            <a:t>논리언설</a:t>
          </a:r>
          <a:endParaRPr lang="ko-KR" altLang="en-US" sz="2800" b="1" kern="1200" dirty="0"/>
        </a:p>
        <a:p>
          <a:pPr marL="114300" lvl="1" indent="-114300" algn="l" defTabSz="622300" latinLnBrk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400" kern="1200" dirty="0" smtClean="0">
              <a:latin typeface="돋움" pitchFamily="50" charset="-127"/>
              <a:ea typeface="돋움" pitchFamily="50" charset="-127"/>
            </a:rPr>
            <a:t> 개신교</a:t>
          </a:r>
          <a:endParaRPr lang="ko-KR" altLang="en-US" sz="1400" kern="1200" dirty="0">
            <a:latin typeface="돋움" pitchFamily="50" charset="-127"/>
            <a:ea typeface="돋움" pitchFamily="50" charset="-127"/>
          </a:endParaRPr>
        </a:p>
      </dsp:txBody>
      <dsp:txXfrm>
        <a:off x="4462447" y="1371600"/>
        <a:ext cx="2165560" cy="1371600"/>
      </dsp:txXfrm>
    </dsp:sp>
    <dsp:sp modelId="{E3E5A798-02E4-43DD-A3B7-B58873292D2B}">
      <dsp:nvSpPr>
        <dsp:cNvPr id="0" name=""/>
        <dsp:cNvSpPr/>
      </dsp:nvSpPr>
      <dsp:spPr>
        <a:xfrm>
          <a:off x="4974299" y="205740"/>
          <a:ext cx="1141857" cy="1141857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38100">
          <a:solidFill>
            <a:srgbClr val="FFFFFF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A5B0A108-ABC1-4800-8271-7AD6D6415B3E}">
      <dsp:nvSpPr>
        <dsp:cNvPr id="0" name=""/>
        <dsp:cNvSpPr/>
      </dsp:nvSpPr>
      <dsp:spPr>
        <a:xfrm>
          <a:off x="199977" y="1728788"/>
          <a:ext cx="6099048" cy="346394"/>
        </a:xfrm>
        <a:prstGeom prst="rightArrow">
          <a:avLst/>
        </a:prstGeom>
        <a:solidFill>
          <a:schemeClr val="accent3">
            <a:lumMod val="20000"/>
            <a:lumOff val="80000"/>
          </a:schemeClr>
        </a:solidFill>
        <a:ln w="28575">
          <a:noFill/>
        </a:ln>
        <a:effectLst>
          <a:outerShdw blurRad="57785" dist="33020" dir="318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600000"/>
          </a:lightRig>
        </a:scene3d>
        <a:sp3d z="190500" prstMaterial="metal">
          <a:bevelT w="38100" h="571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979DC4-E51C-4178-8FBF-0D9AB425D61E}" type="datetimeFigureOut">
              <a:rPr lang="ko-KR" altLang="en-US" smtClean="0"/>
              <a:pPr/>
              <a:t>2010-03-23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DBD3EA-C8CA-4FEC-B8BE-C3B6A5D19E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DBD3EA-C8CA-4FEC-B8BE-C3B6A5D19EB1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DA6D-CF14-4168-9764-1F8638ACAA4B}" type="datetimeFigureOut">
              <a:rPr lang="ko-KR" altLang="en-US" smtClean="0"/>
              <a:pPr/>
              <a:t>2010-03-23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95F22-68FC-46BA-B357-9DAEE5A8FF7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DA6D-CF14-4168-9764-1F8638ACAA4B}" type="datetimeFigureOut">
              <a:rPr lang="ko-KR" altLang="en-US" smtClean="0"/>
              <a:pPr/>
              <a:t>2010-03-23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95F22-68FC-46BA-B357-9DAEE5A8FF7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DA6D-CF14-4168-9764-1F8638ACAA4B}" type="datetimeFigureOut">
              <a:rPr lang="ko-KR" altLang="en-US" smtClean="0"/>
              <a:pPr/>
              <a:t>2010-03-23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95F22-68FC-46BA-B357-9DAEE5A8FF7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DA6D-CF14-4168-9764-1F8638ACAA4B}" type="datetimeFigureOut">
              <a:rPr lang="ko-KR" altLang="en-US" smtClean="0"/>
              <a:pPr/>
              <a:t>2010-03-23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95F22-68FC-46BA-B357-9DAEE5A8FF7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DA6D-CF14-4168-9764-1F8638ACAA4B}" type="datetimeFigureOut">
              <a:rPr lang="ko-KR" altLang="en-US" smtClean="0"/>
              <a:pPr/>
              <a:t>2010-03-23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95F22-68FC-46BA-B357-9DAEE5A8FF7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DA6D-CF14-4168-9764-1F8638ACAA4B}" type="datetimeFigureOut">
              <a:rPr lang="ko-KR" altLang="en-US" smtClean="0"/>
              <a:pPr/>
              <a:t>2010-03-23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95F22-68FC-46BA-B357-9DAEE5A8FF7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DA6D-CF14-4168-9764-1F8638ACAA4B}" type="datetimeFigureOut">
              <a:rPr lang="ko-KR" altLang="en-US" smtClean="0"/>
              <a:pPr/>
              <a:t>2010-03-23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95F22-68FC-46BA-B357-9DAEE5A8FF7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DA6D-CF14-4168-9764-1F8638ACAA4B}" type="datetimeFigureOut">
              <a:rPr lang="ko-KR" altLang="en-US" smtClean="0"/>
              <a:pPr/>
              <a:t>2010-03-23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95F22-68FC-46BA-B357-9DAEE5A8FF7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DA6D-CF14-4168-9764-1F8638ACAA4B}" type="datetimeFigureOut">
              <a:rPr lang="ko-KR" altLang="en-US" smtClean="0"/>
              <a:pPr/>
              <a:t>2010-03-23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95F22-68FC-46BA-B357-9DAEE5A8FF7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DA6D-CF14-4168-9764-1F8638ACAA4B}" type="datetimeFigureOut">
              <a:rPr lang="ko-KR" altLang="en-US" smtClean="0"/>
              <a:pPr/>
              <a:t>2010-03-23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95F22-68FC-46BA-B357-9DAEE5A8FF7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DA6D-CF14-4168-9764-1F8638ACAA4B}" type="datetimeFigureOut">
              <a:rPr lang="ko-KR" altLang="en-US" smtClean="0"/>
              <a:pPr/>
              <a:t>2010-03-23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95F22-68FC-46BA-B357-9DAEE5A8FF7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17DA6D-CF14-4168-9764-1F8638ACAA4B}" type="datetimeFigureOut">
              <a:rPr lang="ko-KR" altLang="en-US" smtClean="0"/>
              <a:pPr/>
              <a:t>2010-03-23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395F22-68FC-46BA-B357-9DAEE5A8FF7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rgbClr val="FFFF00"/>
          </a:solidFill>
          <a:latin typeface="HY견고딕" pitchFamily="18" charset="-127"/>
          <a:ea typeface="HY견고딕" pitchFamily="18" charset="-127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Wingdings" pitchFamily="2" charset="2"/>
        <a:buChar char="u"/>
        <a:defRPr sz="3200" kern="1200">
          <a:solidFill>
            <a:srgbClr val="FFC000"/>
          </a:solidFill>
          <a:latin typeface="HY견명조" pitchFamily="18" charset="-127"/>
          <a:ea typeface="HY견명조" pitchFamily="18" charset="-127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Tx/>
        <a:buBlip>
          <a:blip r:embed="rId13"/>
        </a:buBlip>
        <a:defRPr sz="2800" kern="1200">
          <a:solidFill>
            <a:schemeClr val="tx2">
              <a:lumMod val="40000"/>
              <a:lumOff val="60000"/>
            </a:schemeClr>
          </a:solidFill>
          <a:latin typeface="HY수평선B" pitchFamily="18" charset="-127"/>
          <a:ea typeface="HY수평선B" pitchFamily="18" charset="-127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3" Type="http://schemas.openxmlformats.org/officeDocument/2006/relationships/diagramLayout" Target="../diagrams/layout5.xml"/><Relationship Id="rId7" Type="http://schemas.openxmlformats.org/officeDocument/2006/relationships/diagramData" Target="../diagrams/data6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0" Type="http://schemas.openxmlformats.org/officeDocument/2006/relationships/diagramColors" Target="../diagrams/colors6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11.emf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285860"/>
            <a:ext cx="7772400" cy="1470025"/>
          </a:xfrm>
        </p:spPr>
        <p:txBody>
          <a:bodyPr/>
          <a:lstStyle/>
          <a:p>
            <a:r>
              <a:rPr lang="en-US" altLang="ko-KR" dirty="0" smtClean="0"/>
              <a:t>21</a:t>
            </a:r>
            <a:r>
              <a:rPr lang="ko-KR" altLang="en-US" dirty="0" smtClean="0"/>
              <a:t>세기와 원불교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57290" y="3143248"/>
            <a:ext cx="6400800" cy="1752600"/>
          </a:xfrm>
        </p:spPr>
        <p:txBody>
          <a:bodyPr/>
          <a:lstStyle/>
          <a:p>
            <a:r>
              <a:rPr lang="ko-KR" altLang="en-US" dirty="0" smtClean="0">
                <a:solidFill>
                  <a:srgbClr val="FF0000"/>
                </a:solidFill>
              </a:rPr>
              <a:t>자유로운 상상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endParaRPr lang="en-US" altLang="ko-KR" dirty="0">
              <a:solidFill>
                <a:srgbClr val="FF0000"/>
              </a:solidFill>
            </a:endParaRPr>
          </a:p>
          <a:p>
            <a:r>
              <a:rPr lang="ko-KR" altLang="en-US" dirty="0" smtClean="0">
                <a:solidFill>
                  <a:srgbClr val="FF0000"/>
                </a:solidFill>
              </a:rPr>
              <a:t>원기 </a:t>
            </a:r>
            <a:r>
              <a:rPr lang="en-US" altLang="ko-KR" dirty="0" smtClean="0">
                <a:solidFill>
                  <a:srgbClr val="FF0000"/>
                </a:solidFill>
              </a:rPr>
              <a:t>95</a:t>
            </a:r>
            <a:r>
              <a:rPr lang="ko-KR" altLang="en-US" dirty="0" smtClean="0">
                <a:solidFill>
                  <a:srgbClr val="FF0000"/>
                </a:solidFill>
              </a:rPr>
              <a:t>년 </a:t>
            </a:r>
            <a:r>
              <a:rPr lang="en-US" altLang="ko-KR" dirty="0" smtClean="0">
                <a:solidFill>
                  <a:srgbClr val="FF0000"/>
                </a:solidFill>
              </a:rPr>
              <a:t>3</a:t>
            </a:r>
            <a:r>
              <a:rPr lang="ko-KR" altLang="en-US" dirty="0" smtClean="0">
                <a:solidFill>
                  <a:srgbClr val="FF0000"/>
                </a:solidFill>
              </a:rPr>
              <a:t>월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86182" y="5500702"/>
            <a:ext cx="1479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solidFill>
                  <a:srgbClr val="FFFF00"/>
                </a:solidFill>
              </a:rPr>
              <a:t>한창민</a:t>
            </a:r>
            <a:r>
              <a:rPr lang="en-US" altLang="ko-KR" dirty="0" smtClean="0">
                <a:solidFill>
                  <a:srgbClr val="FFFF00"/>
                </a:solidFill>
              </a:rPr>
              <a:t>(</a:t>
            </a:r>
            <a:r>
              <a:rPr lang="ko-KR" altLang="en-US" dirty="0" err="1" smtClean="0">
                <a:solidFill>
                  <a:srgbClr val="FFFF00"/>
                </a:solidFill>
              </a:rPr>
              <a:t>내창</a:t>
            </a:r>
            <a:r>
              <a:rPr lang="en-US" altLang="ko-KR" dirty="0" smtClean="0">
                <a:solidFill>
                  <a:srgbClr val="FFFF00"/>
                </a:solidFill>
              </a:rPr>
              <a:t>)</a:t>
            </a:r>
            <a:endParaRPr lang="ko-KR" altLang="en-US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우리가 사는 시대</a:t>
            </a:r>
            <a:endParaRPr lang="ko-KR" altLang="en-US" dirty="0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721859" y="5143512"/>
            <a:ext cx="27077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경쟁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시장만능주의</a:t>
            </a:r>
            <a:endParaRPr lang="en-US" altLang="ko-KR" dirty="0" smtClean="0"/>
          </a:p>
          <a:p>
            <a:r>
              <a:rPr lang="ko-KR" altLang="en-US" dirty="0" smtClean="0"/>
              <a:t>약육강식</a:t>
            </a:r>
            <a:r>
              <a:rPr lang="en-US" altLang="ko-KR" dirty="0" smtClean="0"/>
              <a:t>, </a:t>
            </a:r>
            <a:r>
              <a:rPr lang="ko-KR" altLang="en-US" dirty="0" smtClean="0"/>
              <a:t>불평등의 심화</a:t>
            </a:r>
            <a:endParaRPr lang="ko-KR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세계체계의 완성</a:t>
            </a:r>
            <a:endParaRPr lang="ko-KR" altLang="en-US" dirty="0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571472" y="1600200"/>
          <a:ext cx="8072494" cy="4400568"/>
        </p:xfrm>
        <a:graphic>
          <a:graphicData uri="http://schemas.openxmlformats.org/drawingml/2006/table">
            <a:tbl>
              <a:tblPr firstRow="1" bandRow="1">
                <a:tableStyleId>{E269D01E-BC32-4049-B463-5C60D7B0CCD2}</a:tableStyleId>
              </a:tblPr>
              <a:tblGrid>
                <a:gridCol w="8072494"/>
              </a:tblGrid>
              <a:tr h="73342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200" dirty="0" smtClean="0"/>
                        <a:t>1. </a:t>
                      </a:r>
                      <a:r>
                        <a:rPr lang="ko-KR" altLang="en-US" sz="2200" dirty="0" smtClean="0"/>
                        <a:t>자본주의 및 미국 패권주의 세계체계</a:t>
                      </a:r>
                      <a:r>
                        <a:rPr lang="en-US" altLang="ko-KR" sz="2200" dirty="0" smtClean="0"/>
                        <a:t>(World System) </a:t>
                      </a:r>
                      <a:r>
                        <a:rPr lang="ko-KR" altLang="en-US" sz="2200" dirty="0" smtClean="0"/>
                        <a:t>등장</a:t>
                      </a:r>
                      <a:endParaRPr lang="ko-KR" altLang="en-US" sz="2200" dirty="0"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/>
                </a:tc>
              </a:tr>
              <a:tr h="73342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200" dirty="0" smtClean="0"/>
                        <a:t>2. </a:t>
                      </a:r>
                      <a:r>
                        <a:rPr lang="ko-KR" altLang="en-US" sz="2200" dirty="0" smtClean="0"/>
                        <a:t>견제 없는 욕망</a:t>
                      </a:r>
                      <a:r>
                        <a:rPr lang="en-US" altLang="ko-KR" sz="2200" dirty="0" smtClean="0"/>
                        <a:t>: </a:t>
                      </a:r>
                      <a:r>
                        <a:rPr lang="ko-KR" altLang="en-US" sz="2200" dirty="0" smtClean="0"/>
                        <a:t>노골적인 이윤추구는 삶의 환경 파괴</a:t>
                      </a:r>
                      <a:endParaRPr lang="ko-KR" altLang="en-US" sz="2200" dirty="0"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/>
                </a:tc>
              </a:tr>
              <a:tr h="7334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200" dirty="0" smtClean="0"/>
                        <a:t>3. </a:t>
                      </a:r>
                      <a:r>
                        <a:rPr lang="ko-KR" altLang="en-US" sz="2200" dirty="0" smtClean="0"/>
                        <a:t>자본주의 분업의 세계화</a:t>
                      </a:r>
                      <a:r>
                        <a:rPr lang="en-US" altLang="ko-KR" sz="2200" dirty="0" smtClean="0"/>
                        <a:t>: </a:t>
                      </a:r>
                      <a:r>
                        <a:rPr lang="ko-KR" altLang="en-US" sz="2200" dirty="0" smtClean="0"/>
                        <a:t>계급</a:t>
                      </a:r>
                      <a:r>
                        <a:rPr lang="en-US" altLang="ko-KR" sz="2200" dirty="0" smtClean="0"/>
                        <a:t>, </a:t>
                      </a:r>
                      <a:r>
                        <a:rPr lang="ko-KR" altLang="en-US" sz="2200" dirty="0" smtClean="0"/>
                        <a:t>착취의 전 지구화</a:t>
                      </a:r>
                      <a:endParaRPr lang="ko-KR" altLang="en-US" sz="2200" dirty="0"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/>
                </a:tc>
              </a:tr>
              <a:tr h="73342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200" dirty="0" smtClean="0"/>
                        <a:t>4. </a:t>
                      </a:r>
                      <a:r>
                        <a:rPr lang="ko-KR" altLang="en-US" sz="2200" dirty="0" smtClean="0"/>
                        <a:t>다양한 대결구도의 악화</a:t>
                      </a:r>
                      <a:r>
                        <a:rPr lang="en-US" altLang="ko-KR" sz="2200" dirty="0" smtClean="0"/>
                        <a:t>: </a:t>
                      </a:r>
                      <a:r>
                        <a:rPr lang="ko-KR" altLang="en-US" sz="2200" dirty="0" smtClean="0"/>
                        <a:t>문명</a:t>
                      </a:r>
                      <a:r>
                        <a:rPr lang="en-US" altLang="ko-KR" sz="2200" dirty="0" smtClean="0"/>
                        <a:t>, </a:t>
                      </a:r>
                      <a:r>
                        <a:rPr lang="ko-KR" altLang="en-US" sz="2200" dirty="0" smtClean="0"/>
                        <a:t>계급</a:t>
                      </a:r>
                      <a:r>
                        <a:rPr lang="en-US" altLang="ko-KR" sz="2200" dirty="0" smtClean="0"/>
                        <a:t>, </a:t>
                      </a:r>
                      <a:r>
                        <a:rPr lang="ko-KR" altLang="en-US" sz="2200" dirty="0" smtClean="0"/>
                        <a:t>민족 등</a:t>
                      </a:r>
                      <a:endParaRPr lang="ko-KR" altLang="en-US" sz="2200" dirty="0"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/>
                </a:tc>
              </a:tr>
              <a:tr h="73342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200" dirty="0" smtClean="0"/>
                        <a:t>5. </a:t>
                      </a:r>
                      <a:r>
                        <a:rPr lang="ko-KR" altLang="en-US" sz="2200" dirty="0" smtClean="0"/>
                        <a:t>한국은 그 동안 자본주의 세계체계에 기생하면서 이득</a:t>
                      </a:r>
                      <a:endParaRPr lang="ko-KR" altLang="en-US" sz="2200" dirty="0"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/>
                </a:tc>
              </a:tr>
              <a:tr h="733428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200" dirty="0" smtClean="0"/>
                        <a:t>6. </a:t>
                      </a:r>
                      <a:r>
                        <a:rPr lang="ko-KR" altLang="en-US" sz="2200" dirty="0" smtClean="0"/>
                        <a:t>그러나 미래에도</a:t>
                      </a:r>
                      <a:r>
                        <a:rPr lang="en-US" altLang="ko-KR" sz="2200" dirty="0" smtClean="0"/>
                        <a:t>?</a:t>
                      </a:r>
                      <a:endParaRPr lang="ko-KR" altLang="en-US" sz="2200" dirty="0">
                        <a:latin typeface="HY견명조" pitchFamily="18" charset="-127"/>
                        <a:ea typeface="HY견명조" pitchFamily="18" charset="-127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자본주의의 모순</a:t>
            </a:r>
            <a:endParaRPr lang="ko-KR" altLang="en-US" dirty="0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68631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42900"/>
                <a:gridCol w="7686700"/>
              </a:tblGrid>
              <a:tr h="520702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2"/>
                    </a:solidFill>
                  </a:tcPr>
                </a:tc>
              </a:tr>
              <a:tr h="52070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</a:t>
                      </a:r>
                      <a:endParaRPr lang="ko-KR" altLang="en-US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효율</a:t>
                      </a:r>
                      <a:r>
                        <a:rPr lang="en-US" altLang="ko-KR" dirty="0" smtClean="0"/>
                        <a:t>•</a:t>
                      </a:r>
                      <a:r>
                        <a:rPr lang="ko-KR" altLang="en-US" dirty="0" smtClean="0"/>
                        <a:t>능률성 극대화의 덫</a:t>
                      </a:r>
                      <a:endParaRPr lang="ko-KR" altLang="en-US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2070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</a:t>
                      </a:r>
                      <a:endParaRPr lang="ko-KR" altLang="en-US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획일주의</a:t>
                      </a:r>
                      <a:r>
                        <a:rPr lang="en-US" altLang="ko-KR" dirty="0" smtClean="0"/>
                        <a:t>-</a:t>
                      </a:r>
                      <a:r>
                        <a:rPr lang="ko-KR" altLang="en-US" dirty="0" smtClean="0"/>
                        <a:t>능력</a:t>
                      </a:r>
                      <a:r>
                        <a:rPr lang="en-US" altLang="ko-KR" dirty="0" smtClean="0"/>
                        <a:t>, </a:t>
                      </a:r>
                      <a:r>
                        <a:rPr lang="ko-KR" altLang="en-US" dirty="0" smtClean="0"/>
                        <a:t>일등 지상주의</a:t>
                      </a:r>
                      <a:endParaRPr lang="ko-KR" altLang="en-US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2070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3</a:t>
                      </a:r>
                      <a:endParaRPr lang="ko-KR" altLang="en-US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WTO•</a:t>
                      </a:r>
                      <a:r>
                        <a:rPr lang="ko-KR" altLang="en-US" dirty="0" err="1" smtClean="0"/>
                        <a:t>신자유주의</a:t>
                      </a:r>
                      <a:r>
                        <a:rPr lang="en-US" altLang="ko-KR" dirty="0" smtClean="0"/>
                        <a:t>: </a:t>
                      </a:r>
                      <a:r>
                        <a:rPr lang="ko-KR" altLang="en-US" dirty="0" smtClean="0"/>
                        <a:t>탐욕의 끝</a:t>
                      </a:r>
                      <a:endParaRPr lang="ko-KR" altLang="en-US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2070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4</a:t>
                      </a:r>
                      <a:endParaRPr lang="ko-KR" altLang="en-US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WS</a:t>
                      </a:r>
                      <a:r>
                        <a:rPr lang="ko-KR" altLang="en-US" dirty="0" smtClean="0"/>
                        <a:t>를 통한 </a:t>
                      </a:r>
                      <a:r>
                        <a:rPr lang="en-US" altLang="ko-KR" dirty="0" smtClean="0"/>
                        <a:t>“</a:t>
                      </a:r>
                      <a:r>
                        <a:rPr lang="ko-KR" altLang="en-US" dirty="0" smtClean="0"/>
                        <a:t>위험의 세계화</a:t>
                      </a:r>
                      <a:r>
                        <a:rPr lang="en-US" altLang="ko-KR" dirty="0" smtClean="0"/>
                        <a:t>”</a:t>
                      </a:r>
                      <a:endParaRPr lang="ko-KR" altLang="en-US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2070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5</a:t>
                      </a:r>
                      <a:endParaRPr lang="ko-KR" altLang="en-US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착취의 전지구화</a:t>
                      </a:r>
                      <a:endParaRPr lang="ko-KR" altLang="en-US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2070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6</a:t>
                      </a:r>
                      <a:endParaRPr lang="ko-KR" altLang="en-US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정치경제의 구조화</a:t>
                      </a:r>
                      <a:endParaRPr lang="ko-KR" altLang="en-US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2070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7</a:t>
                      </a:r>
                      <a:endParaRPr lang="ko-KR" altLang="en-US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모든 것의 상품화</a:t>
                      </a:r>
                      <a:r>
                        <a:rPr lang="en-US" altLang="ko-KR" dirty="0" smtClean="0"/>
                        <a:t>: </a:t>
                      </a:r>
                      <a:r>
                        <a:rPr lang="ko-KR" altLang="en-US" dirty="0" smtClean="0"/>
                        <a:t>정신적 가치의 실종</a:t>
                      </a:r>
                      <a:endParaRPr lang="ko-KR" altLang="en-US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2070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8</a:t>
                      </a:r>
                      <a:endParaRPr lang="ko-KR" altLang="en-US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구성원의 주변화</a:t>
                      </a:r>
                      <a:r>
                        <a:rPr lang="en-US" altLang="ko-KR" dirty="0" smtClean="0"/>
                        <a:t>: </a:t>
                      </a:r>
                      <a:r>
                        <a:rPr lang="ko-KR" altLang="en-US" dirty="0" smtClean="0"/>
                        <a:t>피고용인</a:t>
                      </a:r>
                      <a:r>
                        <a:rPr lang="en-US" altLang="ko-KR" dirty="0" smtClean="0"/>
                        <a:t>, </a:t>
                      </a:r>
                      <a:r>
                        <a:rPr lang="ko-KR" altLang="en-US" dirty="0" smtClean="0"/>
                        <a:t>일용직 근로자로 전락</a:t>
                      </a:r>
                      <a:endParaRPr lang="ko-KR" altLang="en-US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미래의 충돌</a:t>
            </a:r>
            <a:endParaRPr lang="ko-KR" altLang="en-US" dirty="0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428596" y="164305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한국사회의 종교환경</a:t>
            </a:r>
            <a:endParaRPr lang="ko-KR" altLang="en-US" dirty="0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한국사회의 교육환경</a:t>
            </a:r>
            <a:endParaRPr lang="ko-KR" altLang="en-US" dirty="0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한국사회의 미래</a:t>
            </a:r>
            <a:endParaRPr lang="ko-KR" altLang="en-US" dirty="0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3291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2900"/>
                <a:gridCol w="7686700"/>
              </a:tblGrid>
              <a:tr h="721522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72152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/>
                        <a:t>1</a:t>
                      </a:r>
                      <a:endParaRPr lang="ko-KR" altLang="en-US" sz="2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400" dirty="0" smtClean="0"/>
                        <a:t>자본주의의 붕괴</a:t>
                      </a:r>
                      <a:r>
                        <a:rPr lang="en-US" altLang="ko-KR" sz="2400" dirty="0" smtClean="0"/>
                        <a:t>(?)</a:t>
                      </a:r>
                      <a:r>
                        <a:rPr lang="ko-KR" altLang="en-US" sz="2400" dirty="0" smtClean="0"/>
                        <a:t>와 함께 한국사회 격동</a:t>
                      </a:r>
                      <a:endParaRPr lang="ko-KR" altLang="en-US" sz="2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72152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/>
                        <a:t>2</a:t>
                      </a:r>
                      <a:endParaRPr lang="ko-KR" altLang="en-US" sz="2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400" dirty="0" smtClean="0"/>
                        <a:t>중국의 부상과 함께 미국 식민국가 한국의 </a:t>
                      </a:r>
                      <a:r>
                        <a:rPr lang="ko-KR" altLang="en-US" sz="2400" dirty="0" err="1" smtClean="0"/>
                        <a:t>정체감</a:t>
                      </a:r>
                      <a:r>
                        <a:rPr lang="ko-KR" altLang="en-US" sz="2400" dirty="0" smtClean="0"/>
                        <a:t> 위기</a:t>
                      </a:r>
                      <a:endParaRPr lang="ko-KR" altLang="en-US" sz="2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72152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/>
                        <a:t>3</a:t>
                      </a:r>
                      <a:endParaRPr lang="ko-KR" altLang="en-US" sz="2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400" dirty="0" smtClean="0"/>
                        <a:t>한</a:t>
                      </a:r>
                      <a:r>
                        <a:rPr lang="en-US" altLang="ko-KR" sz="2400" dirty="0" smtClean="0"/>
                        <a:t>•</a:t>
                      </a:r>
                      <a:r>
                        <a:rPr lang="ko-KR" altLang="en-US" sz="2400" dirty="0" smtClean="0"/>
                        <a:t>중</a:t>
                      </a:r>
                      <a:r>
                        <a:rPr lang="en-US" altLang="ko-KR" sz="2400" dirty="0" smtClean="0"/>
                        <a:t>•</a:t>
                      </a:r>
                      <a:r>
                        <a:rPr lang="ko-KR" altLang="en-US" sz="2400" dirty="0" smtClean="0"/>
                        <a:t>일 간 조화를 이루지 못함으로서 고립</a:t>
                      </a:r>
                      <a:endParaRPr lang="ko-KR" altLang="en-US" sz="2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72152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/>
                        <a:t>4</a:t>
                      </a:r>
                      <a:endParaRPr lang="ko-KR" altLang="en-US" sz="2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400" dirty="0" smtClean="0"/>
                        <a:t>문화적 유산을 상실한 한국</a:t>
                      </a:r>
                      <a:endParaRPr lang="ko-KR" altLang="en-US" sz="2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72152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 smtClean="0"/>
                        <a:t>5</a:t>
                      </a:r>
                      <a:endParaRPr lang="ko-KR" altLang="en-US" sz="2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2400" dirty="0" smtClean="0"/>
                        <a:t>북한의 위기와 한국사회</a:t>
                      </a:r>
                      <a:endParaRPr lang="ko-KR" altLang="en-US" sz="2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원불교의 미래</a:t>
            </a:r>
            <a:r>
              <a:rPr lang="en-US" altLang="ko-KR" dirty="0" smtClean="0"/>
              <a:t>: </a:t>
            </a:r>
            <a:r>
              <a:rPr lang="ko-KR" altLang="en-US" dirty="0" smtClean="0"/>
              <a:t>사상</a:t>
            </a:r>
            <a:endParaRPr lang="ko-KR" altLang="en-US" dirty="0"/>
          </a:p>
        </p:txBody>
      </p:sp>
      <p:sp>
        <p:nvSpPr>
          <p:cNvPr id="4" name="모서리가 둥근 직사각형 3"/>
          <p:cNvSpPr/>
          <p:nvPr/>
        </p:nvSpPr>
        <p:spPr>
          <a:xfrm>
            <a:off x="500034" y="1571612"/>
            <a:ext cx="8143932" cy="1000132"/>
          </a:xfrm>
          <a:prstGeom prst="roundRect">
            <a:avLst/>
          </a:prstGeom>
          <a:solidFill>
            <a:schemeClr val="accent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smtClean="0">
                <a:latin typeface="HY견고딕" pitchFamily="18" charset="-127"/>
                <a:ea typeface="HY견고딕" pitchFamily="18" charset="-127"/>
              </a:rPr>
              <a:t>대결과 갈등</a:t>
            </a:r>
            <a:r>
              <a:rPr lang="en-US" altLang="ko-KR" sz="28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800" dirty="0" smtClean="0">
                <a:latin typeface="HY견고딕" pitchFamily="18" charset="-127"/>
                <a:ea typeface="HY견고딕" pitchFamily="18" charset="-127"/>
              </a:rPr>
              <a:t>승자독식의 세계 문화 속에서</a:t>
            </a:r>
            <a:endParaRPr lang="ko-KR" altLang="en-US" sz="28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" name="도넛 4"/>
          <p:cNvSpPr/>
          <p:nvPr/>
        </p:nvSpPr>
        <p:spPr>
          <a:xfrm>
            <a:off x="3857620" y="2643182"/>
            <a:ext cx="1928826" cy="1857388"/>
          </a:xfrm>
          <a:prstGeom prst="donu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642910" y="4714884"/>
            <a:ext cx="7786742" cy="1571636"/>
          </a:xfrm>
          <a:prstGeom prst="roundRect">
            <a:avLst/>
          </a:prstGeom>
          <a:solidFill>
            <a:schemeClr val="tx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 smtClean="0"/>
              <a:t>1. </a:t>
            </a:r>
            <a:r>
              <a:rPr lang="ko-KR" altLang="en-US" sz="2800" dirty="0" smtClean="0"/>
              <a:t>은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恩</a:t>
            </a:r>
            <a:r>
              <a:rPr lang="en-US" altLang="ko-KR" sz="2800" dirty="0" smtClean="0"/>
              <a:t>)</a:t>
            </a:r>
            <a:r>
              <a:rPr lang="ko-KR" altLang="en-US" sz="2800" dirty="0" smtClean="0"/>
              <a:t>사상을 당위론으로서가 아니라</a:t>
            </a:r>
            <a:endParaRPr lang="en-US" altLang="ko-KR" sz="2800" dirty="0" smtClean="0"/>
          </a:p>
          <a:p>
            <a:pPr algn="ctr"/>
            <a:r>
              <a:rPr lang="ko-KR" altLang="en-US" sz="2800" dirty="0" smtClean="0"/>
              <a:t>존재론으로 규명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완성해야 한다</a:t>
            </a:r>
            <a:endParaRPr lang="ko-KR" altLang="en-US" sz="2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내용 개체 틀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 startAt="2"/>
            </a:pPr>
            <a:r>
              <a:rPr lang="ko-KR" altLang="en-US" dirty="0" smtClean="0"/>
              <a:t>물질 만능주의로 인한 정신적 피폐를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비움의 수행으로 완성해야 한다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전문화</a:t>
            </a:r>
            <a:r>
              <a:rPr lang="en-US" altLang="ko-KR" dirty="0" smtClean="0"/>
              <a:t>(</a:t>
            </a:r>
            <a:r>
              <a:rPr lang="ko-KR" altLang="en-US" dirty="0" smtClean="0"/>
              <a:t>專門化</a:t>
            </a:r>
            <a:r>
              <a:rPr lang="en-US" altLang="ko-KR" dirty="0" smtClean="0"/>
              <a:t>)</a:t>
            </a:r>
            <a:r>
              <a:rPr lang="ko-KR" altLang="en-US" dirty="0" smtClean="0"/>
              <a:t>된 사회환경을 고려하면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훈련</a:t>
            </a:r>
            <a:r>
              <a:rPr lang="en-US" altLang="ko-KR" dirty="0" smtClean="0"/>
              <a:t>(</a:t>
            </a:r>
            <a:r>
              <a:rPr lang="ko-KR" altLang="en-US" dirty="0" smtClean="0"/>
              <a:t>訓練</a:t>
            </a:r>
            <a:r>
              <a:rPr lang="en-US" altLang="ko-KR" dirty="0" smtClean="0"/>
              <a:t>)</a:t>
            </a:r>
            <a:r>
              <a:rPr lang="ko-KR" altLang="en-US" dirty="0" smtClean="0"/>
              <a:t>보다는 수련</a:t>
            </a:r>
            <a:r>
              <a:rPr lang="en-US" altLang="ko-KR" dirty="0" smtClean="0"/>
              <a:t>, </a:t>
            </a:r>
            <a:r>
              <a:rPr lang="ko-KR" altLang="en-US" dirty="0" smtClean="0"/>
              <a:t>수행을 통해</a:t>
            </a:r>
            <a:endParaRPr lang="ko-KR" altLang="en-US" dirty="0"/>
          </a:p>
        </p:txBody>
      </p:sp>
      <p:pic>
        <p:nvPicPr>
          <p:cNvPr id="2050" name="Picture 2" descr="C:\Users\한내창\AppData\Local\Microsoft\Windows\Temporary Internet Files\Low\Content.IE5\X0TAG1ML\j0440409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4114800"/>
            <a:ext cx="2743200" cy="2743200"/>
          </a:xfrm>
          <a:prstGeom prst="rect">
            <a:avLst/>
          </a:prstGeom>
          <a:noFill/>
        </p:spPr>
      </p:pic>
      <p:sp>
        <p:nvSpPr>
          <p:cNvPr id="2054" name="AutoShape 6"/>
          <p:cNvSpPr>
            <a:spLocks noChangeAspect="1" noChangeArrowheads="1" noTextEdit="1"/>
          </p:cNvSpPr>
          <p:nvPr/>
        </p:nvSpPr>
        <p:spPr bwMode="auto">
          <a:xfrm>
            <a:off x="3643306" y="3286124"/>
            <a:ext cx="5291137" cy="330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grpSp>
        <p:nvGrpSpPr>
          <p:cNvPr id="60" name="그룹 59"/>
          <p:cNvGrpSpPr/>
          <p:nvPr/>
        </p:nvGrpSpPr>
        <p:grpSpPr>
          <a:xfrm>
            <a:off x="6143636" y="4071942"/>
            <a:ext cx="2784461" cy="2228843"/>
            <a:chOff x="4454518" y="3286124"/>
            <a:chExt cx="3902075" cy="3157537"/>
          </a:xfrm>
        </p:grpSpPr>
        <p:sp>
          <p:nvSpPr>
            <p:cNvPr id="2058" name="Freeform 10"/>
            <p:cNvSpPr>
              <a:spLocks/>
            </p:cNvSpPr>
            <p:nvPr/>
          </p:nvSpPr>
          <p:spPr bwMode="auto">
            <a:xfrm>
              <a:off x="4489443" y="5462586"/>
              <a:ext cx="3857625" cy="981075"/>
            </a:xfrm>
            <a:custGeom>
              <a:avLst/>
              <a:gdLst/>
              <a:ahLst/>
              <a:cxnLst>
                <a:cxn ang="0">
                  <a:pos x="0" y="123"/>
                </a:cxn>
                <a:cxn ang="0">
                  <a:pos x="63" y="260"/>
                </a:cxn>
                <a:cxn ang="0">
                  <a:pos x="197" y="327"/>
                </a:cxn>
                <a:cxn ang="0">
                  <a:pos x="262" y="366"/>
                </a:cxn>
                <a:cxn ang="0">
                  <a:pos x="332" y="393"/>
                </a:cxn>
                <a:cxn ang="0">
                  <a:pos x="403" y="412"/>
                </a:cxn>
                <a:cxn ang="0">
                  <a:pos x="474" y="424"/>
                </a:cxn>
                <a:cxn ang="0">
                  <a:pos x="544" y="434"/>
                </a:cxn>
                <a:cxn ang="0">
                  <a:pos x="610" y="443"/>
                </a:cxn>
                <a:cxn ang="0">
                  <a:pos x="673" y="455"/>
                </a:cxn>
                <a:cxn ang="0">
                  <a:pos x="729" y="472"/>
                </a:cxn>
                <a:cxn ang="0">
                  <a:pos x="758" y="513"/>
                </a:cxn>
                <a:cxn ang="0">
                  <a:pos x="787" y="543"/>
                </a:cxn>
                <a:cxn ang="0">
                  <a:pos x="826" y="569"/>
                </a:cxn>
                <a:cxn ang="0">
                  <a:pos x="884" y="595"/>
                </a:cxn>
                <a:cxn ang="0">
                  <a:pos x="982" y="568"/>
                </a:cxn>
                <a:cxn ang="0">
                  <a:pos x="1117" y="478"/>
                </a:cxn>
                <a:cxn ang="0">
                  <a:pos x="1241" y="482"/>
                </a:cxn>
                <a:cxn ang="0">
                  <a:pos x="1288" y="499"/>
                </a:cxn>
                <a:cxn ang="0">
                  <a:pos x="1334" y="513"/>
                </a:cxn>
                <a:cxn ang="0">
                  <a:pos x="1382" y="523"/>
                </a:cxn>
                <a:cxn ang="0">
                  <a:pos x="1429" y="532"/>
                </a:cxn>
                <a:cxn ang="0">
                  <a:pos x="1477" y="538"/>
                </a:cxn>
                <a:cxn ang="0">
                  <a:pos x="1528" y="544"/>
                </a:cxn>
                <a:cxn ang="0">
                  <a:pos x="1579" y="548"/>
                </a:cxn>
                <a:cxn ang="0">
                  <a:pos x="1713" y="595"/>
                </a:cxn>
                <a:cxn ang="0">
                  <a:pos x="1781" y="543"/>
                </a:cxn>
                <a:cxn ang="0">
                  <a:pos x="1776" y="475"/>
                </a:cxn>
                <a:cxn ang="0">
                  <a:pos x="1694" y="417"/>
                </a:cxn>
                <a:cxn ang="0">
                  <a:pos x="1443" y="389"/>
                </a:cxn>
                <a:cxn ang="0">
                  <a:pos x="1618" y="372"/>
                </a:cxn>
                <a:cxn ang="0">
                  <a:pos x="1691" y="370"/>
                </a:cxn>
                <a:cxn ang="0">
                  <a:pos x="1760" y="366"/>
                </a:cxn>
                <a:cxn ang="0">
                  <a:pos x="1825" y="361"/>
                </a:cxn>
                <a:cxn ang="0">
                  <a:pos x="1888" y="354"/>
                </a:cxn>
                <a:cxn ang="0">
                  <a:pos x="1951" y="346"/>
                </a:cxn>
                <a:cxn ang="0">
                  <a:pos x="2017" y="338"/>
                </a:cxn>
                <a:cxn ang="0">
                  <a:pos x="2090" y="327"/>
                </a:cxn>
                <a:cxn ang="0">
                  <a:pos x="2321" y="260"/>
                </a:cxn>
                <a:cxn ang="0">
                  <a:pos x="2428" y="149"/>
                </a:cxn>
                <a:cxn ang="0">
                  <a:pos x="2406" y="97"/>
                </a:cxn>
                <a:cxn ang="0">
                  <a:pos x="2358" y="60"/>
                </a:cxn>
                <a:cxn ang="0">
                  <a:pos x="2282" y="29"/>
                </a:cxn>
                <a:cxn ang="0">
                  <a:pos x="2100" y="0"/>
                </a:cxn>
                <a:cxn ang="0">
                  <a:pos x="80" y="89"/>
                </a:cxn>
              </a:cxnLst>
              <a:rect l="0" t="0" r="r" b="b"/>
              <a:pathLst>
                <a:path w="2430" h="618">
                  <a:moveTo>
                    <a:pt x="80" y="89"/>
                  </a:moveTo>
                  <a:lnTo>
                    <a:pt x="0" y="123"/>
                  </a:lnTo>
                  <a:lnTo>
                    <a:pt x="0" y="201"/>
                  </a:lnTo>
                  <a:lnTo>
                    <a:pt x="63" y="260"/>
                  </a:lnTo>
                  <a:lnTo>
                    <a:pt x="135" y="305"/>
                  </a:lnTo>
                  <a:lnTo>
                    <a:pt x="197" y="327"/>
                  </a:lnTo>
                  <a:lnTo>
                    <a:pt x="230" y="348"/>
                  </a:lnTo>
                  <a:lnTo>
                    <a:pt x="262" y="366"/>
                  </a:lnTo>
                  <a:lnTo>
                    <a:pt x="298" y="380"/>
                  </a:lnTo>
                  <a:lnTo>
                    <a:pt x="332" y="393"/>
                  </a:lnTo>
                  <a:lnTo>
                    <a:pt x="367" y="403"/>
                  </a:lnTo>
                  <a:lnTo>
                    <a:pt x="403" y="412"/>
                  </a:lnTo>
                  <a:lnTo>
                    <a:pt x="439" y="419"/>
                  </a:lnTo>
                  <a:lnTo>
                    <a:pt x="474" y="424"/>
                  </a:lnTo>
                  <a:lnTo>
                    <a:pt x="508" y="429"/>
                  </a:lnTo>
                  <a:lnTo>
                    <a:pt x="544" y="434"/>
                  </a:lnTo>
                  <a:lnTo>
                    <a:pt x="578" y="439"/>
                  </a:lnTo>
                  <a:lnTo>
                    <a:pt x="610" y="443"/>
                  </a:lnTo>
                  <a:lnTo>
                    <a:pt x="643" y="448"/>
                  </a:lnTo>
                  <a:lnTo>
                    <a:pt x="673" y="455"/>
                  </a:lnTo>
                  <a:lnTo>
                    <a:pt x="702" y="463"/>
                  </a:lnTo>
                  <a:lnTo>
                    <a:pt x="729" y="472"/>
                  </a:lnTo>
                  <a:lnTo>
                    <a:pt x="744" y="494"/>
                  </a:lnTo>
                  <a:lnTo>
                    <a:pt x="758" y="513"/>
                  </a:lnTo>
                  <a:lnTo>
                    <a:pt x="772" y="528"/>
                  </a:lnTo>
                  <a:lnTo>
                    <a:pt x="787" y="543"/>
                  </a:lnTo>
                  <a:lnTo>
                    <a:pt x="804" y="556"/>
                  </a:lnTo>
                  <a:lnTo>
                    <a:pt x="826" y="569"/>
                  </a:lnTo>
                  <a:lnTo>
                    <a:pt x="851" y="582"/>
                  </a:lnTo>
                  <a:lnTo>
                    <a:pt x="884" y="595"/>
                  </a:lnTo>
                  <a:lnTo>
                    <a:pt x="955" y="618"/>
                  </a:lnTo>
                  <a:lnTo>
                    <a:pt x="982" y="568"/>
                  </a:lnTo>
                  <a:lnTo>
                    <a:pt x="991" y="512"/>
                  </a:lnTo>
                  <a:lnTo>
                    <a:pt x="1117" y="478"/>
                  </a:lnTo>
                  <a:lnTo>
                    <a:pt x="1217" y="472"/>
                  </a:lnTo>
                  <a:lnTo>
                    <a:pt x="1241" y="482"/>
                  </a:lnTo>
                  <a:lnTo>
                    <a:pt x="1264" y="491"/>
                  </a:lnTo>
                  <a:lnTo>
                    <a:pt x="1288" y="499"/>
                  </a:lnTo>
                  <a:lnTo>
                    <a:pt x="1312" y="507"/>
                  </a:lnTo>
                  <a:lnTo>
                    <a:pt x="1334" y="513"/>
                  </a:lnTo>
                  <a:lnTo>
                    <a:pt x="1358" y="518"/>
                  </a:lnTo>
                  <a:lnTo>
                    <a:pt x="1382" y="523"/>
                  </a:lnTo>
                  <a:lnTo>
                    <a:pt x="1405" y="527"/>
                  </a:lnTo>
                  <a:lnTo>
                    <a:pt x="1429" y="532"/>
                  </a:lnTo>
                  <a:lnTo>
                    <a:pt x="1453" y="535"/>
                  </a:lnTo>
                  <a:lnTo>
                    <a:pt x="1477" y="538"/>
                  </a:lnTo>
                  <a:lnTo>
                    <a:pt x="1502" y="541"/>
                  </a:lnTo>
                  <a:lnTo>
                    <a:pt x="1528" y="544"/>
                  </a:lnTo>
                  <a:lnTo>
                    <a:pt x="1551" y="546"/>
                  </a:lnTo>
                  <a:lnTo>
                    <a:pt x="1579" y="548"/>
                  </a:lnTo>
                  <a:lnTo>
                    <a:pt x="1604" y="550"/>
                  </a:lnTo>
                  <a:lnTo>
                    <a:pt x="1713" y="595"/>
                  </a:lnTo>
                  <a:lnTo>
                    <a:pt x="1765" y="579"/>
                  </a:lnTo>
                  <a:lnTo>
                    <a:pt x="1781" y="543"/>
                  </a:lnTo>
                  <a:lnTo>
                    <a:pt x="1784" y="510"/>
                  </a:lnTo>
                  <a:lnTo>
                    <a:pt x="1776" y="475"/>
                  </a:lnTo>
                  <a:lnTo>
                    <a:pt x="1765" y="439"/>
                  </a:lnTo>
                  <a:lnTo>
                    <a:pt x="1694" y="417"/>
                  </a:lnTo>
                  <a:lnTo>
                    <a:pt x="1558" y="411"/>
                  </a:lnTo>
                  <a:lnTo>
                    <a:pt x="1443" y="389"/>
                  </a:lnTo>
                  <a:lnTo>
                    <a:pt x="1577" y="372"/>
                  </a:lnTo>
                  <a:lnTo>
                    <a:pt x="1618" y="372"/>
                  </a:lnTo>
                  <a:lnTo>
                    <a:pt x="1655" y="371"/>
                  </a:lnTo>
                  <a:lnTo>
                    <a:pt x="1691" y="370"/>
                  </a:lnTo>
                  <a:lnTo>
                    <a:pt x="1726" y="368"/>
                  </a:lnTo>
                  <a:lnTo>
                    <a:pt x="1760" y="366"/>
                  </a:lnTo>
                  <a:lnTo>
                    <a:pt x="1793" y="364"/>
                  </a:lnTo>
                  <a:lnTo>
                    <a:pt x="1825" y="361"/>
                  </a:lnTo>
                  <a:lnTo>
                    <a:pt x="1855" y="357"/>
                  </a:lnTo>
                  <a:lnTo>
                    <a:pt x="1888" y="354"/>
                  </a:lnTo>
                  <a:lnTo>
                    <a:pt x="1918" y="350"/>
                  </a:lnTo>
                  <a:lnTo>
                    <a:pt x="1951" y="346"/>
                  </a:lnTo>
                  <a:lnTo>
                    <a:pt x="1985" y="342"/>
                  </a:lnTo>
                  <a:lnTo>
                    <a:pt x="2017" y="338"/>
                  </a:lnTo>
                  <a:lnTo>
                    <a:pt x="2053" y="332"/>
                  </a:lnTo>
                  <a:lnTo>
                    <a:pt x="2090" y="327"/>
                  </a:lnTo>
                  <a:lnTo>
                    <a:pt x="2127" y="322"/>
                  </a:lnTo>
                  <a:lnTo>
                    <a:pt x="2321" y="260"/>
                  </a:lnTo>
                  <a:lnTo>
                    <a:pt x="2430" y="184"/>
                  </a:lnTo>
                  <a:lnTo>
                    <a:pt x="2428" y="149"/>
                  </a:lnTo>
                  <a:lnTo>
                    <a:pt x="2419" y="120"/>
                  </a:lnTo>
                  <a:lnTo>
                    <a:pt x="2406" y="97"/>
                  </a:lnTo>
                  <a:lnTo>
                    <a:pt x="2385" y="77"/>
                  </a:lnTo>
                  <a:lnTo>
                    <a:pt x="2358" y="60"/>
                  </a:lnTo>
                  <a:lnTo>
                    <a:pt x="2323" y="44"/>
                  </a:lnTo>
                  <a:lnTo>
                    <a:pt x="2282" y="29"/>
                  </a:lnTo>
                  <a:lnTo>
                    <a:pt x="2234" y="11"/>
                  </a:lnTo>
                  <a:lnTo>
                    <a:pt x="2100" y="0"/>
                  </a:lnTo>
                  <a:lnTo>
                    <a:pt x="1910" y="44"/>
                  </a:lnTo>
                  <a:lnTo>
                    <a:pt x="80" y="89"/>
                  </a:lnTo>
                  <a:close/>
                </a:path>
              </a:pathLst>
            </a:custGeom>
            <a:solidFill>
              <a:srgbClr val="5421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59" name="Freeform 11"/>
            <p:cNvSpPr>
              <a:spLocks/>
            </p:cNvSpPr>
            <p:nvPr/>
          </p:nvSpPr>
          <p:spPr bwMode="auto">
            <a:xfrm>
              <a:off x="4454518" y="4051299"/>
              <a:ext cx="3792537" cy="2022475"/>
            </a:xfrm>
            <a:custGeom>
              <a:avLst/>
              <a:gdLst/>
              <a:ahLst/>
              <a:cxnLst>
                <a:cxn ang="0">
                  <a:pos x="649" y="48"/>
                </a:cxn>
                <a:cxn ang="0">
                  <a:pos x="406" y="150"/>
                </a:cxn>
                <a:cxn ang="0">
                  <a:pos x="328" y="264"/>
                </a:cxn>
                <a:cxn ang="0">
                  <a:pos x="202" y="433"/>
                </a:cxn>
                <a:cxn ang="0">
                  <a:pos x="68" y="603"/>
                </a:cxn>
                <a:cxn ang="0">
                  <a:pos x="50" y="735"/>
                </a:cxn>
                <a:cxn ang="0">
                  <a:pos x="77" y="884"/>
                </a:cxn>
                <a:cxn ang="0">
                  <a:pos x="19" y="956"/>
                </a:cxn>
                <a:cxn ang="0">
                  <a:pos x="2" y="1043"/>
                </a:cxn>
                <a:cxn ang="0">
                  <a:pos x="4" y="1091"/>
                </a:cxn>
                <a:cxn ang="0">
                  <a:pos x="19" y="1127"/>
                </a:cxn>
                <a:cxn ang="0">
                  <a:pos x="65" y="1159"/>
                </a:cxn>
                <a:cxn ang="0">
                  <a:pos x="95" y="1107"/>
                </a:cxn>
                <a:cxn ang="0">
                  <a:pos x="242" y="987"/>
                </a:cxn>
                <a:cxn ang="0">
                  <a:pos x="824" y="1122"/>
                </a:cxn>
                <a:cxn ang="0">
                  <a:pos x="1193" y="1274"/>
                </a:cxn>
                <a:cxn ang="0">
                  <a:pos x="1522" y="1183"/>
                </a:cxn>
                <a:cxn ang="0">
                  <a:pos x="1774" y="1028"/>
                </a:cxn>
                <a:cxn ang="0">
                  <a:pos x="2046" y="896"/>
                </a:cxn>
                <a:cxn ang="0">
                  <a:pos x="1832" y="842"/>
                </a:cxn>
                <a:cxn ang="0">
                  <a:pos x="1784" y="674"/>
                </a:cxn>
                <a:cxn ang="0">
                  <a:pos x="1833" y="685"/>
                </a:cxn>
                <a:cxn ang="0">
                  <a:pos x="1876" y="694"/>
                </a:cxn>
                <a:cxn ang="0">
                  <a:pos x="1913" y="699"/>
                </a:cxn>
                <a:cxn ang="0">
                  <a:pos x="1947" y="702"/>
                </a:cxn>
                <a:cxn ang="0">
                  <a:pos x="1983" y="702"/>
                </a:cxn>
                <a:cxn ang="0">
                  <a:pos x="2020" y="700"/>
                </a:cxn>
                <a:cxn ang="0">
                  <a:pos x="2063" y="694"/>
                </a:cxn>
                <a:cxn ang="0">
                  <a:pos x="2114" y="685"/>
                </a:cxn>
                <a:cxn ang="0">
                  <a:pos x="2353" y="555"/>
                </a:cxn>
                <a:cxn ang="0">
                  <a:pos x="2375" y="457"/>
                </a:cxn>
                <a:cxn ang="0">
                  <a:pos x="2389" y="384"/>
                </a:cxn>
                <a:cxn ang="0">
                  <a:pos x="2368" y="328"/>
                </a:cxn>
                <a:cxn ang="0">
                  <a:pos x="2289" y="283"/>
                </a:cxn>
                <a:cxn ang="0">
                  <a:pos x="2202" y="230"/>
                </a:cxn>
                <a:cxn ang="0">
                  <a:pos x="2156" y="245"/>
                </a:cxn>
                <a:cxn ang="0">
                  <a:pos x="2120" y="247"/>
                </a:cxn>
                <a:cxn ang="0">
                  <a:pos x="2071" y="242"/>
                </a:cxn>
                <a:cxn ang="0">
                  <a:pos x="2007" y="331"/>
                </a:cxn>
                <a:cxn ang="0">
                  <a:pos x="1959" y="273"/>
                </a:cxn>
                <a:cxn ang="0">
                  <a:pos x="1930" y="238"/>
                </a:cxn>
                <a:cxn ang="0">
                  <a:pos x="1888" y="206"/>
                </a:cxn>
                <a:cxn ang="0">
                  <a:pos x="1840" y="177"/>
                </a:cxn>
                <a:cxn ang="0">
                  <a:pos x="1784" y="141"/>
                </a:cxn>
                <a:cxn ang="0">
                  <a:pos x="1730" y="106"/>
                </a:cxn>
                <a:cxn ang="0">
                  <a:pos x="1684" y="80"/>
                </a:cxn>
                <a:cxn ang="0">
                  <a:pos x="1641" y="60"/>
                </a:cxn>
                <a:cxn ang="0">
                  <a:pos x="1595" y="46"/>
                </a:cxn>
                <a:cxn ang="0">
                  <a:pos x="1546" y="33"/>
                </a:cxn>
                <a:cxn ang="0">
                  <a:pos x="1485" y="21"/>
                </a:cxn>
                <a:cxn ang="0">
                  <a:pos x="1410" y="8"/>
                </a:cxn>
                <a:cxn ang="0">
                  <a:pos x="1359" y="0"/>
                </a:cxn>
                <a:cxn ang="0">
                  <a:pos x="1313" y="2"/>
                </a:cxn>
                <a:cxn ang="0">
                  <a:pos x="1235" y="4"/>
                </a:cxn>
                <a:cxn ang="0">
                  <a:pos x="1137" y="6"/>
                </a:cxn>
                <a:cxn ang="0">
                  <a:pos x="1031" y="9"/>
                </a:cxn>
                <a:cxn ang="0">
                  <a:pos x="931" y="11"/>
                </a:cxn>
                <a:cxn ang="0">
                  <a:pos x="850" y="12"/>
                </a:cxn>
                <a:cxn ang="0">
                  <a:pos x="802" y="12"/>
                </a:cxn>
              </a:cxnLst>
              <a:rect l="0" t="0" r="r" b="b"/>
              <a:pathLst>
                <a:path w="2389" h="1274">
                  <a:moveTo>
                    <a:pt x="794" y="11"/>
                  </a:moveTo>
                  <a:lnTo>
                    <a:pt x="649" y="48"/>
                  </a:lnTo>
                  <a:lnTo>
                    <a:pt x="456" y="96"/>
                  </a:lnTo>
                  <a:lnTo>
                    <a:pt x="406" y="150"/>
                  </a:lnTo>
                  <a:lnTo>
                    <a:pt x="359" y="198"/>
                  </a:lnTo>
                  <a:lnTo>
                    <a:pt x="328" y="264"/>
                  </a:lnTo>
                  <a:lnTo>
                    <a:pt x="242" y="348"/>
                  </a:lnTo>
                  <a:lnTo>
                    <a:pt x="202" y="433"/>
                  </a:lnTo>
                  <a:lnTo>
                    <a:pt x="95" y="535"/>
                  </a:lnTo>
                  <a:lnTo>
                    <a:pt x="68" y="603"/>
                  </a:lnTo>
                  <a:lnTo>
                    <a:pt x="55" y="669"/>
                  </a:lnTo>
                  <a:lnTo>
                    <a:pt x="50" y="735"/>
                  </a:lnTo>
                  <a:lnTo>
                    <a:pt x="48" y="806"/>
                  </a:lnTo>
                  <a:lnTo>
                    <a:pt x="77" y="884"/>
                  </a:lnTo>
                  <a:lnTo>
                    <a:pt x="135" y="908"/>
                  </a:lnTo>
                  <a:lnTo>
                    <a:pt x="19" y="956"/>
                  </a:lnTo>
                  <a:lnTo>
                    <a:pt x="0" y="1011"/>
                  </a:lnTo>
                  <a:lnTo>
                    <a:pt x="2" y="1043"/>
                  </a:lnTo>
                  <a:lnTo>
                    <a:pt x="2" y="1069"/>
                  </a:lnTo>
                  <a:lnTo>
                    <a:pt x="4" y="1091"/>
                  </a:lnTo>
                  <a:lnTo>
                    <a:pt x="9" y="1111"/>
                  </a:lnTo>
                  <a:lnTo>
                    <a:pt x="19" y="1127"/>
                  </a:lnTo>
                  <a:lnTo>
                    <a:pt x="36" y="1143"/>
                  </a:lnTo>
                  <a:lnTo>
                    <a:pt x="65" y="1159"/>
                  </a:lnTo>
                  <a:lnTo>
                    <a:pt x="106" y="1176"/>
                  </a:lnTo>
                  <a:lnTo>
                    <a:pt x="95" y="1107"/>
                  </a:lnTo>
                  <a:lnTo>
                    <a:pt x="87" y="992"/>
                  </a:lnTo>
                  <a:lnTo>
                    <a:pt x="242" y="987"/>
                  </a:lnTo>
                  <a:lnTo>
                    <a:pt x="406" y="1076"/>
                  </a:lnTo>
                  <a:lnTo>
                    <a:pt x="824" y="1122"/>
                  </a:lnTo>
                  <a:lnTo>
                    <a:pt x="998" y="1176"/>
                  </a:lnTo>
                  <a:lnTo>
                    <a:pt x="1193" y="1274"/>
                  </a:lnTo>
                  <a:lnTo>
                    <a:pt x="1358" y="1231"/>
                  </a:lnTo>
                  <a:lnTo>
                    <a:pt x="1522" y="1183"/>
                  </a:lnTo>
                  <a:lnTo>
                    <a:pt x="1638" y="1094"/>
                  </a:lnTo>
                  <a:lnTo>
                    <a:pt x="1774" y="1028"/>
                  </a:lnTo>
                  <a:lnTo>
                    <a:pt x="1920" y="932"/>
                  </a:lnTo>
                  <a:lnTo>
                    <a:pt x="2046" y="896"/>
                  </a:lnTo>
                  <a:lnTo>
                    <a:pt x="1832" y="902"/>
                  </a:lnTo>
                  <a:lnTo>
                    <a:pt x="1832" y="842"/>
                  </a:lnTo>
                  <a:lnTo>
                    <a:pt x="1832" y="752"/>
                  </a:lnTo>
                  <a:lnTo>
                    <a:pt x="1784" y="674"/>
                  </a:lnTo>
                  <a:lnTo>
                    <a:pt x="1810" y="680"/>
                  </a:lnTo>
                  <a:lnTo>
                    <a:pt x="1833" y="685"/>
                  </a:lnTo>
                  <a:lnTo>
                    <a:pt x="1855" y="689"/>
                  </a:lnTo>
                  <a:lnTo>
                    <a:pt x="1876" y="694"/>
                  </a:lnTo>
                  <a:lnTo>
                    <a:pt x="1894" y="697"/>
                  </a:lnTo>
                  <a:lnTo>
                    <a:pt x="1913" y="699"/>
                  </a:lnTo>
                  <a:lnTo>
                    <a:pt x="1930" y="701"/>
                  </a:lnTo>
                  <a:lnTo>
                    <a:pt x="1947" y="702"/>
                  </a:lnTo>
                  <a:lnTo>
                    <a:pt x="1966" y="703"/>
                  </a:lnTo>
                  <a:lnTo>
                    <a:pt x="1983" y="702"/>
                  </a:lnTo>
                  <a:lnTo>
                    <a:pt x="2001" y="701"/>
                  </a:lnTo>
                  <a:lnTo>
                    <a:pt x="2020" y="700"/>
                  </a:lnTo>
                  <a:lnTo>
                    <a:pt x="2041" y="697"/>
                  </a:lnTo>
                  <a:lnTo>
                    <a:pt x="2063" y="694"/>
                  </a:lnTo>
                  <a:lnTo>
                    <a:pt x="2088" y="690"/>
                  </a:lnTo>
                  <a:lnTo>
                    <a:pt x="2114" y="685"/>
                  </a:lnTo>
                  <a:lnTo>
                    <a:pt x="2221" y="674"/>
                  </a:lnTo>
                  <a:lnTo>
                    <a:pt x="2353" y="555"/>
                  </a:lnTo>
                  <a:lnTo>
                    <a:pt x="2363" y="503"/>
                  </a:lnTo>
                  <a:lnTo>
                    <a:pt x="2375" y="457"/>
                  </a:lnTo>
                  <a:lnTo>
                    <a:pt x="2384" y="418"/>
                  </a:lnTo>
                  <a:lnTo>
                    <a:pt x="2389" y="384"/>
                  </a:lnTo>
                  <a:lnTo>
                    <a:pt x="2384" y="355"/>
                  </a:lnTo>
                  <a:lnTo>
                    <a:pt x="2368" y="328"/>
                  </a:lnTo>
                  <a:lnTo>
                    <a:pt x="2338" y="304"/>
                  </a:lnTo>
                  <a:lnTo>
                    <a:pt x="2289" y="283"/>
                  </a:lnTo>
                  <a:lnTo>
                    <a:pt x="2236" y="217"/>
                  </a:lnTo>
                  <a:lnTo>
                    <a:pt x="2202" y="230"/>
                  </a:lnTo>
                  <a:lnTo>
                    <a:pt x="2176" y="240"/>
                  </a:lnTo>
                  <a:lnTo>
                    <a:pt x="2156" y="245"/>
                  </a:lnTo>
                  <a:lnTo>
                    <a:pt x="2139" y="247"/>
                  </a:lnTo>
                  <a:lnTo>
                    <a:pt x="2120" y="247"/>
                  </a:lnTo>
                  <a:lnTo>
                    <a:pt x="2098" y="245"/>
                  </a:lnTo>
                  <a:lnTo>
                    <a:pt x="2071" y="242"/>
                  </a:lnTo>
                  <a:lnTo>
                    <a:pt x="2035" y="240"/>
                  </a:lnTo>
                  <a:lnTo>
                    <a:pt x="2007" y="331"/>
                  </a:lnTo>
                  <a:lnTo>
                    <a:pt x="1968" y="294"/>
                  </a:lnTo>
                  <a:lnTo>
                    <a:pt x="1959" y="273"/>
                  </a:lnTo>
                  <a:lnTo>
                    <a:pt x="1947" y="254"/>
                  </a:lnTo>
                  <a:lnTo>
                    <a:pt x="1930" y="238"/>
                  </a:lnTo>
                  <a:lnTo>
                    <a:pt x="1910" y="221"/>
                  </a:lnTo>
                  <a:lnTo>
                    <a:pt x="1888" y="206"/>
                  </a:lnTo>
                  <a:lnTo>
                    <a:pt x="1864" y="192"/>
                  </a:lnTo>
                  <a:lnTo>
                    <a:pt x="1840" y="177"/>
                  </a:lnTo>
                  <a:lnTo>
                    <a:pt x="1815" y="162"/>
                  </a:lnTo>
                  <a:lnTo>
                    <a:pt x="1784" y="141"/>
                  </a:lnTo>
                  <a:lnTo>
                    <a:pt x="1755" y="122"/>
                  </a:lnTo>
                  <a:lnTo>
                    <a:pt x="1730" y="106"/>
                  </a:lnTo>
                  <a:lnTo>
                    <a:pt x="1706" y="92"/>
                  </a:lnTo>
                  <a:lnTo>
                    <a:pt x="1684" y="80"/>
                  </a:lnTo>
                  <a:lnTo>
                    <a:pt x="1662" y="70"/>
                  </a:lnTo>
                  <a:lnTo>
                    <a:pt x="1641" y="60"/>
                  </a:lnTo>
                  <a:lnTo>
                    <a:pt x="1619" y="52"/>
                  </a:lnTo>
                  <a:lnTo>
                    <a:pt x="1595" y="46"/>
                  </a:lnTo>
                  <a:lnTo>
                    <a:pt x="1572" y="40"/>
                  </a:lnTo>
                  <a:lnTo>
                    <a:pt x="1546" y="33"/>
                  </a:lnTo>
                  <a:lnTo>
                    <a:pt x="1517" y="27"/>
                  </a:lnTo>
                  <a:lnTo>
                    <a:pt x="1485" y="21"/>
                  </a:lnTo>
                  <a:lnTo>
                    <a:pt x="1449" y="15"/>
                  </a:lnTo>
                  <a:lnTo>
                    <a:pt x="1410" y="8"/>
                  </a:lnTo>
                  <a:lnTo>
                    <a:pt x="1366" y="0"/>
                  </a:lnTo>
                  <a:lnTo>
                    <a:pt x="1359" y="0"/>
                  </a:lnTo>
                  <a:lnTo>
                    <a:pt x="1342" y="1"/>
                  </a:lnTo>
                  <a:lnTo>
                    <a:pt x="1313" y="2"/>
                  </a:lnTo>
                  <a:lnTo>
                    <a:pt x="1278" y="3"/>
                  </a:lnTo>
                  <a:lnTo>
                    <a:pt x="1235" y="4"/>
                  </a:lnTo>
                  <a:lnTo>
                    <a:pt x="1188" y="5"/>
                  </a:lnTo>
                  <a:lnTo>
                    <a:pt x="1137" y="6"/>
                  </a:lnTo>
                  <a:lnTo>
                    <a:pt x="1084" y="8"/>
                  </a:lnTo>
                  <a:lnTo>
                    <a:pt x="1031" y="9"/>
                  </a:lnTo>
                  <a:lnTo>
                    <a:pt x="979" y="10"/>
                  </a:lnTo>
                  <a:lnTo>
                    <a:pt x="931" y="11"/>
                  </a:lnTo>
                  <a:lnTo>
                    <a:pt x="887" y="12"/>
                  </a:lnTo>
                  <a:lnTo>
                    <a:pt x="850" y="12"/>
                  </a:lnTo>
                  <a:lnTo>
                    <a:pt x="821" y="12"/>
                  </a:lnTo>
                  <a:lnTo>
                    <a:pt x="802" y="12"/>
                  </a:lnTo>
                  <a:lnTo>
                    <a:pt x="794" y="11"/>
                  </a:lnTo>
                  <a:close/>
                </a:path>
              </a:pathLst>
            </a:custGeom>
            <a:solidFill>
              <a:srgbClr val="5E5B5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60" name="Freeform 12"/>
            <p:cNvSpPr>
              <a:spLocks/>
            </p:cNvSpPr>
            <p:nvPr/>
          </p:nvSpPr>
          <p:spPr bwMode="auto">
            <a:xfrm>
              <a:off x="6091231" y="4051299"/>
              <a:ext cx="1522412" cy="1720850"/>
            </a:xfrm>
            <a:custGeom>
              <a:avLst/>
              <a:gdLst/>
              <a:ahLst/>
              <a:cxnLst>
                <a:cxn ang="0">
                  <a:pos x="369" y="3"/>
                </a:cxn>
                <a:cxn ang="0">
                  <a:pos x="430" y="11"/>
                </a:cxn>
                <a:cxn ang="0">
                  <a:pos x="488" y="22"/>
                </a:cxn>
                <a:cxn ang="0">
                  <a:pos x="546" y="34"/>
                </a:cxn>
                <a:cxn ang="0">
                  <a:pos x="607" y="47"/>
                </a:cxn>
                <a:cxn ang="0">
                  <a:pos x="673" y="73"/>
                </a:cxn>
                <a:cxn ang="0">
                  <a:pos x="750" y="131"/>
                </a:cxn>
                <a:cxn ang="0">
                  <a:pos x="801" y="195"/>
                </a:cxn>
                <a:cxn ang="0">
                  <a:pos x="739" y="285"/>
                </a:cxn>
                <a:cxn ang="0">
                  <a:pos x="920" y="289"/>
                </a:cxn>
                <a:cxn ang="0">
                  <a:pos x="959" y="332"/>
                </a:cxn>
                <a:cxn ang="0">
                  <a:pos x="901" y="391"/>
                </a:cxn>
                <a:cxn ang="0">
                  <a:pos x="750" y="441"/>
                </a:cxn>
                <a:cxn ang="0">
                  <a:pos x="653" y="370"/>
                </a:cxn>
                <a:cxn ang="0">
                  <a:pos x="631" y="228"/>
                </a:cxn>
                <a:cxn ang="0">
                  <a:pos x="687" y="192"/>
                </a:cxn>
                <a:cxn ang="0">
                  <a:pos x="651" y="203"/>
                </a:cxn>
                <a:cxn ang="0">
                  <a:pos x="583" y="282"/>
                </a:cxn>
                <a:cxn ang="0">
                  <a:pos x="575" y="449"/>
                </a:cxn>
                <a:cxn ang="0">
                  <a:pos x="621" y="613"/>
                </a:cxn>
                <a:cxn ang="0">
                  <a:pos x="714" y="821"/>
                </a:cxn>
                <a:cxn ang="0">
                  <a:pos x="583" y="779"/>
                </a:cxn>
                <a:cxn ang="0">
                  <a:pos x="512" y="751"/>
                </a:cxn>
                <a:cxn ang="0">
                  <a:pos x="468" y="735"/>
                </a:cxn>
                <a:cxn ang="0">
                  <a:pos x="418" y="728"/>
                </a:cxn>
                <a:cxn ang="0">
                  <a:pos x="333" y="726"/>
                </a:cxn>
                <a:cxn ang="0">
                  <a:pos x="162" y="553"/>
                </a:cxn>
                <a:cxn ang="0">
                  <a:pos x="249" y="747"/>
                </a:cxn>
                <a:cxn ang="0">
                  <a:pos x="344" y="775"/>
                </a:cxn>
                <a:cxn ang="0">
                  <a:pos x="437" y="803"/>
                </a:cxn>
                <a:cxn ang="0">
                  <a:pos x="529" y="830"/>
                </a:cxn>
                <a:cxn ang="0">
                  <a:pos x="624" y="857"/>
                </a:cxn>
                <a:cxn ang="0">
                  <a:pos x="721" y="882"/>
                </a:cxn>
                <a:cxn ang="0">
                  <a:pos x="622" y="894"/>
                </a:cxn>
                <a:cxn ang="0">
                  <a:pos x="539" y="871"/>
                </a:cxn>
                <a:cxn ang="0">
                  <a:pos x="457" y="849"/>
                </a:cxn>
                <a:cxn ang="0">
                  <a:pos x="401" y="841"/>
                </a:cxn>
                <a:cxn ang="0">
                  <a:pos x="396" y="858"/>
                </a:cxn>
                <a:cxn ang="0">
                  <a:pos x="514" y="922"/>
                </a:cxn>
                <a:cxn ang="0">
                  <a:pos x="235" y="832"/>
                </a:cxn>
                <a:cxn ang="0">
                  <a:pos x="187" y="774"/>
                </a:cxn>
                <a:cxn ang="0">
                  <a:pos x="143" y="701"/>
                </a:cxn>
                <a:cxn ang="0">
                  <a:pos x="182" y="839"/>
                </a:cxn>
                <a:cxn ang="0">
                  <a:pos x="262" y="1012"/>
                </a:cxn>
                <a:cxn ang="0">
                  <a:pos x="153" y="927"/>
                </a:cxn>
                <a:cxn ang="0">
                  <a:pos x="126" y="882"/>
                </a:cxn>
                <a:cxn ang="0">
                  <a:pos x="104" y="902"/>
                </a:cxn>
                <a:cxn ang="0">
                  <a:pos x="99" y="911"/>
                </a:cxn>
                <a:cxn ang="0">
                  <a:pos x="53" y="811"/>
                </a:cxn>
                <a:cxn ang="0">
                  <a:pos x="45" y="581"/>
                </a:cxn>
                <a:cxn ang="0">
                  <a:pos x="17" y="285"/>
                </a:cxn>
                <a:cxn ang="0">
                  <a:pos x="172" y="313"/>
                </a:cxn>
                <a:cxn ang="0">
                  <a:pos x="186" y="405"/>
                </a:cxn>
                <a:cxn ang="0">
                  <a:pos x="220" y="481"/>
                </a:cxn>
                <a:cxn ang="0">
                  <a:pos x="259" y="471"/>
                </a:cxn>
                <a:cxn ang="0">
                  <a:pos x="252" y="262"/>
                </a:cxn>
                <a:cxn ang="0">
                  <a:pos x="315" y="117"/>
                </a:cxn>
                <a:cxn ang="0">
                  <a:pos x="352" y="463"/>
                </a:cxn>
                <a:cxn ang="0">
                  <a:pos x="315" y="44"/>
                </a:cxn>
              </a:cxnLst>
              <a:rect l="0" t="0" r="r" b="b"/>
              <a:pathLst>
                <a:path w="959" h="1084">
                  <a:moveTo>
                    <a:pt x="325" y="0"/>
                  </a:moveTo>
                  <a:lnTo>
                    <a:pt x="347" y="1"/>
                  </a:lnTo>
                  <a:lnTo>
                    <a:pt x="369" y="3"/>
                  </a:lnTo>
                  <a:lnTo>
                    <a:pt x="390" y="5"/>
                  </a:lnTo>
                  <a:lnTo>
                    <a:pt x="410" y="8"/>
                  </a:lnTo>
                  <a:lnTo>
                    <a:pt x="430" y="11"/>
                  </a:lnTo>
                  <a:lnTo>
                    <a:pt x="449" y="15"/>
                  </a:lnTo>
                  <a:lnTo>
                    <a:pt x="469" y="19"/>
                  </a:lnTo>
                  <a:lnTo>
                    <a:pt x="488" y="22"/>
                  </a:lnTo>
                  <a:lnTo>
                    <a:pt x="508" y="26"/>
                  </a:lnTo>
                  <a:lnTo>
                    <a:pt x="527" y="30"/>
                  </a:lnTo>
                  <a:lnTo>
                    <a:pt x="546" y="34"/>
                  </a:lnTo>
                  <a:lnTo>
                    <a:pt x="566" y="39"/>
                  </a:lnTo>
                  <a:lnTo>
                    <a:pt x="587" y="43"/>
                  </a:lnTo>
                  <a:lnTo>
                    <a:pt x="607" y="47"/>
                  </a:lnTo>
                  <a:lnTo>
                    <a:pt x="627" y="51"/>
                  </a:lnTo>
                  <a:lnTo>
                    <a:pt x="649" y="55"/>
                  </a:lnTo>
                  <a:lnTo>
                    <a:pt x="673" y="73"/>
                  </a:lnTo>
                  <a:lnTo>
                    <a:pt x="699" y="92"/>
                  </a:lnTo>
                  <a:lnTo>
                    <a:pt x="724" y="112"/>
                  </a:lnTo>
                  <a:lnTo>
                    <a:pt x="750" y="131"/>
                  </a:lnTo>
                  <a:lnTo>
                    <a:pt x="772" y="152"/>
                  </a:lnTo>
                  <a:lnTo>
                    <a:pt x="789" y="173"/>
                  </a:lnTo>
                  <a:lnTo>
                    <a:pt x="801" y="195"/>
                  </a:lnTo>
                  <a:lnTo>
                    <a:pt x="806" y="218"/>
                  </a:lnTo>
                  <a:lnTo>
                    <a:pt x="750" y="240"/>
                  </a:lnTo>
                  <a:lnTo>
                    <a:pt x="739" y="285"/>
                  </a:lnTo>
                  <a:lnTo>
                    <a:pt x="870" y="257"/>
                  </a:lnTo>
                  <a:lnTo>
                    <a:pt x="896" y="274"/>
                  </a:lnTo>
                  <a:lnTo>
                    <a:pt x="920" y="289"/>
                  </a:lnTo>
                  <a:lnTo>
                    <a:pt x="938" y="303"/>
                  </a:lnTo>
                  <a:lnTo>
                    <a:pt x="952" y="317"/>
                  </a:lnTo>
                  <a:lnTo>
                    <a:pt x="959" y="332"/>
                  </a:lnTo>
                  <a:lnTo>
                    <a:pt x="953" y="348"/>
                  </a:lnTo>
                  <a:lnTo>
                    <a:pt x="935" y="368"/>
                  </a:lnTo>
                  <a:lnTo>
                    <a:pt x="901" y="391"/>
                  </a:lnTo>
                  <a:lnTo>
                    <a:pt x="874" y="453"/>
                  </a:lnTo>
                  <a:lnTo>
                    <a:pt x="785" y="497"/>
                  </a:lnTo>
                  <a:lnTo>
                    <a:pt x="750" y="441"/>
                  </a:lnTo>
                  <a:lnTo>
                    <a:pt x="750" y="363"/>
                  </a:lnTo>
                  <a:lnTo>
                    <a:pt x="677" y="419"/>
                  </a:lnTo>
                  <a:lnTo>
                    <a:pt x="653" y="370"/>
                  </a:lnTo>
                  <a:lnTo>
                    <a:pt x="639" y="325"/>
                  </a:lnTo>
                  <a:lnTo>
                    <a:pt x="632" y="279"/>
                  </a:lnTo>
                  <a:lnTo>
                    <a:pt x="631" y="228"/>
                  </a:lnTo>
                  <a:lnTo>
                    <a:pt x="661" y="209"/>
                  </a:lnTo>
                  <a:lnTo>
                    <a:pt x="680" y="197"/>
                  </a:lnTo>
                  <a:lnTo>
                    <a:pt x="687" y="192"/>
                  </a:lnTo>
                  <a:lnTo>
                    <a:pt x="683" y="192"/>
                  </a:lnTo>
                  <a:lnTo>
                    <a:pt x="670" y="196"/>
                  </a:lnTo>
                  <a:lnTo>
                    <a:pt x="651" y="203"/>
                  </a:lnTo>
                  <a:lnTo>
                    <a:pt x="626" y="213"/>
                  </a:lnTo>
                  <a:lnTo>
                    <a:pt x="595" y="223"/>
                  </a:lnTo>
                  <a:lnTo>
                    <a:pt x="583" y="282"/>
                  </a:lnTo>
                  <a:lnTo>
                    <a:pt x="575" y="338"/>
                  </a:lnTo>
                  <a:lnTo>
                    <a:pt x="573" y="394"/>
                  </a:lnTo>
                  <a:lnTo>
                    <a:pt x="575" y="449"/>
                  </a:lnTo>
                  <a:lnTo>
                    <a:pt x="583" y="504"/>
                  </a:lnTo>
                  <a:lnTo>
                    <a:pt x="598" y="559"/>
                  </a:lnTo>
                  <a:lnTo>
                    <a:pt x="621" y="613"/>
                  </a:lnTo>
                  <a:lnTo>
                    <a:pt x="651" y="670"/>
                  </a:lnTo>
                  <a:lnTo>
                    <a:pt x="694" y="732"/>
                  </a:lnTo>
                  <a:lnTo>
                    <a:pt x="714" y="821"/>
                  </a:lnTo>
                  <a:lnTo>
                    <a:pt x="661" y="805"/>
                  </a:lnTo>
                  <a:lnTo>
                    <a:pt x="619" y="791"/>
                  </a:lnTo>
                  <a:lnTo>
                    <a:pt x="583" y="779"/>
                  </a:lnTo>
                  <a:lnTo>
                    <a:pt x="554" y="768"/>
                  </a:lnTo>
                  <a:lnTo>
                    <a:pt x="531" y="759"/>
                  </a:lnTo>
                  <a:lnTo>
                    <a:pt x="512" y="751"/>
                  </a:lnTo>
                  <a:lnTo>
                    <a:pt x="495" y="745"/>
                  </a:lnTo>
                  <a:lnTo>
                    <a:pt x="481" y="739"/>
                  </a:lnTo>
                  <a:lnTo>
                    <a:pt x="468" y="735"/>
                  </a:lnTo>
                  <a:lnTo>
                    <a:pt x="452" y="732"/>
                  </a:lnTo>
                  <a:lnTo>
                    <a:pt x="437" y="730"/>
                  </a:lnTo>
                  <a:lnTo>
                    <a:pt x="418" y="728"/>
                  </a:lnTo>
                  <a:lnTo>
                    <a:pt x="396" y="727"/>
                  </a:lnTo>
                  <a:lnTo>
                    <a:pt x="367" y="726"/>
                  </a:lnTo>
                  <a:lnTo>
                    <a:pt x="333" y="726"/>
                  </a:lnTo>
                  <a:lnTo>
                    <a:pt x="291" y="726"/>
                  </a:lnTo>
                  <a:lnTo>
                    <a:pt x="216" y="681"/>
                  </a:lnTo>
                  <a:lnTo>
                    <a:pt x="162" y="553"/>
                  </a:lnTo>
                  <a:lnTo>
                    <a:pt x="147" y="642"/>
                  </a:lnTo>
                  <a:lnTo>
                    <a:pt x="216" y="737"/>
                  </a:lnTo>
                  <a:lnTo>
                    <a:pt x="249" y="747"/>
                  </a:lnTo>
                  <a:lnTo>
                    <a:pt x="281" y="756"/>
                  </a:lnTo>
                  <a:lnTo>
                    <a:pt x="311" y="766"/>
                  </a:lnTo>
                  <a:lnTo>
                    <a:pt x="344" y="775"/>
                  </a:lnTo>
                  <a:lnTo>
                    <a:pt x="374" y="784"/>
                  </a:lnTo>
                  <a:lnTo>
                    <a:pt x="405" y="794"/>
                  </a:lnTo>
                  <a:lnTo>
                    <a:pt x="437" y="803"/>
                  </a:lnTo>
                  <a:lnTo>
                    <a:pt x="468" y="812"/>
                  </a:lnTo>
                  <a:lnTo>
                    <a:pt x="498" y="822"/>
                  </a:lnTo>
                  <a:lnTo>
                    <a:pt x="529" y="830"/>
                  </a:lnTo>
                  <a:lnTo>
                    <a:pt x="561" y="840"/>
                  </a:lnTo>
                  <a:lnTo>
                    <a:pt x="592" y="849"/>
                  </a:lnTo>
                  <a:lnTo>
                    <a:pt x="624" y="857"/>
                  </a:lnTo>
                  <a:lnTo>
                    <a:pt x="656" y="866"/>
                  </a:lnTo>
                  <a:lnTo>
                    <a:pt x="688" y="874"/>
                  </a:lnTo>
                  <a:lnTo>
                    <a:pt x="721" y="882"/>
                  </a:lnTo>
                  <a:lnTo>
                    <a:pt x="666" y="905"/>
                  </a:lnTo>
                  <a:lnTo>
                    <a:pt x="646" y="900"/>
                  </a:lnTo>
                  <a:lnTo>
                    <a:pt x="622" y="894"/>
                  </a:lnTo>
                  <a:lnTo>
                    <a:pt x="595" y="887"/>
                  </a:lnTo>
                  <a:lnTo>
                    <a:pt x="568" y="879"/>
                  </a:lnTo>
                  <a:lnTo>
                    <a:pt x="539" y="871"/>
                  </a:lnTo>
                  <a:lnTo>
                    <a:pt x="510" y="863"/>
                  </a:lnTo>
                  <a:lnTo>
                    <a:pt x="483" y="855"/>
                  </a:lnTo>
                  <a:lnTo>
                    <a:pt x="457" y="849"/>
                  </a:lnTo>
                  <a:lnTo>
                    <a:pt x="434" y="845"/>
                  </a:lnTo>
                  <a:lnTo>
                    <a:pt x="415" y="842"/>
                  </a:lnTo>
                  <a:lnTo>
                    <a:pt x="401" y="841"/>
                  </a:lnTo>
                  <a:lnTo>
                    <a:pt x="393" y="844"/>
                  </a:lnTo>
                  <a:lnTo>
                    <a:pt x="391" y="849"/>
                  </a:lnTo>
                  <a:lnTo>
                    <a:pt x="396" y="858"/>
                  </a:lnTo>
                  <a:lnTo>
                    <a:pt x="410" y="871"/>
                  </a:lnTo>
                  <a:lnTo>
                    <a:pt x="434" y="889"/>
                  </a:lnTo>
                  <a:lnTo>
                    <a:pt x="514" y="922"/>
                  </a:lnTo>
                  <a:lnTo>
                    <a:pt x="442" y="955"/>
                  </a:lnTo>
                  <a:lnTo>
                    <a:pt x="352" y="917"/>
                  </a:lnTo>
                  <a:lnTo>
                    <a:pt x="235" y="832"/>
                  </a:lnTo>
                  <a:lnTo>
                    <a:pt x="215" y="811"/>
                  </a:lnTo>
                  <a:lnTo>
                    <a:pt x="199" y="793"/>
                  </a:lnTo>
                  <a:lnTo>
                    <a:pt x="187" y="774"/>
                  </a:lnTo>
                  <a:lnTo>
                    <a:pt x="174" y="754"/>
                  </a:lnTo>
                  <a:lnTo>
                    <a:pt x="160" y="730"/>
                  </a:lnTo>
                  <a:lnTo>
                    <a:pt x="143" y="701"/>
                  </a:lnTo>
                  <a:lnTo>
                    <a:pt x="121" y="665"/>
                  </a:lnTo>
                  <a:lnTo>
                    <a:pt x="91" y="621"/>
                  </a:lnTo>
                  <a:lnTo>
                    <a:pt x="182" y="839"/>
                  </a:lnTo>
                  <a:lnTo>
                    <a:pt x="298" y="922"/>
                  </a:lnTo>
                  <a:lnTo>
                    <a:pt x="298" y="978"/>
                  </a:lnTo>
                  <a:lnTo>
                    <a:pt x="262" y="1012"/>
                  </a:lnTo>
                  <a:lnTo>
                    <a:pt x="126" y="1084"/>
                  </a:lnTo>
                  <a:lnTo>
                    <a:pt x="108" y="1034"/>
                  </a:lnTo>
                  <a:lnTo>
                    <a:pt x="153" y="927"/>
                  </a:lnTo>
                  <a:lnTo>
                    <a:pt x="153" y="866"/>
                  </a:lnTo>
                  <a:lnTo>
                    <a:pt x="138" y="874"/>
                  </a:lnTo>
                  <a:lnTo>
                    <a:pt x="126" y="882"/>
                  </a:lnTo>
                  <a:lnTo>
                    <a:pt x="116" y="890"/>
                  </a:lnTo>
                  <a:lnTo>
                    <a:pt x="109" y="897"/>
                  </a:lnTo>
                  <a:lnTo>
                    <a:pt x="104" y="902"/>
                  </a:lnTo>
                  <a:lnTo>
                    <a:pt x="101" y="906"/>
                  </a:lnTo>
                  <a:lnTo>
                    <a:pt x="99" y="909"/>
                  </a:lnTo>
                  <a:lnTo>
                    <a:pt x="99" y="911"/>
                  </a:lnTo>
                  <a:lnTo>
                    <a:pt x="63" y="1022"/>
                  </a:lnTo>
                  <a:lnTo>
                    <a:pt x="63" y="889"/>
                  </a:lnTo>
                  <a:lnTo>
                    <a:pt x="53" y="811"/>
                  </a:lnTo>
                  <a:lnTo>
                    <a:pt x="48" y="734"/>
                  </a:lnTo>
                  <a:lnTo>
                    <a:pt x="45" y="658"/>
                  </a:lnTo>
                  <a:lnTo>
                    <a:pt x="45" y="581"/>
                  </a:lnTo>
                  <a:lnTo>
                    <a:pt x="36" y="531"/>
                  </a:lnTo>
                  <a:lnTo>
                    <a:pt x="0" y="453"/>
                  </a:lnTo>
                  <a:lnTo>
                    <a:pt x="17" y="285"/>
                  </a:lnTo>
                  <a:lnTo>
                    <a:pt x="118" y="206"/>
                  </a:lnTo>
                  <a:lnTo>
                    <a:pt x="189" y="240"/>
                  </a:lnTo>
                  <a:lnTo>
                    <a:pt x="172" y="313"/>
                  </a:lnTo>
                  <a:lnTo>
                    <a:pt x="175" y="348"/>
                  </a:lnTo>
                  <a:lnTo>
                    <a:pt x="179" y="379"/>
                  </a:lnTo>
                  <a:lnTo>
                    <a:pt x="186" y="405"/>
                  </a:lnTo>
                  <a:lnTo>
                    <a:pt x="194" y="430"/>
                  </a:lnTo>
                  <a:lnTo>
                    <a:pt x="206" y="455"/>
                  </a:lnTo>
                  <a:lnTo>
                    <a:pt x="220" y="481"/>
                  </a:lnTo>
                  <a:lnTo>
                    <a:pt x="238" y="509"/>
                  </a:lnTo>
                  <a:lnTo>
                    <a:pt x="262" y="541"/>
                  </a:lnTo>
                  <a:lnTo>
                    <a:pt x="259" y="471"/>
                  </a:lnTo>
                  <a:lnTo>
                    <a:pt x="255" y="402"/>
                  </a:lnTo>
                  <a:lnTo>
                    <a:pt x="254" y="332"/>
                  </a:lnTo>
                  <a:lnTo>
                    <a:pt x="252" y="262"/>
                  </a:lnTo>
                  <a:lnTo>
                    <a:pt x="262" y="145"/>
                  </a:lnTo>
                  <a:lnTo>
                    <a:pt x="306" y="78"/>
                  </a:lnTo>
                  <a:lnTo>
                    <a:pt x="315" y="117"/>
                  </a:lnTo>
                  <a:lnTo>
                    <a:pt x="342" y="167"/>
                  </a:lnTo>
                  <a:lnTo>
                    <a:pt x="352" y="330"/>
                  </a:lnTo>
                  <a:lnTo>
                    <a:pt x="352" y="463"/>
                  </a:lnTo>
                  <a:lnTo>
                    <a:pt x="396" y="228"/>
                  </a:lnTo>
                  <a:lnTo>
                    <a:pt x="388" y="133"/>
                  </a:lnTo>
                  <a:lnTo>
                    <a:pt x="315" y="44"/>
                  </a:lnTo>
                  <a:lnTo>
                    <a:pt x="325" y="0"/>
                  </a:lnTo>
                  <a:close/>
                </a:path>
              </a:pathLst>
            </a:custGeom>
            <a:solidFill>
              <a:srgbClr val="EAD3C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61" name="Freeform 13"/>
            <p:cNvSpPr>
              <a:spLocks/>
            </p:cNvSpPr>
            <p:nvPr/>
          </p:nvSpPr>
          <p:spPr bwMode="auto">
            <a:xfrm>
              <a:off x="4527543" y="4103686"/>
              <a:ext cx="1635125" cy="1527175"/>
            </a:xfrm>
            <a:custGeom>
              <a:avLst/>
              <a:gdLst/>
              <a:ahLst/>
              <a:cxnLst>
                <a:cxn ang="0">
                  <a:pos x="885" y="202"/>
                </a:cxn>
                <a:cxn ang="0">
                  <a:pos x="940" y="375"/>
                </a:cxn>
                <a:cxn ang="0">
                  <a:pos x="940" y="470"/>
                </a:cxn>
                <a:cxn ang="0">
                  <a:pos x="814" y="442"/>
                </a:cxn>
                <a:cxn ang="0">
                  <a:pos x="850" y="472"/>
                </a:cxn>
                <a:cxn ang="0">
                  <a:pos x="882" y="495"/>
                </a:cxn>
                <a:cxn ang="0">
                  <a:pos x="919" y="515"/>
                </a:cxn>
                <a:cxn ang="0">
                  <a:pos x="967" y="536"/>
                </a:cxn>
                <a:cxn ang="0">
                  <a:pos x="1002" y="856"/>
                </a:cxn>
                <a:cxn ang="0">
                  <a:pos x="967" y="917"/>
                </a:cxn>
                <a:cxn ang="0">
                  <a:pos x="923" y="894"/>
                </a:cxn>
                <a:cxn ang="0">
                  <a:pos x="751" y="839"/>
                </a:cxn>
                <a:cxn ang="0">
                  <a:pos x="579" y="749"/>
                </a:cxn>
                <a:cxn ang="0">
                  <a:pos x="579" y="448"/>
                </a:cxn>
                <a:cxn ang="0">
                  <a:pos x="625" y="576"/>
                </a:cxn>
                <a:cxn ang="0">
                  <a:pos x="705" y="744"/>
                </a:cxn>
                <a:cxn ang="0">
                  <a:pos x="760" y="716"/>
                </a:cxn>
                <a:cxn ang="0">
                  <a:pos x="688" y="581"/>
                </a:cxn>
                <a:cxn ang="0">
                  <a:pos x="720" y="619"/>
                </a:cxn>
                <a:cxn ang="0">
                  <a:pos x="753" y="648"/>
                </a:cxn>
                <a:cxn ang="0">
                  <a:pos x="790" y="674"/>
                </a:cxn>
                <a:cxn ang="0">
                  <a:pos x="841" y="704"/>
                </a:cxn>
                <a:cxn ang="0">
                  <a:pos x="836" y="649"/>
                </a:cxn>
                <a:cxn ang="0">
                  <a:pos x="814" y="609"/>
                </a:cxn>
                <a:cxn ang="0">
                  <a:pos x="765" y="569"/>
                </a:cxn>
                <a:cxn ang="0">
                  <a:pos x="678" y="515"/>
                </a:cxn>
                <a:cxn ang="0">
                  <a:pos x="651" y="369"/>
                </a:cxn>
                <a:cxn ang="0">
                  <a:pos x="544" y="430"/>
                </a:cxn>
                <a:cxn ang="0">
                  <a:pos x="418" y="403"/>
                </a:cxn>
                <a:cxn ang="0">
                  <a:pos x="535" y="503"/>
                </a:cxn>
                <a:cxn ang="0">
                  <a:pos x="471" y="515"/>
                </a:cxn>
                <a:cxn ang="0">
                  <a:pos x="454" y="626"/>
                </a:cxn>
                <a:cxn ang="0">
                  <a:pos x="457" y="759"/>
                </a:cxn>
                <a:cxn ang="0">
                  <a:pos x="411" y="821"/>
                </a:cxn>
                <a:cxn ang="0">
                  <a:pos x="362" y="847"/>
                </a:cxn>
                <a:cxn ang="0">
                  <a:pos x="314" y="847"/>
                </a:cxn>
                <a:cxn ang="0">
                  <a:pos x="267" y="836"/>
                </a:cxn>
                <a:cxn ang="0">
                  <a:pos x="224" y="823"/>
                </a:cxn>
                <a:cxn ang="0">
                  <a:pos x="185" y="824"/>
                </a:cxn>
                <a:cxn ang="0">
                  <a:pos x="151" y="850"/>
                </a:cxn>
                <a:cxn ang="0">
                  <a:pos x="21" y="839"/>
                </a:cxn>
                <a:cxn ang="0">
                  <a:pos x="5" y="758"/>
                </a:cxn>
                <a:cxn ang="0">
                  <a:pos x="0" y="672"/>
                </a:cxn>
                <a:cxn ang="0">
                  <a:pos x="15" y="578"/>
                </a:cxn>
                <a:cxn ang="0">
                  <a:pos x="66" y="475"/>
                </a:cxn>
                <a:cxn ang="0">
                  <a:pos x="192" y="727"/>
                </a:cxn>
                <a:cxn ang="0">
                  <a:pos x="201" y="380"/>
                </a:cxn>
                <a:cxn ang="0">
                  <a:pos x="247" y="252"/>
                </a:cxn>
                <a:cxn ang="0">
                  <a:pos x="282" y="204"/>
                </a:cxn>
                <a:cxn ang="0">
                  <a:pos x="306" y="160"/>
                </a:cxn>
                <a:cxn ang="0">
                  <a:pos x="331" y="118"/>
                </a:cxn>
                <a:cxn ang="0">
                  <a:pos x="372" y="77"/>
                </a:cxn>
                <a:cxn ang="0">
                  <a:pos x="607" y="22"/>
                </a:cxn>
                <a:cxn ang="0">
                  <a:pos x="642" y="235"/>
                </a:cxn>
                <a:cxn ang="0">
                  <a:pos x="697" y="0"/>
                </a:cxn>
                <a:cxn ang="0">
                  <a:pos x="795" y="100"/>
                </a:cxn>
              </a:cxnLst>
              <a:rect l="0" t="0" r="r" b="b"/>
              <a:pathLst>
                <a:path w="1030" h="962">
                  <a:moveTo>
                    <a:pt x="795" y="100"/>
                  </a:moveTo>
                  <a:lnTo>
                    <a:pt x="885" y="202"/>
                  </a:lnTo>
                  <a:lnTo>
                    <a:pt x="940" y="285"/>
                  </a:lnTo>
                  <a:lnTo>
                    <a:pt x="940" y="375"/>
                  </a:lnTo>
                  <a:lnTo>
                    <a:pt x="994" y="508"/>
                  </a:lnTo>
                  <a:lnTo>
                    <a:pt x="940" y="470"/>
                  </a:lnTo>
                  <a:lnTo>
                    <a:pt x="877" y="436"/>
                  </a:lnTo>
                  <a:lnTo>
                    <a:pt x="814" y="442"/>
                  </a:lnTo>
                  <a:lnTo>
                    <a:pt x="833" y="458"/>
                  </a:lnTo>
                  <a:lnTo>
                    <a:pt x="850" y="472"/>
                  </a:lnTo>
                  <a:lnTo>
                    <a:pt x="865" y="483"/>
                  </a:lnTo>
                  <a:lnTo>
                    <a:pt x="882" y="495"/>
                  </a:lnTo>
                  <a:lnTo>
                    <a:pt x="899" y="504"/>
                  </a:lnTo>
                  <a:lnTo>
                    <a:pt x="919" y="515"/>
                  </a:lnTo>
                  <a:lnTo>
                    <a:pt x="941" y="525"/>
                  </a:lnTo>
                  <a:lnTo>
                    <a:pt x="967" y="536"/>
                  </a:lnTo>
                  <a:lnTo>
                    <a:pt x="985" y="588"/>
                  </a:lnTo>
                  <a:lnTo>
                    <a:pt x="1002" y="856"/>
                  </a:lnTo>
                  <a:lnTo>
                    <a:pt x="1030" y="962"/>
                  </a:lnTo>
                  <a:lnTo>
                    <a:pt x="967" y="917"/>
                  </a:lnTo>
                  <a:lnTo>
                    <a:pt x="895" y="962"/>
                  </a:lnTo>
                  <a:lnTo>
                    <a:pt x="923" y="894"/>
                  </a:lnTo>
                  <a:lnTo>
                    <a:pt x="850" y="878"/>
                  </a:lnTo>
                  <a:lnTo>
                    <a:pt x="751" y="839"/>
                  </a:lnTo>
                  <a:lnTo>
                    <a:pt x="588" y="816"/>
                  </a:lnTo>
                  <a:lnTo>
                    <a:pt x="579" y="749"/>
                  </a:lnTo>
                  <a:lnTo>
                    <a:pt x="579" y="604"/>
                  </a:lnTo>
                  <a:lnTo>
                    <a:pt x="579" y="448"/>
                  </a:lnTo>
                  <a:lnTo>
                    <a:pt x="598" y="492"/>
                  </a:lnTo>
                  <a:lnTo>
                    <a:pt x="625" y="576"/>
                  </a:lnTo>
                  <a:lnTo>
                    <a:pt x="625" y="676"/>
                  </a:lnTo>
                  <a:lnTo>
                    <a:pt x="705" y="744"/>
                  </a:lnTo>
                  <a:lnTo>
                    <a:pt x="795" y="788"/>
                  </a:lnTo>
                  <a:lnTo>
                    <a:pt x="760" y="716"/>
                  </a:lnTo>
                  <a:lnTo>
                    <a:pt x="688" y="648"/>
                  </a:lnTo>
                  <a:lnTo>
                    <a:pt x="688" y="581"/>
                  </a:lnTo>
                  <a:lnTo>
                    <a:pt x="705" y="602"/>
                  </a:lnTo>
                  <a:lnTo>
                    <a:pt x="720" y="619"/>
                  </a:lnTo>
                  <a:lnTo>
                    <a:pt x="736" y="634"/>
                  </a:lnTo>
                  <a:lnTo>
                    <a:pt x="753" y="648"/>
                  </a:lnTo>
                  <a:lnTo>
                    <a:pt x="770" y="662"/>
                  </a:lnTo>
                  <a:lnTo>
                    <a:pt x="790" y="674"/>
                  </a:lnTo>
                  <a:lnTo>
                    <a:pt x="814" y="689"/>
                  </a:lnTo>
                  <a:lnTo>
                    <a:pt x="841" y="704"/>
                  </a:lnTo>
                  <a:lnTo>
                    <a:pt x="839" y="674"/>
                  </a:lnTo>
                  <a:lnTo>
                    <a:pt x="836" y="649"/>
                  </a:lnTo>
                  <a:lnTo>
                    <a:pt x="827" y="628"/>
                  </a:lnTo>
                  <a:lnTo>
                    <a:pt x="814" y="609"/>
                  </a:lnTo>
                  <a:lnTo>
                    <a:pt x="794" y="590"/>
                  </a:lnTo>
                  <a:lnTo>
                    <a:pt x="765" y="569"/>
                  </a:lnTo>
                  <a:lnTo>
                    <a:pt x="727" y="545"/>
                  </a:lnTo>
                  <a:lnTo>
                    <a:pt x="678" y="515"/>
                  </a:lnTo>
                  <a:lnTo>
                    <a:pt x="661" y="448"/>
                  </a:lnTo>
                  <a:lnTo>
                    <a:pt x="651" y="369"/>
                  </a:lnTo>
                  <a:lnTo>
                    <a:pt x="552" y="403"/>
                  </a:lnTo>
                  <a:lnTo>
                    <a:pt x="544" y="430"/>
                  </a:lnTo>
                  <a:lnTo>
                    <a:pt x="481" y="391"/>
                  </a:lnTo>
                  <a:lnTo>
                    <a:pt x="418" y="403"/>
                  </a:lnTo>
                  <a:lnTo>
                    <a:pt x="481" y="442"/>
                  </a:lnTo>
                  <a:lnTo>
                    <a:pt x="535" y="503"/>
                  </a:lnTo>
                  <a:lnTo>
                    <a:pt x="517" y="543"/>
                  </a:lnTo>
                  <a:lnTo>
                    <a:pt x="471" y="515"/>
                  </a:lnTo>
                  <a:lnTo>
                    <a:pt x="444" y="570"/>
                  </a:lnTo>
                  <a:lnTo>
                    <a:pt x="454" y="626"/>
                  </a:lnTo>
                  <a:lnTo>
                    <a:pt x="481" y="710"/>
                  </a:lnTo>
                  <a:lnTo>
                    <a:pt x="457" y="759"/>
                  </a:lnTo>
                  <a:lnTo>
                    <a:pt x="435" y="796"/>
                  </a:lnTo>
                  <a:lnTo>
                    <a:pt x="411" y="821"/>
                  </a:lnTo>
                  <a:lnTo>
                    <a:pt x="386" y="838"/>
                  </a:lnTo>
                  <a:lnTo>
                    <a:pt x="362" y="847"/>
                  </a:lnTo>
                  <a:lnTo>
                    <a:pt x="338" y="849"/>
                  </a:lnTo>
                  <a:lnTo>
                    <a:pt x="314" y="847"/>
                  </a:lnTo>
                  <a:lnTo>
                    <a:pt x="291" y="842"/>
                  </a:lnTo>
                  <a:lnTo>
                    <a:pt x="267" y="836"/>
                  </a:lnTo>
                  <a:lnTo>
                    <a:pt x="245" y="828"/>
                  </a:lnTo>
                  <a:lnTo>
                    <a:pt x="224" y="823"/>
                  </a:lnTo>
                  <a:lnTo>
                    <a:pt x="204" y="821"/>
                  </a:lnTo>
                  <a:lnTo>
                    <a:pt x="185" y="824"/>
                  </a:lnTo>
                  <a:lnTo>
                    <a:pt x="168" y="834"/>
                  </a:lnTo>
                  <a:lnTo>
                    <a:pt x="151" y="850"/>
                  </a:lnTo>
                  <a:lnTo>
                    <a:pt x="138" y="878"/>
                  </a:lnTo>
                  <a:lnTo>
                    <a:pt x="21" y="839"/>
                  </a:lnTo>
                  <a:lnTo>
                    <a:pt x="14" y="798"/>
                  </a:lnTo>
                  <a:lnTo>
                    <a:pt x="5" y="758"/>
                  </a:lnTo>
                  <a:lnTo>
                    <a:pt x="0" y="716"/>
                  </a:lnTo>
                  <a:lnTo>
                    <a:pt x="0" y="672"/>
                  </a:lnTo>
                  <a:lnTo>
                    <a:pt x="4" y="626"/>
                  </a:lnTo>
                  <a:lnTo>
                    <a:pt x="15" y="578"/>
                  </a:lnTo>
                  <a:lnTo>
                    <a:pt x="36" y="528"/>
                  </a:lnTo>
                  <a:lnTo>
                    <a:pt x="66" y="475"/>
                  </a:lnTo>
                  <a:lnTo>
                    <a:pt x="102" y="638"/>
                  </a:lnTo>
                  <a:lnTo>
                    <a:pt x="192" y="727"/>
                  </a:lnTo>
                  <a:lnTo>
                    <a:pt x="301" y="626"/>
                  </a:lnTo>
                  <a:lnTo>
                    <a:pt x="201" y="380"/>
                  </a:lnTo>
                  <a:lnTo>
                    <a:pt x="201" y="313"/>
                  </a:lnTo>
                  <a:lnTo>
                    <a:pt x="247" y="252"/>
                  </a:lnTo>
                  <a:lnTo>
                    <a:pt x="267" y="228"/>
                  </a:lnTo>
                  <a:lnTo>
                    <a:pt x="282" y="204"/>
                  </a:lnTo>
                  <a:lnTo>
                    <a:pt x="294" y="182"/>
                  </a:lnTo>
                  <a:lnTo>
                    <a:pt x="306" y="160"/>
                  </a:lnTo>
                  <a:lnTo>
                    <a:pt x="318" y="139"/>
                  </a:lnTo>
                  <a:lnTo>
                    <a:pt x="331" y="118"/>
                  </a:lnTo>
                  <a:lnTo>
                    <a:pt x="348" y="97"/>
                  </a:lnTo>
                  <a:lnTo>
                    <a:pt x="372" y="77"/>
                  </a:lnTo>
                  <a:lnTo>
                    <a:pt x="498" y="34"/>
                  </a:lnTo>
                  <a:lnTo>
                    <a:pt x="607" y="22"/>
                  </a:lnTo>
                  <a:lnTo>
                    <a:pt x="607" y="112"/>
                  </a:lnTo>
                  <a:lnTo>
                    <a:pt x="642" y="235"/>
                  </a:lnTo>
                  <a:lnTo>
                    <a:pt x="642" y="140"/>
                  </a:lnTo>
                  <a:lnTo>
                    <a:pt x="697" y="0"/>
                  </a:lnTo>
                  <a:lnTo>
                    <a:pt x="768" y="6"/>
                  </a:lnTo>
                  <a:lnTo>
                    <a:pt x="795" y="100"/>
                  </a:lnTo>
                  <a:close/>
                </a:path>
              </a:pathLst>
            </a:custGeom>
            <a:solidFill>
              <a:srgbClr val="EAD3C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62" name="Freeform 14"/>
            <p:cNvSpPr>
              <a:spLocks/>
            </p:cNvSpPr>
            <p:nvPr/>
          </p:nvSpPr>
          <p:spPr bwMode="auto">
            <a:xfrm>
              <a:off x="5345106" y="3286124"/>
              <a:ext cx="1355725" cy="1252537"/>
            </a:xfrm>
            <a:custGeom>
              <a:avLst/>
              <a:gdLst/>
              <a:ahLst/>
              <a:cxnLst>
                <a:cxn ang="0">
                  <a:pos x="340" y="6"/>
                </a:cxn>
                <a:cxn ang="0">
                  <a:pos x="204" y="18"/>
                </a:cxn>
                <a:cxn ang="0">
                  <a:pos x="153" y="39"/>
                </a:cxn>
                <a:cxn ang="0">
                  <a:pos x="177" y="45"/>
                </a:cxn>
                <a:cxn ang="0">
                  <a:pos x="190" y="50"/>
                </a:cxn>
                <a:cxn ang="0">
                  <a:pos x="195" y="53"/>
                </a:cxn>
                <a:cxn ang="0">
                  <a:pos x="98" y="78"/>
                </a:cxn>
                <a:cxn ang="0">
                  <a:pos x="20" y="169"/>
                </a:cxn>
                <a:cxn ang="0">
                  <a:pos x="39" y="265"/>
                </a:cxn>
                <a:cxn ang="0">
                  <a:pos x="49" y="313"/>
                </a:cxn>
                <a:cxn ang="0">
                  <a:pos x="20" y="385"/>
                </a:cxn>
                <a:cxn ang="0">
                  <a:pos x="127" y="409"/>
                </a:cxn>
                <a:cxn ang="0">
                  <a:pos x="146" y="506"/>
                </a:cxn>
                <a:cxn ang="0">
                  <a:pos x="121" y="550"/>
                </a:cxn>
                <a:cxn ang="0">
                  <a:pos x="117" y="572"/>
                </a:cxn>
                <a:cxn ang="0">
                  <a:pos x="204" y="632"/>
                </a:cxn>
                <a:cxn ang="0">
                  <a:pos x="228" y="666"/>
                </a:cxn>
                <a:cxn ang="0">
                  <a:pos x="268" y="683"/>
                </a:cxn>
                <a:cxn ang="0">
                  <a:pos x="321" y="686"/>
                </a:cxn>
                <a:cxn ang="0">
                  <a:pos x="379" y="680"/>
                </a:cxn>
                <a:cxn ang="0">
                  <a:pos x="431" y="740"/>
                </a:cxn>
                <a:cxn ang="0">
                  <a:pos x="457" y="769"/>
                </a:cxn>
                <a:cxn ang="0">
                  <a:pos x="503" y="783"/>
                </a:cxn>
                <a:cxn ang="0">
                  <a:pos x="566" y="789"/>
                </a:cxn>
                <a:cxn ang="0">
                  <a:pos x="652" y="776"/>
                </a:cxn>
                <a:cxn ang="0">
                  <a:pos x="766" y="752"/>
                </a:cxn>
                <a:cxn ang="0">
                  <a:pos x="766" y="662"/>
                </a:cxn>
                <a:cxn ang="0">
                  <a:pos x="812" y="653"/>
                </a:cxn>
                <a:cxn ang="0">
                  <a:pos x="800" y="586"/>
                </a:cxn>
                <a:cxn ang="0">
                  <a:pos x="854" y="548"/>
                </a:cxn>
                <a:cxn ang="0">
                  <a:pos x="819" y="461"/>
                </a:cxn>
                <a:cxn ang="0">
                  <a:pos x="826" y="427"/>
                </a:cxn>
                <a:cxn ang="0">
                  <a:pos x="822" y="403"/>
                </a:cxn>
                <a:cxn ang="0">
                  <a:pos x="807" y="381"/>
                </a:cxn>
                <a:cxn ang="0">
                  <a:pos x="776" y="349"/>
                </a:cxn>
                <a:cxn ang="0">
                  <a:pos x="792" y="264"/>
                </a:cxn>
                <a:cxn ang="0">
                  <a:pos x="844" y="223"/>
                </a:cxn>
                <a:cxn ang="0">
                  <a:pos x="785" y="169"/>
                </a:cxn>
                <a:cxn ang="0">
                  <a:pos x="708" y="115"/>
                </a:cxn>
                <a:cxn ang="0">
                  <a:pos x="601" y="30"/>
                </a:cxn>
                <a:cxn ang="0">
                  <a:pos x="408" y="0"/>
                </a:cxn>
              </a:cxnLst>
              <a:rect l="0" t="0" r="r" b="b"/>
              <a:pathLst>
                <a:path w="854" h="789">
                  <a:moveTo>
                    <a:pt x="408" y="0"/>
                  </a:moveTo>
                  <a:lnTo>
                    <a:pt x="340" y="6"/>
                  </a:lnTo>
                  <a:lnTo>
                    <a:pt x="292" y="37"/>
                  </a:lnTo>
                  <a:lnTo>
                    <a:pt x="204" y="18"/>
                  </a:lnTo>
                  <a:lnTo>
                    <a:pt x="136" y="37"/>
                  </a:lnTo>
                  <a:lnTo>
                    <a:pt x="153" y="39"/>
                  </a:lnTo>
                  <a:lnTo>
                    <a:pt x="166" y="42"/>
                  </a:lnTo>
                  <a:lnTo>
                    <a:pt x="177" y="45"/>
                  </a:lnTo>
                  <a:lnTo>
                    <a:pt x="183" y="47"/>
                  </a:lnTo>
                  <a:lnTo>
                    <a:pt x="190" y="50"/>
                  </a:lnTo>
                  <a:lnTo>
                    <a:pt x="194" y="52"/>
                  </a:lnTo>
                  <a:lnTo>
                    <a:pt x="195" y="53"/>
                  </a:lnTo>
                  <a:lnTo>
                    <a:pt x="195" y="54"/>
                  </a:lnTo>
                  <a:lnTo>
                    <a:pt x="98" y="78"/>
                  </a:lnTo>
                  <a:lnTo>
                    <a:pt x="39" y="120"/>
                  </a:lnTo>
                  <a:lnTo>
                    <a:pt x="20" y="169"/>
                  </a:lnTo>
                  <a:lnTo>
                    <a:pt x="39" y="211"/>
                  </a:lnTo>
                  <a:lnTo>
                    <a:pt x="39" y="265"/>
                  </a:lnTo>
                  <a:lnTo>
                    <a:pt x="0" y="343"/>
                  </a:lnTo>
                  <a:lnTo>
                    <a:pt x="49" y="313"/>
                  </a:lnTo>
                  <a:lnTo>
                    <a:pt x="49" y="355"/>
                  </a:lnTo>
                  <a:lnTo>
                    <a:pt x="20" y="385"/>
                  </a:lnTo>
                  <a:lnTo>
                    <a:pt x="39" y="452"/>
                  </a:lnTo>
                  <a:lnTo>
                    <a:pt x="127" y="409"/>
                  </a:lnTo>
                  <a:lnTo>
                    <a:pt x="166" y="463"/>
                  </a:lnTo>
                  <a:lnTo>
                    <a:pt x="146" y="506"/>
                  </a:lnTo>
                  <a:lnTo>
                    <a:pt x="129" y="529"/>
                  </a:lnTo>
                  <a:lnTo>
                    <a:pt x="121" y="550"/>
                  </a:lnTo>
                  <a:lnTo>
                    <a:pt x="117" y="565"/>
                  </a:lnTo>
                  <a:lnTo>
                    <a:pt x="117" y="572"/>
                  </a:lnTo>
                  <a:lnTo>
                    <a:pt x="166" y="602"/>
                  </a:lnTo>
                  <a:lnTo>
                    <a:pt x="204" y="632"/>
                  </a:lnTo>
                  <a:lnTo>
                    <a:pt x="214" y="651"/>
                  </a:lnTo>
                  <a:lnTo>
                    <a:pt x="228" y="666"/>
                  </a:lnTo>
                  <a:lnTo>
                    <a:pt x="246" y="676"/>
                  </a:lnTo>
                  <a:lnTo>
                    <a:pt x="268" y="683"/>
                  </a:lnTo>
                  <a:lnTo>
                    <a:pt x="294" y="686"/>
                  </a:lnTo>
                  <a:lnTo>
                    <a:pt x="321" y="686"/>
                  </a:lnTo>
                  <a:lnTo>
                    <a:pt x="350" y="684"/>
                  </a:lnTo>
                  <a:lnTo>
                    <a:pt x="379" y="680"/>
                  </a:lnTo>
                  <a:lnTo>
                    <a:pt x="428" y="717"/>
                  </a:lnTo>
                  <a:lnTo>
                    <a:pt x="431" y="740"/>
                  </a:lnTo>
                  <a:lnTo>
                    <a:pt x="442" y="756"/>
                  </a:lnTo>
                  <a:lnTo>
                    <a:pt x="457" y="769"/>
                  </a:lnTo>
                  <a:lnTo>
                    <a:pt x="477" y="778"/>
                  </a:lnTo>
                  <a:lnTo>
                    <a:pt x="503" y="783"/>
                  </a:lnTo>
                  <a:lnTo>
                    <a:pt x="532" y="786"/>
                  </a:lnTo>
                  <a:lnTo>
                    <a:pt x="566" y="789"/>
                  </a:lnTo>
                  <a:lnTo>
                    <a:pt x="601" y="789"/>
                  </a:lnTo>
                  <a:lnTo>
                    <a:pt x="652" y="776"/>
                  </a:lnTo>
                  <a:lnTo>
                    <a:pt x="700" y="752"/>
                  </a:lnTo>
                  <a:lnTo>
                    <a:pt x="766" y="752"/>
                  </a:lnTo>
                  <a:lnTo>
                    <a:pt x="766" y="704"/>
                  </a:lnTo>
                  <a:lnTo>
                    <a:pt x="766" y="662"/>
                  </a:lnTo>
                  <a:lnTo>
                    <a:pt x="805" y="692"/>
                  </a:lnTo>
                  <a:lnTo>
                    <a:pt x="812" y="653"/>
                  </a:lnTo>
                  <a:lnTo>
                    <a:pt x="810" y="620"/>
                  </a:lnTo>
                  <a:lnTo>
                    <a:pt x="800" y="586"/>
                  </a:lnTo>
                  <a:lnTo>
                    <a:pt x="786" y="548"/>
                  </a:lnTo>
                  <a:lnTo>
                    <a:pt x="854" y="548"/>
                  </a:lnTo>
                  <a:lnTo>
                    <a:pt x="839" y="500"/>
                  </a:lnTo>
                  <a:lnTo>
                    <a:pt x="819" y="461"/>
                  </a:lnTo>
                  <a:lnTo>
                    <a:pt x="822" y="442"/>
                  </a:lnTo>
                  <a:lnTo>
                    <a:pt x="826" y="427"/>
                  </a:lnTo>
                  <a:lnTo>
                    <a:pt x="826" y="414"/>
                  </a:lnTo>
                  <a:lnTo>
                    <a:pt x="822" y="403"/>
                  </a:lnTo>
                  <a:lnTo>
                    <a:pt x="817" y="392"/>
                  </a:lnTo>
                  <a:lnTo>
                    <a:pt x="807" y="381"/>
                  </a:lnTo>
                  <a:lnTo>
                    <a:pt x="795" y="366"/>
                  </a:lnTo>
                  <a:lnTo>
                    <a:pt x="776" y="349"/>
                  </a:lnTo>
                  <a:lnTo>
                    <a:pt x="776" y="301"/>
                  </a:lnTo>
                  <a:lnTo>
                    <a:pt x="792" y="264"/>
                  </a:lnTo>
                  <a:lnTo>
                    <a:pt x="844" y="289"/>
                  </a:lnTo>
                  <a:lnTo>
                    <a:pt x="844" y="223"/>
                  </a:lnTo>
                  <a:lnTo>
                    <a:pt x="797" y="193"/>
                  </a:lnTo>
                  <a:lnTo>
                    <a:pt x="785" y="169"/>
                  </a:lnTo>
                  <a:lnTo>
                    <a:pt x="786" y="150"/>
                  </a:lnTo>
                  <a:lnTo>
                    <a:pt x="708" y="115"/>
                  </a:lnTo>
                  <a:lnTo>
                    <a:pt x="679" y="61"/>
                  </a:lnTo>
                  <a:lnTo>
                    <a:pt x="601" y="30"/>
                  </a:lnTo>
                  <a:lnTo>
                    <a:pt x="525" y="6"/>
                  </a:lnTo>
                  <a:lnTo>
                    <a:pt x="408" y="0"/>
                  </a:lnTo>
                  <a:close/>
                </a:path>
              </a:pathLst>
            </a:custGeom>
            <a:solidFill>
              <a:srgbClr val="1C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63" name="Freeform 15"/>
            <p:cNvSpPr>
              <a:spLocks/>
            </p:cNvSpPr>
            <p:nvPr/>
          </p:nvSpPr>
          <p:spPr bwMode="auto">
            <a:xfrm>
              <a:off x="7629518" y="3606799"/>
              <a:ext cx="406400" cy="869950"/>
            </a:xfrm>
            <a:custGeom>
              <a:avLst/>
              <a:gdLst/>
              <a:ahLst/>
              <a:cxnLst>
                <a:cxn ang="0">
                  <a:pos x="32" y="492"/>
                </a:cxn>
                <a:cxn ang="0">
                  <a:pos x="5" y="385"/>
                </a:cxn>
                <a:cxn ang="0">
                  <a:pos x="0" y="346"/>
                </a:cxn>
                <a:cxn ang="0">
                  <a:pos x="0" y="310"/>
                </a:cxn>
                <a:cxn ang="0">
                  <a:pos x="3" y="275"/>
                </a:cxn>
                <a:cxn ang="0">
                  <a:pos x="13" y="235"/>
                </a:cxn>
                <a:cxn ang="0">
                  <a:pos x="59" y="174"/>
                </a:cxn>
                <a:cxn ang="0">
                  <a:pos x="41" y="129"/>
                </a:cxn>
                <a:cxn ang="0">
                  <a:pos x="49" y="95"/>
                </a:cxn>
                <a:cxn ang="0">
                  <a:pos x="103" y="129"/>
                </a:cxn>
                <a:cxn ang="0">
                  <a:pos x="112" y="89"/>
                </a:cxn>
                <a:cxn ang="0">
                  <a:pos x="95" y="50"/>
                </a:cxn>
                <a:cxn ang="0">
                  <a:pos x="112" y="32"/>
                </a:cxn>
                <a:cxn ang="0">
                  <a:pos x="158" y="50"/>
                </a:cxn>
                <a:cxn ang="0">
                  <a:pos x="166" y="11"/>
                </a:cxn>
                <a:cxn ang="0">
                  <a:pos x="212" y="0"/>
                </a:cxn>
                <a:cxn ang="0">
                  <a:pos x="256" y="6"/>
                </a:cxn>
                <a:cxn ang="0">
                  <a:pos x="256" y="61"/>
                </a:cxn>
                <a:cxn ang="0">
                  <a:pos x="248" y="157"/>
                </a:cxn>
                <a:cxn ang="0">
                  <a:pos x="248" y="224"/>
                </a:cxn>
                <a:cxn ang="0">
                  <a:pos x="185" y="330"/>
                </a:cxn>
                <a:cxn ang="0">
                  <a:pos x="176" y="380"/>
                </a:cxn>
                <a:cxn ang="0">
                  <a:pos x="221" y="508"/>
                </a:cxn>
                <a:cxn ang="0">
                  <a:pos x="149" y="548"/>
                </a:cxn>
                <a:cxn ang="0">
                  <a:pos x="76" y="537"/>
                </a:cxn>
                <a:cxn ang="0">
                  <a:pos x="32" y="492"/>
                </a:cxn>
              </a:cxnLst>
              <a:rect l="0" t="0" r="r" b="b"/>
              <a:pathLst>
                <a:path w="256" h="548">
                  <a:moveTo>
                    <a:pt x="32" y="492"/>
                  </a:moveTo>
                  <a:lnTo>
                    <a:pt x="5" y="385"/>
                  </a:lnTo>
                  <a:lnTo>
                    <a:pt x="0" y="346"/>
                  </a:lnTo>
                  <a:lnTo>
                    <a:pt x="0" y="310"/>
                  </a:lnTo>
                  <a:lnTo>
                    <a:pt x="3" y="275"/>
                  </a:lnTo>
                  <a:lnTo>
                    <a:pt x="13" y="235"/>
                  </a:lnTo>
                  <a:lnTo>
                    <a:pt x="59" y="174"/>
                  </a:lnTo>
                  <a:lnTo>
                    <a:pt x="41" y="129"/>
                  </a:lnTo>
                  <a:lnTo>
                    <a:pt x="49" y="95"/>
                  </a:lnTo>
                  <a:lnTo>
                    <a:pt x="103" y="129"/>
                  </a:lnTo>
                  <a:lnTo>
                    <a:pt x="112" y="89"/>
                  </a:lnTo>
                  <a:lnTo>
                    <a:pt x="95" y="50"/>
                  </a:lnTo>
                  <a:lnTo>
                    <a:pt x="112" y="32"/>
                  </a:lnTo>
                  <a:lnTo>
                    <a:pt x="158" y="50"/>
                  </a:lnTo>
                  <a:lnTo>
                    <a:pt x="166" y="11"/>
                  </a:lnTo>
                  <a:lnTo>
                    <a:pt x="212" y="0"/>
                  </a:lnTo>
                  <a:lnTo>
                    <a:pt x="256" y="6"/>
                  </a:lnTo>
                  <a:lnTo>
                    <a:pt x="256" y="61"/>
                  </a:lnTo>
                  <a:lnTo>
                    <a:pt x="248" y="157"/>
                  </a:lnTo>
                  <a:lnTo>
                    <a:pt x="248" y="224"/>
                  </a:lnTo>
                  <a:lnTo>
                    <a:pt x="185" y="330"/>
                  </a:lnTo>
                  <a:lnTo>
                    <a:pt x="176" y="380"/>
                  </a:lnTo>
                  <a:lnTo>
                    <a:pt x="221" y="508"/>
                  </a:lnTo>
                  <a:lnTo>
                    <a:pt x="149" y="548"/>
                  </a:lnTo>
                  <a:lnTo>
                    <a:pt x="76" y="537"/>
                  </a:lnTo>
                  <a:lnTo>
                    <a:pt x="32" y="492"/>
                  </a:lnTo>
                  <a:close/>
                </a:path>
              </a:pathLst>
            </a:custGeom>
            <a:solidFill>
              <a:srgbClr val="5421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64" name="Freeform 16"/>
            <p:cNvSpPr>
              <a:spLocks/>
            </p:cNvSpPr>
            <p:nvPr/>
          </p:nvSpPr>
          <p:spPr bwMode="auto">
            <a:xfrm>
              <a:off x="5754681" y="3629024"/>
              <a:ext cx="766762" cy="501650"/>
            </a:xfrm>
            <a:custGeom>
              <a:avLst/>
              <a:gdLst/>
              <a:ahLst/>
              <a:cxnLst>
                <a:cxn ang="0">
                  <a:pos x="44" y="90"/>
                </a:cxn>
                <a:cxn ang="0">
                  <a:pos x="9" y="127"/>
                </a:cxn>
                <a:cxn ang="0">
                  <a:pos x="0" y="162"/>
                </a:cxn>
                <a:cxn ang="0">
                  <a:pos x="5" y="221"/>
                </a:cxn>
                <a:cxn ang="0">
                  <a:pos x="12" y="244"/>
                </a:cxn>
                <a:cxn ang="0">
                  <a:pos x="19" y="259"/>
                </a:cxn>
                <a:cxn ang="0">
                  <a:pos x="34" y="271"/>
                </a:cxn>
                <a:cxn ang="0">
                  <a:pos x="68" y="288"/>
                </a:cxn>
                <a:cxn ang="0">
                  <a:pos x="87" y="270"/>
                </a:cxn>
                <a:cxn ang="0">
                  <a:pos x="109" y="287"/>
                </a:cxn>
                <a:cxn ang="0">
                  <a:pos x="117" y="313"/>
                </a:cxn>
                <a:cxn ang="0">
                  <a:pos x="139" y="308"/>
                </a:cxn>
                <a:cxn ang="0">
                  <a:pos x="158" y="302"/>
                </a:cxn>
                <a:cxn ang="0">
                  <a:pos x="179" y="294"/>
                </a:cxn>
                <a:cxn ang="0">
                  <a:pos x="236" y="277"/>
                </a:cxn>
                <a:cxn ang="0">
                  <a:pos x="292" y="291"/>
                </a:cxn>
                <a:cxn ang="0">
                  <a:pos x="326" y="294"/>
                </a:cxn>
                <a:cxn ang="0">
                  <a:pos x="353" y="283"/>
                </a:cxn>
                <a:cxn ang="0">
                  <a:pos x="369" y="260"/>
                </a:cxn>
                <a:cxn ang="0">
                  <a:pos x="399" y="248"/>
                </a:cxn>
                <a:cxn ang="0">
                  <a:pos x="469" y="233"/>
                </a:cxn>
                <a:cxn ang="0">
                  <a:pos x="474" y="196"/>
                </a:cxn>
                <a:cxn ang="0">
                  <a:pos x="483" y="168"/>
                </a:cxn>
                <a:cxn ang="0">
                  <a:pos x="462" y="123"/>
                </a:cxn>
                <a:cxn ang="0">
                  <a:pos x="449" y="95"/>
                </a:cxn>
                <a:cxn ang="0">
                  <a:pos x="438" y="68"/>
                </a:cxn>
                <a:cxn ang="0">
                  <a:pos x="427" y="43"/>
                </a:cxn>
                <a:cxn ang="0">
                  <a:pos x="410" y="16"/>
                </a:cxn>
                <a:cxn ang="0">
                  <a:pos x="279" y="9"/>
                </a:cxn>
                <a:cxn ang="0">
                  <a:pos x="218" y="27"/>
                </a:cxn>
                <a:cxn ang="0">
                  <a:pos x="172" y="35"/>
                </a:cxn>
                <a:cxn ang="0">
                  <a:pos x="121" y="41"/>
                </a:cxn>
                <a:cxn ang="0">
                  <a:pos x="49" y="48"/>
                </a:cxn>
              </a:cxnLst>
              <a:rect l="0" t="0" r="r" b="b"/>
              <a:pathLst>
                <a:path w="483" h="316">
                  <a:moveTo>
                    <a:pt x="49" y="48"/>
                  </a:moveTo>
                  <a:lnTo>
                    <a:pt x="44" y="90"/>
                  </a:lnTo>
                  <a:lnTo>
                    <a:pt x="29" y="107"/>
                  </a:lnTo>
                  <a:lnTo>
                    <a:pt x="9" y="127"/>
                  </a:lnTo>
                  <a:lnTo>
                    <a:pt x="0" y="144"/>
                  </a:lnTo>
                  <a:lnTo>
                    <a:pt x="0" y="162"/>
                  </a:lnTo>
                  <a:lnTo>
                    <a:pt x="0" y="186"/>
                  </a:lnTo>
                  <a:lnTo>
                    <a:pt x="5" y="221"/>
                  </a:lnTo>
                  <a:lnTo>
                    <a:pt x="10" y="234"/>
                  </a:lnTo>
                  <a:lnTo>
                    <a:pt x="12" y="244"/>
                  </a:lnTo>
                  <a:lnTo>
                    <a:pt x="15" y="252"/>
                  </a:lnTo>
                  <a:lnTo>
                    <a:pt x="19" y="259"/>
                  </a:lnTo>
                  <a:lnTo>
                    <a:pt x="24" y="265"/>
                  </a:lnTo>
                  <a:lnTo>
                    <a:pt x="34" y="271"/>
                  </a:lnTo>
                  <a:lnTo>
                    <a:pt x="48" y="278"/>
                  </a:lnTo>
                  <a:lnTo>
                    <a:pt x="68" y="288"/>
                  </a:lnTo>
                  <a:lnTo>
                    <a:pt x="80" y="275"/>
                  </a:lnTo>
                  <a:lnTo>
                    <a:pt x="87" y="270"/>
                  </a:lnTo>
                  <a:lnTo>
                    <a:pt x="95" y="274"/>
                  </a:lnTo>
                  <a:lnTo>
                    <a:pt x="109" y="287"/>
                  </a:lnTo>
                  <a:lnTo>
                    <a:pt x="102" y="316"/>
                  </a:lnTo>
                  <a:lnTo>
                    <a:pt x="117" y="313"/>
                  </a:lnTo>
                  <a:lnTo>
                    <a:pt x="129" y="310"/>
                  </a:lnTo>
                  <a:lnTo>
                    <a:pt x="139" y="308"/>
                  </a:lnTo>
                  <a:lnTo>
                    <a:pt x="150" y="306"/>
                  </a:lnTo>
                  <a:lnTo>
                    <a:pt x="158" y="302"/>
                  </a:lnTo>
                  <a:lnTo>
                    <a:pt x="168" y="298"/>
                  </a:lnTo>
                  <a:lnTo>
                    <a:pt x="179" y="294"/>
                  </a:lnTo>
                  <a:lnTo>
                    <a:pt x="192" y="287"/>
                  </a:lnTo>
                  <a:lnTo>
                    <a:pt x="236" y="277"/>
                  </a:lnTo>
                  <a:lnTo>
                    <a:pt x="274" y="284"/>
                  </a:lnTo>
                  <a:lnTo>
                    <a:pt x="292" y="291"/>
                  </a:lnTo>
                  <a:lnTo>
                    <a:pt x="309" y="294"/>
                  </a:lnTo>
                  <a:lnTo>
                    <a:pt x="326" y="294"/>
                  </a:lnTo>
                  <a:lnTo>
                    <a:pt x="342" y="290"/>
                  </a:lnTo>
                  <a:lnTo>
                    <a:pt x="353" y="283"/>
                  </a:lnTo>
                  <a:lnTo>
                    <a:pt x="364" y="272"/>
                  </a:lnTo>
                  <a:lnTo>
                    <a:pt x="369" y="260"/>
                  </a:lnTo>
                  <a:lnTo>
                    <a:pt x="370" y="245"/>
                  </a:lnTo>
                  <a:lnTo>
                    <a:pt x="399" y="248"/>
                  </a:lnTo>
                  <a:lnTo>
                    <a:pt x="438" y="257"/>
                  </a:lnTo>
                  <a:lnTo>
                    <a:pt x="469" y="233"/>
                  </a:lnTo>
                  <a:lnTo>
                    <a:pt x="457" y="215"/>
                  </a:lnTo>
                  <a:lnTo>
                    <a:pt x="474" y="196"/>
                  </a:lnTo>
                  <a:lnTo>
                    <a:pt x="483" y="182"/>
                  </a:lnTo>
                  <a:lnTo>
                    <a:pt x="483" y="168"/>
                  </a:lnTo>
                  <a:lnTo>
                    <a:pt x="476" y="146"/>
                  </a:lnTo>
                  <a:lnTo>
                    <a:pt x="462" y="123"/>
                  </a:lnTo>
                  <a:lnTo>
                    <a:pt x="455" y="108"/>
                  </a:lnTo>
                  <a:lnTo>
                    <a:pt x="449" y="95"/>
                  </a:lnTo>
                  <a:lnTo>
                    <a:pt x="444" y="81"/>
                  </a:lnTo>
                  <a:lnTo>
                    <a:pt x="438" y="68"/>
                  </a:lnTo>
                  <a:lnTo>
                    <a:pt x="433" y="55"/>
                  </a:lnTo>
                  <a:lnTo>
                    <a:pt x="427" y="43"/>
                  </a:lnTo>
                  <a:lnTo>
                    <a:pt x="420" y="29"/>
                  </a:lnTo>
                  <a:lnTo>
                    <a:pt x="410" y="16"/>
                  </a:lnTo>
                  <a:lnTo>
                    <a:pt x="318" y="0"/>
                  </a:lnTo>
                  <a:lnTo>
                    <a:pt x="279" y="9"/>
                  </a:lnTo>
                  <a:lnTo>
                    <a:pt x="245" y="20"/>
                  </a:lnTo>
                  <a:lnTo>
                    <a:pt x="218" y="27"/>
                  </a:lnTo>
                  <a:lnTo>
                    <a:pt x="194" y="32"/>
                  </a:lnTo>
                  <a:lnTo>
                    <a:pt x="172" y="35"/>
                  </a:lnTo>
                  <a:lnTo>
                    <a:pt x="148" y="39"/>
                  </a:lnTo>
                  <a:lnTo>
                    <a:pt x="121" y="41"/>
                  </a:lnTo>
                  <a:lnTo>
                    <a:pt x="90" y="44"/>
                  </a:lnTo>
                  <a:lnTo>
                    <a:pt x="49" y="48"/>
                  </a:lnTo>
                  <a:close/>
                </a:path>
              </a:pathLst>
            </a:custGeom>
            <a:solidFill>
              <a:srgbClr val="5421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65" name="Freeform 17"/>
            <p:cNvSpPr>
              <a:spLocks/>
            </p:cNvSpPr>
            <p:nvPr/>
          </p:nvSpPr>
          <p:spPr bwMode="auto">
            <a:xfrm>
              <a:off x="5770556" y="3700461"/>
              <a:ext cx="709612" cy="401637"/>
            </a:xfrm>
            <a:custGeom>
              <a:avLst/>
              <a:gdLst/>
              <a:ahLst/>
              <a:cxnLst>
                <a:cxn ang="0">
                  <a:pos x="19" y="120"/>
                </a:cxn>
                <a:cxn ang="0">
                  <a:pos x="4" y="153"/>
                </a:cxn>
                <a:cxn ang="0">
                  <a:pos x="12" y="169"/>
                </a:cxn>
                <a:cxn ang="0">
                  <a:pos x="26" y="180"/>
                </a:cxn>
                <a:cxn ang="0">
                  <a:pos x="43" y="193"/>
                </a:cxn>
                <a:cxn ang="0">
                  <a:pos x="70" y="198"/>
                </a:cxn>
                <a:cxn ang="0">
                  <a:pos x="92" y="199"/>
                </a:cxn>
                <a:cxn ang="0">
                  <a:pos x="106" y="207"/>
                </a:cxn>
                <a:cxn ang="0">
                  <a:pos x="107" y="223"/>
                </a:cxn>
                <a:cxn ang="0">
                  <a:pos x="116" y="253"/>
                </a:cxn>
                <a:cxn ang="0">
                  <a:pos x="163" y="212"/>
                </a:cxn>
                <a:cxn ang="0">
                  <a:pos x="192" y="184"/>
                </a:cxn>
                <a:cxn ang="0">
                  <a:pos x="216" y="200"/>
                </a:cxn>
                <a:cxn ang="0">
                  <a:pos x="250" y="218"/>
                </a:cxn>
                <a:cxn ang="0">
                  <a:pos x="287" y="234"/>
                </a:cxn>
                <a:cxn ang="0">
                  <a:pos x="316" y="236"/>
                </a:cxn>
                <a:cxn ang="0">
                  <a:pos x="338" y="222"/>
                </a:cxn>
                <a:cxn ang="0">
                  <a:pos x="360" y="197"/>
                </a:cxn>
                <a:cxn ang="0">
                  <a:pos x="332" y="188"/>
                </a:cxn>
                <a:cxn ang="0">
                  <a:pos x="376" y="170"/>
                </a:cxn>
                <a:cxn ang="0">
                  <a:pos x="428" y="194"/>
                </a:cxn>
                <a:cxn ang="0">
                  <a:pos x="405" y="155"/>
                </a:cxn>
                <a:cxn ang="0">
                  <a:pos x="447" y="113"/>
                </a:cxn>
                <a:cxn ang="0">
                  <a:pos x="389" y="117"/>
                </a:cxn>
                <a:cxn ang="0">
                  <a:pos x="376" y="137"/>
                </a:cxn>
                <a:cxn ang="0">
                  <a:pos x="332" y="137"/>
                </a:cxn>
                <a:cxn ang="0">
                  <a:pos x="308" y="122"/>
                </a:cxn>
                <a:cxn ang="0">
                  <a:pos x="279" y="107"/>
                </a:cxn>
                <a:cxn ang="0">
                  <a:pos x="269" y="149"/>
                </a:cxn>
                <a:cxn ang="0">
                  <a:pos x="236" y="164"/>
                </a:cxn>
                <a:cxn ang="0">
                  <a:pos x="202" y="131"/>
                </a:cxn>
                <a:cxn ang="0">
                  <a:pos x="163" y="161"/>
                </a:cxn>
                <a:cxn ang="0">
                  <a:pos x="129" y="152"/>
                </a:cxn>
                <a:cxn ang="0">
                  <a:pos x="58" y="158"/>
                </a:cxn>
                <a:cxn ang="0">
                  <a:pos x="58" y="110"/>
                </a:cxn>
                <a:cxn ang="0">
                  <a:pos x="202" y="96"/>
                </a:cxn>
                <a:cxn ang="0">
                  <a:pos x="274" y="93"/>
                </a:cxn>
                <a:cxn ang="0">
                  <a:pos x="332" y="62"/>
                </a:cxn>
                <a:cxn ang="0">
                  <a:pos x="434" y="54"/>
                </a:cxn>
                <a:cxn ang="0">
                  <a:pos x="371" y="30"/>
                </a:cxn>
                <a:cxn ang="0">
                  <a:pos x="349" y="0"/>
                </a:cxn>
                <a:cxn ang="0">
                  <a:pos x="216" y="18"/>
                </a:cxn>
                <a:cxn ang="0">
                  <a:pos x="48" y="51"/>
                </a:cxn>
              </a:cxnLst>
              <a:rect l="0" t="0" r="r" b="b"/>
              <a:pathLst>
                <a:path w="447" h="253">
                  <a:moveTo>
                    <a:pt x="19" y="83"/>
                  </a:moveTo>
                  <a:lnTo>
                    <a:pt x="19" y="120"/>
                  </a:lnTo>
                  <a:lnTo>
                    <a:pt x="0" y="143"/>
                  </a:lnTo>
                  <a:lnTo>
                    <a:pt x="4" y="153"/>
                  </a:lnTo>
                  <a:lnTo>
                    <a:pt x="7" y="161"/>
                  </a:lnTo>
                  <a:lnTo>
                    <a:pt x="12" y="169"/>
                  </a:lnTo>
                  <a:lnTo>
                    <a:pt x="19" y="174"/>
                  </a:lnTo>
                  <a:lnTo>
                    <a:pt x="26" y="180"/>
                  </a:lnTo>
                  <a:lnTo>
                    <a:pt x="34" y="185"/>
                  </a:lnTo>
                  <a:lnTo>
                    <a:pt x="43" y="193"/>
                  </a:lnTo>
                  <a:lnTo>
                    <a:pt x="53" y="200"/>
                  </a:lnTo>
                  <a:lnTo>
                    <a:pt x="70" y="198"/>
                  </a:lnTo>
                  <a:lnTo>
                    <a:pt x="82" y="198"/>
                  </a:lnTo>
                  <a:lnTo>
                    <a:pt x="92" y="199"/>
                  </a:lnTo>
                  <a:lnTo>
                    <a:pt x="101" y="202"/>
                  </a:lnTo>
                  <a:lnTo>
                    <a:pt x="106" y="207"/>
                  </a:lnTo>
                  <a:lnTo>
                    <a:pt x="107" y="215"/>
                  </a:lnTo>
                  <a:lnTo>
                    <a:pt x="107" y="223"/>
                  </a:lnTo>
                  <a:lnTo>
                    <a:pt x="106" y="232"/>
                  </a:lnTo>
                  <a:lnTo>
                    <a:pt x="116" y="253"/>
                  </a:lnTo>
                  <a:lnTo>
                    <a:pt x="145" y="245"/>
                  </a:lnTo>
                  <a:lnTo>
                    <a:pt x="163" y="212"/>
                  </a:lnTo>
                  <a:lnTo>
                    <a:pt x="192" y="206"/>
                  </a:lnTo>
                  <a:lnTo>
                    <a:pt x="192" y="184"/>
                  </a:lnTo>
                  <a:lnTo>
                    <a:pt x="226" y="184"/>
                  </a:lnTo>
                  <a:lnTo>
                    <a:pt x="216" y="200"/>
                  </a:lnTo>
                  <a:lnTo>
                    <a:pt x="226" y="215"/>
                  </a:lnTo>
                  <a:lnTo>
                    <a:pt x="250" y="218"/>
                  </a:lnTo>
                  <a:lnTo>
                    <a:pt x="270" y="228"/>
                  </a:lnTo>
                  <a:lnTo>
                    <a:pt x="287" y="234"/>
                  </a:lnTo>
                  <a:lnTo>
                    <a:pt x="303" y="237"/>
                  </a:lnTo>
                  <a:lnTo>
                    <a:pt x="316" y="236"/>
                  </a:lnTo>
                  <a:lnTo>
                    <a:pt x="328" y="230"/>
                  </a:lnTo>
                  <a:lnTo>
                    <a:pt x="338" y="222"/>
                  </a:lnTo>
                  <a:lnTo>
                    <a:pt x="350" y="210"/>
                  </a:lnTo>
                  <a:lnTo>
                    <a:pt x="360" y="197"/>
                  </a:lnTo>
                  <a:lnTo>
                    <a:pt x="355" y="182"/>
                  </a:lnTo>
                  <a:lnTo>
                    <a:pt x="332" y="188"/>
                  </a:lnTo>
                  <a:lnTo>
                    <a:pt x="349" y="170"/>
                  </a:lnTo>
                  <a:lnTo>
                    <a:pt x="376" y="170"/>
                  </a:lnTo>
                  <a:lnTo>
                    <a:pt x="394" y="191"/>
                  </a:lnTo>
                  <a:lnTo>
                    <a:pt x="428" y="194"/>
                  </a:lnTo>
                  <a:lnTo>
                    <a:pt x="428" y="173"/>
                  </a:lnTo>
                  <a:lnTo>
                    <a:pt x="405" y="155"/>
                  </a:lnTo>
                  <a:lnTo>
                    <a:pt x="442" y="146"/>
                  </a:lnTo>
                  <a:lnTo>
                    <a:pt x="447" y="113"/>
                  </a:lnTo>
                  <a:lnTo>
                    <a:pt x="413" y="110"/>
                  </a:lnTo>
                  <a:lnTo>
                    <a:pt x="389" y="117"/>
                  </a:lnTo>
                  <a:lnTo>
                    <a:pt x="418" y="125"/>
                  </a:lnTo>
                  <a:lnTo>
                    <a:pt x="376" y="137"/>
                  </a:lnTo>
                  <a:lnTo>
                    <a:pt x="337" y="120"/>
                  </a:lnTo>
                  <a:lnTo>
                    <a:pt x="332" y="137"/>
                  </a:lnTo>
                  <a:lnTo>
                    <a:pt x="308" y="146"/>
                  </a:lnTo>
                  <a:lnTo>
                    <a:pt x="308" y="122"/>
                  </a:lnTo>
                  <a:lnTo>
                    <a:pt x="303" y="107"/>
                  </a:lnTo>
                  <a:lnTo>
                    <a:pt x="279" y="107"/>
                  </a:lnTo>
                  <a:lnTo>
                    <a:pt x="255" y="117"/>
                  </a:lnTo>
                  <a:lnTo>
                    <a:pt x="269" y="149"/>
                  </a:lnTo>
                  <a:lnTo>
                    <a:pt x="274" y="170"/>
                  </a:lnTo>
                  <a:lnTo>
                    <a:pt x="236" y="164"/>
                  </a:lnTo>
                  <a:lnTo>
                    <a:pt x="236" y="146"/>
                  </a:lnTo>
                  <a:lnTo>
                    <a:pt x="202" y="131"/>
                  </a:lnTo>
                  <a:lnTo>
                    <a:pt x="179" y="141"/>
                  </a:lnTo>
                  <a:lnTo>
                    <a:pt x="163" y="161"/>
                  </a:lnTo>
                  <a:lnTo>
                    <a:pt x="121" y="167"/>
                  </a:lnTo>
                  <a:lnTo>
                    <a:pt x="129" y="152"/>
                  </a:lnTo>
                  <a:lnTo>
                    <a:pt x="106" y="152"/>
                  </a:lnTo>
                  <a:lnTo>
                    <a:pt x="58" y="158"/>
                  </a:lnTo>
                  <a:lnTo>
                    <a:pt x="43" y="141"/>
                  </a:lnTo>
                  <a:lnTo>
                    <a:pt x="58" y="110"/>
                  </a:lnTo>
                  <a:lnTo>
                    <a:pt x="116" y="96"/>
                  </a:lnTo>
                  <a:lnTo>
                    <a:pt x="202" y="96"/>
                  </a:lnTo>
                  <a:lnTo>
                    <a:pt x="245" y="89"/>
                  </a:lnTo>
                  <a:lnTo>
                    <a:pt x="274" y="93"/>
                  </a:lnTo>
                  <a:lnTo>
                    <a:pt x="313" y="86"/>
                  </a:lnTo>
                  <a:lnTo>
                    <a:pt x="332" y="62"/>
                  </a:lnTo>
                  <a:lnTo>
                    <a:pt x="379" y="51"/>
                  </a:lnTo>
                  <a:lnTo>
                    <a:pt x="434" y="54"/>
                  </a:lnTo>
                  <a:lnTo>
                    <a:pt x="423" y="33"/>
                  </a:lnTo>
                  <a:lnTo>
                    <a:pt x="371" y="30"/>
                  </a:lnTo>
                  <a:lnTo>
                    <a:pt x="371" y="12"/>
                  </a:lnTo>
                  <a:lnTo>
                    <a:pt x="349" y="0"/>
                  </a:lnTo>
                  <a:lnTo>
                    <a:pt x="293" y="0"/>
                  </a:lnTo>
                  <a:lnTo>
                    <a:pt x="216" y="18"/>
                  </a:lnTo>
                  <a:lnTo>
                    <a:pt x="82" y="33"/>
                  </a:lnTo>
                  <a:lnTo>
                    <a:pt x="48" y="51"/>
                  </a:lnTo>
                  <a:lnTo>
                    <a:pt x="19" y="83"/>
                  </a:lnTo>
                  <a:close/>
                </a:path>
              </a:pathLst>
            </a:custGeom>
            <a:solidFill>
              <a:srgbClr val="B7512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66" name="Freeform 18"/>
            <p:cNvSpPr>
              <a:spLocks/>
            </p:cNvSpPr>
            <p:nvPr/>
          </p:nvSpPr>
          <p:spPr bwMode="auto">
            <a:xfrm>
              <a:off x="6038843" y="4051299"/>
              <a:ext cx="82550" cy="46037"/>
            </a:xfrm>
            <a:custGeom>
              <a:avLst/>
              <a:gdLst/>
              <a:ahLst/>
              <a:cxnLst>
                <a:cxn ang="0">
                  <a:pos x="39" y="0"/>
                </a:cxn>
                <a:cxn ang="0">
                  <a:pos x="5" y="11"/>
                </a:cxn>
                <a:cxn ang="0">
                  <a:pos x="0" y="29"/>
                </a:cxn>
                <a:cxn ang="0">
                  <a:pos x="28" y="24"/>
                </a:cxn>
                <a:cxn ang="0">
                  <a:pos x="52" y="18"/>
                </a:cxn>
                <a:cxn ang="0">
                  <a:pos x="39" y="0"/>
                </a:cxn>
              </a:cxnLst>
              <a:rect l="0" t="0" r="r" b="b"/>
              <a:pathLst>
                <a:path w="52" h="29">
                  <a:moveTo>
                    <a:pt x="39" y="0"/>
                  </a:moveTo>
                  <a:lnTo>
                    <a:pt x="5" y="11"/>
                  </a:lnTo>
                  <a:lnTo>
                    <a:pt x="0" y="29"/>
                  </a:lnTo>
                  <a:lnTo>
                    <a:pt x="28" y="24"/>
                  </a:lnTo>
                  <a:lnTo>
                    <a:pt x="52" y="18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B7512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67" name="Freeform 19"/>
            <p:cNvSpPr>
              <a:spLocks/>
            </p:cNvSpPr>
            <p:nvPr/>
          </p:nvSpPr>
          <p:spPr bwMode="auto">
            <a:xfrm>
              <a:off x="4503731" y="5451474"/>
              <a:ext cx="3190875" cy="530225"/>
            </a:xfrm>
            <a:custGeom>
              <a:avLst/>
              <a:gdLst/>
              <a:ahLst/>
              <a:cxnLst>
                <a:cxn ang="0">
                  <a:pos x="0" y="51"/>
                </a:cxn>
                <a:cxn ang="0">
                  <a:pos x="126" y="90"/>
                </a:cxn>
                <a:cxn ang="0">
                  <a:pos x="586" y="208"/>
                </a:cxn>
                <a:cxn ang="0">
                  <a:pos x="1055" y="317"/>
                </a:cxn>
                <a:cxn ang="0">
                  <a:pos x="1225" y="312"/>
                </a:cxn>
                <a:cxn ang="0">
                  <a:pos x="1277" y="311"/>
                </a:cxn>
                <a:cxn ang="0">
                  <a:pos x="1330" y="301"/>
                </a:cxn>
                <a:cxn ang="0">
                  <a:pos x="1384" y="283"/>
                </a:cxn>
                <a:cxn ang="0">
                  <a:pos x="1440" y="261"/>
                </a:cxn>
                <a:cxn ang="0">
                  <a:pos x="1495" y="237"/>
                </a:cxn>
                <a:cxn ang="0">
                  <a:pos x="1553" y="212"/>
                </a:cxn>
                <a:cxn ang="0">
                  <a:pos x="1609" y="188"/>
                </a:cxn>
                <a:cxn ang="0">
                  <a:pos x="1666" y="168"/>
                </a:cxn>
                <a:cxn ang="0">
                  <a:pos x="1892" y="68"/>
                </a:cxn>
                <a:cxn ang="0">
                  <a:pos x="1865" y="51"/>
                </a:cxn>
                <a:cxn ang="0">
                  <a:pos x="1622" y="140"/>
                </a:cxn>
                <a:cxn ang="0">
                  <a:pos x="1457" y="172"/>
                </a:cxn>
                <a:cxn ang="0">
                  <a:pos x="1423" y="187"/>
                </a:cxn>
                <a:cxn ang="0">
                  <a:pos x="1391" y="199"/>
                </a:cxn>
                <a:cxn ang="0">
                  <a:pos x="1362" y="208"/>
                </a:cxn>
                <a:cxn ang="0">
                  <a:pos x="1333" y="215"/>
                </a:cxn>
                <a:cxn ang="0">
                  <a:pos x="1301" y="220"/>
                </a:cxn>
                <a:cxn ang="0">
                  <a:pos x="1264" y="226"/>
                </a:cxn>
                <a:cxn ang="0">
                  <a:pos x="1221" y="231"/>
                </a:cxn>
                <a:cxn ang="0">
                  <a:pos x="1198" y="278"/>
                </a:cxn>
                <a:cxn ang="0">
                  <a:pos x="1055" y="296"/>
                </a:cxn>
                <a:cxn ang="0">
                  <a:pos x="1063" y="261"/>
                </a:cxn>
                <a:cxn ang="0">
                  <a:pos x="865" y="239"/>
                </a:cxn>
                <a:cxn ang="0">
                  <a:pos x="793" y="152"/>
                </a:cxn>
                <a:cxn ang="0">
                  <a:pos x="630" y="140"/>
                </a:cxn>
                <a:cxn ang="0">
                  <a:pos x="406" y="79"/>
                </a:cxn>
                <a:cxn ang="0">
                  <a:pos x="603" y="107"/>
                </a:cxn>
                <a:cxn ang="0">
                  <a:pos x="504" y="18"/>
                </a:cxn>
                <a:cxn ang="0">
                  <a:pos x="720" y="113"/>
                </a:cxn>
                <a:cxn ang="0">
                  <a:pos x="883" y="118"/>
                </a:cxn>
                <a:cxn ang="0">
                  <a:pos x="1063" y="213"/>
                </a:cxn>
                <a:cxn ang="0">
                  <a:pos x="1262" y="213"/>
                </a:cxn>
                <a:cxn ang="0">
                  <a:pos x="1415" y="158"/>
                </a:cxn>
                <a:cxn ang="0">
                  <a:pos x="1568" y="85"/>
                </a:cxn>
                <a:cxn ang="0">
                  <a:pos x="1604" y="102"/>
                </a:cxn>
                <a:cxn ang="0">
                  <a:pos x="1750" y="35"/>
                </a:cxn>
                <a:cxn ang="0">
                  <a:pos x="1541" y="62"/>
                </a:cxn>
                <a:cxn ang="0">
                  <a:pos x="1189" y="202"/>
                </a:cxn>
                <a:cxn ang="0">
                  <a:pos x="900" y="102"/>
                </a:cxn>
                <a:cxn ang="0">
                  <a:pos x="532" y="0"/>
                </a:cxn>
                <a:cxn ang="0">
                  <a:pos x="360" y="57"/>
                </a:cxn>
                <a:cxn ang="0">
                  <a:pos x="117" y="62"/>
                </a:cxn>
                <a:cxn ang="0">
                  <a:pos x="97" y="48"/>
                </a:cxn>
                <a:cxn ang="0">
                  <a:pos x="83" y="23"/>
                </a:cxn>
              </a:cxnLst>
              <a:rect l="0" t="0" r="r" b="b"/>
              <a:pathLst>
                <a:path w="2010" h="334">
                  <a:moveTo>
                    <a:pt x="83" y="23"/>
                  </a:moveTo>
                  <a:lnTo>
                    <a:pt x="0" y="51"/>
                  </a:lnTo>
                  <a:lnTo>
                    <a:pt x="0" y="102"/>
                  </a:lnTo>
                  <a:lnTo>
                    <a:pt x="126" y="90"/>
                  </a:lnTo>
                  <a:lnTo>
                    <a:pt x="360" y="123"/>
                  </a:lnTo>
                  <a:lnTo>
                    <a:pt x="586" y="208"/>
                  </a:lnTo>
                  <a:lnTo>
                    <a:pt x="938" y="273"/>
                  </a:lnTo>
                  <a:lnTo>
                    <a:pt x="1055" y="317"/>
                  </a:lnTo>
                  <a:lnTo>
                    <a:pt x="1153" y="334"/>
                  </a:lnTo>
                  <a:lnTo>
                    <a:pt x="1225" y="312"/>
                  </a:lnTo>
                  <a:lnTo>
                    <a:pt x="1250" y="313"/>
                  </a:lnTo>
                  <a:lnTo>
                    <a:pt x="1277" y="311"/>
                  </a:lnTo>
                  <a:lnTo>
                    <a:pt x="1305" y="307"/>
                  </a:lnTo>
                  <a:lnTo>
                    <a:pt x="1330" y="301"/>
                  </a:lnTo>
                  <a:lnTo>
                    <a:pt x="1357" y="292"/>
                  </a:lnTo>
                  <a:lnTo>
                    <a:pt x="1384" y="283"/>
                  </a:lnTo>
                  <a:lnTo>
                    <a:pt x="1412" y="273"/>
                  </a:lnTo>
                  <a:lnTo>
                    <a:pt x="1440" y="261"/>
                  </a:lnTo>
                  <a:lnTo>
                    <a:pt x="1468" y="250"/>
                  </a:lnTo>
                  <a:lnTo>
                    <a:pt x="1495" y="237"/>
                  </a:lnTo>
                  <a:lnTo>
                    <a:pt x="1524" y="225"/>
                  </a:lnTo>
                  <a:lnTo>
                    <a:pt x="1553" y="212"/>
                  </a:lnTo>
                  <a:lnTo>
                    <a:pt x="1580" y="200"/>
                  </a:lnTo>
                  <a:lnTo>
                    <a:pt x="1609" y="188"/>
                  </a:lnTo>
                  <a:lnTo>
                    <a:pt x="1638" y="178"/>
                  </a:lnTo>
                  <a:lnTo>
                    <a:pt x="1666" y="168"/>
                  </a:lnTo>
                  <a:lnTo>
                    <a:pt x="1784" y="135"/>
                  </a:lnTo>
                  <a:lnTo>
                    <a:pt x="1892" y="68"/>
                  </a:lnTo>
                  <a:lnTo>
                    <a:pt x="2010" y="23"/>
                  </a:lnTo>
                  <a:lnTo>
                    <a:pt x="1865" y="51"/>
                  </a:lnTo>
                  <a:lnTo>
                    <a:pt x="1721" y="96"/>
                  </a:lnTo>
                  <a:lnTo>
                    <a:pt x="1622" y="140"/>
                  </a:lnTo>
                  <a:lnTo>
                    <a:pt x="1478" y="163"/>
                  </a:lnTo>
                  <a:lnTo>
                    <a:pt x="1457" y="172"/>
                  </a:lnTo>
                  <a:lnTo>
                    <a:pt x="1440" y="180"/>
                  </a:lnTo>
                  <a:lnTo>
                    <a:pt x="1423" y="187"/>
                  </a:lnTo>
                  <a:lnTo>
                    <a:pt x="1406" y="193"/>
                  </a:lnTo>
                  <a:lnTo>
                    <a:pt x="1391" y="199"/>
                  </a:lnTo>
                  <a:lnTo>
                    <a:pt x="1378" y="204"/>
                  </a:lnTo>
                  <a:lnTo>
                    <a:pt x="1362" y="208"/>
                  </a:lnTo>
                  <a:lnTo>
                    <a:pt x="1349" y="212"/>
                  </a:lnTo>
                  <a:lnTo>
                    <a:pt x="1333" y="215"/>
                  </a:lnTo>
                  <a:lnTo>
                    <a:pt x="1316" y="218"/>
                  </a:lnTo>
                  <a:lnTo>
                    <a:pt x="1301" y="220"/>
                  </a:lnTo>
                  <a:lnTo>
                    <a:pt x="1284" y="224"/>
                  </a:lnTo>
                  <a:lnTo>
                    <a:pt x="1264" y="226"/>
                  </a:lnTo>
                  <a:lnTo>
                    <a:pt x="1243" y="229"/>
                  </a:lnTo>
                  <a:lnTo>
                    <a:pt x="1221" y="231"/>
                  </a:lnTo>
                  <a:lnTo>
                    <a:pt x="1198" y="234"/>
                  </a:lnTo>
                  <a:lnTo>
                    <a:pt x="1198" y="278"/>
                  </a:lnTo>
                  <a:lnTo>
                    <a:pt x="1126" y="306"/>
                  </a:lnTo>
                  <a:lnTo>
                    <a:pt x="1055" y="296"/>
                  </a:lnTo>
                  <a:lnTo>
                    <a:pt x="1147" y="273"/>
                  </a:lnTo>
                  <a:lnTo>
                    <a:pt x="1063" y="261"/>
                  </a:lnTo>
                  <a:lnTo>
                    <a:pt x="973" y="256"/>
                  </a:lnTo>
                  <a:lnTo>
                    <a:pt x="865" y="239"/>
                  </a:lnTo>
                  <a:lnTo>
                    <a:pt x="793" y="213"/>
                  </a:lnTo>
                  <a:lnTo>
                    <a:pt x="793" y="152"/>
                  </a:lnTo>
                  <a:lnTo>
                    <a:pt x="720" y="135"/>
                  </a:lnTo>
                  <a:lnTo>
                    <a:pt x="630" y="140"/>
                  </a:lnTo>
                  <a:lnTo>
                    <a:pt x="414" y="107"/>
                  </a:lnTo>
                  <a:lnTo>
                    <a:pt x="406" y="79"/>
                  </a:lnTo>
                  <a:lnTo>
                    <a:pt x="486" y="90"/>
                  </a:lnTo>
                  <a:lnTo>
                    <a:pt x="603" y="107"/>
                  </a:lnTo>
                  <a:lnTo>
                    <a:pt x="576" y="68"/>
                  </a:lnTo>
                  <a:lnTo>
                    <a:pt x="504" y="18"/>
                  </a:lnTo>
                  <a:lnTo>
                    <a:pt x="613" y="57"/>
                  </a:lnTo>
                  <a:lnTo>
                    <a:pt x="720" y="113"/>
                  </a:lnTo>
                  <a:lnTo>
                    <a:pt x="758" y="73"/>
                  </a:lnTo>
                  <a:lnTo>
                    <a:pt x="883" y="118"/>
                  </a:lnTo>
                  <a:lnTo>
                    <a:pt x="955" y="152"/>
                  </a:lnTo>
                  <a:lnTo>
                    <a:pt x="1063" y="213"/>
                  </a:lnTo>
                  <a:lnTo>
                    <a:pt x="1135" y="234"/>
                  </a:lnTo>
                  <a:lnTo>
                    <a:pt x="1262" y="213"/>
                  </a:lnTo>
                  <a:lnTo>
                    <a:pt x="1333" y="196"/>
                  </a:lnTo>
                  <a:lnTo>
                    <a:pt x="1415" y="158"/>
                  </a:lnTo>
                  <a:lnTo>
                    <a:pt x="1549" y="135"/>
                  </a:lnTo>
                  <a:lnTo>
                    <a:pt x="1568" y="85"/>
                  </a:lnTo>
                  <a:lnTo>
                    <a:pt x="1639" y="51"/>
                  </a:lnTo>
                  <a:lnTo>
                    <a:pt x="1604" y="102"/>
                  </a:lnTo>
                  <a:lnTo>
                    <a:pt x="1685" y="79"/>
                  </a:lnTo>
                  <a:lnTo>
                    <a:pt x="1750" y="35"/>
                  </a:lnTo>
                  <a:lnTo>
                    <a:pt x="1666" y="29"/>
                  </a:lnTo>
                  <a:lnTo>
                    <a:pt x="1541" y="62"/>
                  </a:lnTo>
                  <a:lnTo>
                    <a:pt x="1315" y="152"/>
                  </a:lnTo>
                  <a:lnTo>
                    <a:pt x="1189" y="202"/>
                  </a:lnTo>
                  <a:lnTo>
                    <a:pt x="1055" y="175"/>
                  </a:lnTo>
                  <a:lnTo>
                    <a:pt x="900" y="102"/>
                  </a:lnTo>
                  <a:lnTo>
                    <a:pt x="730" y="45"/>
                  </a:lnTo>
                  <a:lnTo>
                    <a:pt x="532" y="0"/>
                  </a:lnTo>
                  <a:lnTo>
                    <a:pt x="423" y="29"/>
                  </a:lnTo>
                  <a:lnTo>
                    <a:pt x="360" y="57"/>
                  </a:lnTo>
                  <a:lnTo>
                    <a:pt x="279" y="85"/>
                  </a:lnTo>
                  <a:lnTo>
                    <a:pt x="117" y="62"/>
                  </a:lnTo>
                  <a:lnTo>
                    <a:pt x="110" y="58"/>
                  </a:lnTo>
                  <a:lnTo>
                    <a:pt x="97" y="48"/>
                  </a:lnTo>
                  <a:lnTo>
                    <a:pt x="85" y="36"/>
                  </a:lnTo>
                  <a:lnTo>
                    <a:pt x="83" y="23"/>
                  </a:lnTo>
                  <a:close/>
                </a:path>
              </a:pathLst>
            </a:custGeom>
            <a:solidFill>
              <a:srgbClr val="EAD3C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68" name="Freeform 20"/>
            <p:cNvSpPr>
              <a:spLocks/>
            </p:cNvSpPr>
            <p:nvPr/>
          </p:nvSpPr>
          <p:spPr bwMode="auto">
            <a:xfrm>
              <a:off x="7362818" y="4397374"/>
              <a:ext cx="854075" cy="768350"/>
            </a:xfrm>
            <a:custGeom>
              <a:avLst/>
              <a:gdLst/>
              <a:ahLst/>
              <a:cxnLst>
                <a:cxn ang="0">
                  <a:pos x="200" y="0"/>
                </a:cxn>
                <a:cxn ang="0">
                  <a:pos x="190" y="83"/>
                </a:cxn>
                <a:cxn ang="0">
                  <a:pos x="173" y="167"/>
                </a:cxn>
                <a:cxn ang="0">
                  <a:pos x="91" y="228"/>
                </a:cxn>
                <a:cxn ang="0">
                  <a:pos x="85" y="259"/>
                </a:cxn>
                <a:cxn ang="0">
                  <a:pos x="74" y="287"/>
                </a:cxn>
                <a:cxn ang="0">
                  <a:pos x="62" y="313"/>
                </a:cxn>
                <a:cxn ang="0">
                  <a:pos x="49" y="339"/>
                </a:cxn>
                <a:cxn ang="0">
                  <a:pos x="34" y="365"/>
                </a:cxn>
                <a:cxn ang="0">
                  <a:pos x="20" y="392"/>
                </a:cxn>
                <a:cxn ang="0">
                  <a:pos x="8" y="421"/>
                </a:cxn>
                <a:cxn ang="0">
                  <a:pos x="0" y="454"/>
                </a:cxn>
                <a:cxn ang="0">
                  <a:pos x="30" y="466"/>
                </a:cxn>
                <a:cxn ang="0">
                  <a:pos x="59" y="477"/>
                </a:cxn>
                <a:cxn ang="0">
                  <a:pos x="88" y="482"/>
                </a:cxn>
                <a:cxn ang="0">
                  <a:pos x="117" y="484"/>
                </a:cxn>
                <a:cxn ang="0">
                  <a:pos x="144" y="482"/>
                </a:cxn>
                <a:cxn ang="0">
                  <a:pos x="169" y="476"/>
                </a:cxn>
                <a:cxn ang="0">
                  <a:pos x="193" y="463"/>
                </a:cxn>
                <a:cxn ang="0">
                  <a:pos x="217" y="446"/>
                </a:cxn>
                <a:cxn ang="0">
                  <a:pos x="244" y="403"/>
                </a:cxn>
                <a:cxn ang="0">
                  <a:pos x="244" y="318"/>
                </a:cxn>
                <a:cxn ang="0">
                  <a:pos x="290" y="351"/>
                </a:cxn>
                <a:cxn ang="0">
                  <a:pos x="326" y="391"/>
                </a:cxn>
                <a:cxn ang="0">
                  <a:pos x="397" y="424"/>
                </a:cxn>
                <a:cxn ang="0">
                  <a:pos x="443" y="402"/>
                </a:cxn>
                <a:cxn ang="0">
                  <a:pos x="477" y="380"/>
                </a:cxn>
                <a:cxn ang="0">
                  <a:pos x="502" y="359"/>
                </a:cxn>
                <a:cxn ang="0">
                  <a:pos x="519" y="337"/>
                </a:cxn>
                <a:cxn ang="0">
                  <a:pos x="530" y="313"/>
                </a:cxn>
                <a:cxn ang="0">
                  <a:pos x="535" y="286"/>
                </a:cxn>
                <a:cxn ang="0">
                  <a:pos x="538" y="254"/>
                </a:cxn>
                <a:cxn ang="0">
                  <a:pos x="538" y="218"/>
                </a:cxn>
                <a:cxn ang="0">
                  <a:pos x="424" y="173"/>
                </a:cxn>
                <a:cxn ang="0">
                  <a:pos x="470" y="145"/>
                </a:cxn>
                <a:cxn ang="0">
                  <a:pos x="538" y="150"/>
                </a:cxn>
                <a:cxn ang="0">
                  <a:pos x="487" y="100"/>
                </a:cxn>
                <a:cxn ang="0">
                  <a:pos x="416" y="100"/>
                </a:cxn>
                <a:cxn ang="0">
                  <a:pos x="416" y="10"/>
                </a:cxn>
                <a:cxn ang="0">
                  <a:pos x="344" y="50"/>
                </a:cxn>
                <a:cxn ang="0">
                  <a:pos x="280" y="61"/>
                </a:cxn>
                <a:cxn ang="0">
                  <a:pos x="200" y="0"/>
                </a:cxn>
              </a:cxnLst>
              <a:rect l="0" t="0" r="r" b="b"/>
              <a:pathLst>
                <a:path w="538" h="484">
                  <a:moveTo>
                    <a:pt x="200" y="0"/>
                  </a:moveTo>
                  <a:lnTo>
                    <a:pt x="190" y="83"/>
                  </a:lnTo>
                  <a:lnTo>
                    <a:pt x="173" y="167"/>
                  </a:lnTo>
                  <a:lnTo>
                    <a:pt x="91" y="228"/>
                  </a:lnTo>
                  <a:lnTo>
                    <a:pt x="85" y="259"/>
                  </a:lnTo>
                  <a:lnTo>
                    <a:pt x="74" y="287"/>
                  </a:lnTo>
                  <a:lnTo>
                    <a:pt x="62" y="313"/>
                  </a:lnTo>
                  <a:lnTo>
                    <a:pt x="49" y="339"/>
                  </a:lnTo>
                  <a:lnTo>
                    <a:pt x="34" y="365"/>
                  </a:lnTo>
                  <a:lnTo>
                    <a:pt x="20" y="392"/>
                  </a:lnTo>
                  <a:lnTo>
                    <a:pt x="8" y="421"/>
                  </a:lnTo>
                  <a:lnTo>
                    <a:pt x="0" y="454"/>
                  </a:lnTo>
                  <a:lnTo>
                    <a:pt x="30" y="466"/>
                  </a:lnTo>
                  <a:lnTo>
                    <a:pt x="59" y="477"/>
                  </a:lnTo>
                  <a:lnTo>
                    <a:pt x="88" y="482"/>
                  </a:lnTo>
                  <a:lnTo>
                    <a:pt x="117" y="484"/>
                  </a:lnTo>
                  <a:lnTo>
                    <a:pt x="144" y="482"/>
                  </a:lnTo>
                  <a:lnTo>
                    <a:pt x="169" y="476"/>
                  </a:lnTo>
                  <a:lnTo>
                    <a:pt x="193" y="463"/>
                  </a:lnTo>
                  <a:lnTo>
                    <a:pt x="217" y="446"/>
                  </a:lnTo>
                  <a:lnTo>
                    <a:pt x="244" y="403"/>
                  </a:lnTo>
                  <a:lnTo>
                    <a:pt x="244" y="318"/>
                  </a:lnTo>
                  <a:lnTo>
                    <a:pt x="290" y="351"/>
                  </a:lnTo>
                  <a:lnTo>
                    <a:pt x="326" y="391"/>
                  </a:lnTo>
                  <a:lnTo>
                    <a:pt x="397" y="424"/>
                  </a:lnTo>
                  <a:lnTo>
                    <a:pt x="443" y="402"/>
                  </a:lnTo>
                  <a:lnTo>
                    <a:pt x="477" y="380"/>
                  </a:lnTo>
                  <a:lnTo>
                    <a:pt x="502" y="359"/>
                  </a:lnTo>
                  <a:lnTo>
                    <a:pt x="519" y="337"/>
                  </a:lnTo>
                  <a:lnTo>
                    <a:pt x="530" y="313"/>
                  </a:lnTo>
                  <a:lnTo>
                    <a:pt x="535" y="286"/>
                  </a:lnTo>
                  <a:lnTo>
                    <a:pt x="538" y="254"/>
                  </a:lnTo>
                  <a:lnTo>
                    <a:pt x="538" y="218"/>
                  </a:lnTo>
                  <a:lnTo>
                    <a:pt x="424" y="173"/>
                  </a:lnTo>
                  <a:lnTo>
                    <a:pt x="470" y="145"/>
                  </a:lnTo>
                  <a:lnTo>
                    <a:pt x="538" y="150"/>
                  </a:lnTo>
                  <a:lnTo>
                    <a:pt x="487" y="100"/>
                  </a:lnTo>
                  <a:lnTo>
                    <a:pt x="416" y="100"/>
                  </a:lnTo>
                  <a:lnTo>
                    <a:pt x="416" y="10"/>
                  </a:lnTo>
                  <a:lnTo>
                    <a:pt x="344" y="50"/>
                  </a:lnTo>
                  <a:lnTo>
                    <a:pt x="280" y="61"/>
                  </a:lnTo>
                  <a:lnTo>
                    <a:pt x="200" y="0"/>
                  </a:lnTo>
                  <a:close/>
                </a:path>
              </a:pathLst>
            </a:custGeom>
            <a:solidFill>
              <a:srgbClr val="E2C9B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69" name="Freeform 21"/>
            <p:cNvSpPr>
              <a:spLocks/>
            </p:cNvSpPr>
            <p:nvPr/>
          </p:nvSpPr>
          <p:spPr bwMode="auto">
            <a:xfrm>
              <a:off x="7631106" y="3889374"/>
              <a:ext cx="149225" cy="284162"/>
            </a:xfrm>
            <a:custGeom>
              <a:avLst/>
              <a:gdLst/>
              <a:ahLst/>
              <a:cxnLst>
                <a:cxn ang="0">
                  <a:pos x="53" y="12"/>
                </a:cxn>
                <a:cxn ang="0">
                  <a:pos x="23" y="54"/>
                </a:cxn>
                <a:cxn ang="0">
                  <a:pos x="23" y="86"/>
                </a:cxn>
                <a:cxn ang="0">
                  <a:pos x="0" y="113"/>
                </a:cxn>
                <a:cxn ang="0">
                  <a:pos x="0" y="144"/>
                </a:cxn>
                <a:cxn ang="0">
                  <a:pos x="7" y="179"/>
                </a:cxn>
                <a:cxn ang="0">
                  <a:pos x="50" y="132"/>
                </a:cxn>
                <a:cxn ang="0">
                  <a:pos x="84" y="107"/>
                </a:cxn>
                <a:cxn ang="0">
                  <a:pos x="94" y="78"/>
                </a:cxn>
                <a:cxn ang="0">
                  <a:pos x="84" y="39"/>
                </a:cxn>
                <a:cxn ang="0">
                  <a:pos x="84" y="14"/>
                </a:cxn>
                <a:cxn ang="0">
                  <a:pos x="63" y="0"/>
                </a:cxn>
                <a:cxn ang="0">
                  <a:pos x="53" y="12"/>
                </a:cxn>
              </a:cxnLst>
              <a:rect l="0" t="0" r="r" b="b"/>
              <a:pathLst>
                <a:path w="94" h="179">
                  <a:moveTo>
                    <a:pt x="53" y="12"/>
                  </a:moveTo>
                  <a:lnTo>
                    <a:pt x="23" y="54"/>
                  </a:lnTo>
                  <a:lnTo>
                    <a:pt x="23" y="86"/>
                  </a:lnTo>
                  <a:lnTo>
                    <a:pt x="0" y="113"/>
                  </a:lnTo>
                  <a:lnTo>
                    <a:pt x="0" y="144"/>
                  </a:lnTo>
                  <a:lnTo>
                    <a:pt x="7" y="179"/>
                  </a:lnTo>
                  <a:lnTo>
                    <a:pt x="50" y="132"/>
                  </a:lnTo>
                  <a:lnTo>
                    <a:pt x="84" y="107"/>
                  </a:lnTo>
                  <a:lnTo>
                    <a:pt x="94" y="78"/>
                  </a:lnTo>
                  <a:lnTo>
                    <a:pt x="84" y="39"/>
                  </a:lnTo>
                  <a:lnTo>
                    <a:pt x="84" y="14"/>
                  </a:lnTo>
                  <a:lnTo>
                    <a:pt x="63" y="0"/>
                  </a:lnTo>
                  <a:lnTo>
                    <a:pt x="53" y="12"/>
                  </a:lnTo>
                  <a:close/>
                </a:path>
              </a:pathLst>
            </a:custGeom>
            <a:solidFill>
              <a:srgbClr val="B7512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70" name="Freeform 22"/>
            <p:cNvSpPr>
              <a:spLocks/>
            </p:cNvSpPr>
            <p:nvPr/>
          </p:nvSpPr>
          <p:spPr bwMode="auto">
            <a:xfrm>
              <a:off x="7791443" y="3660774"/>
              <a:ext cx="47625" cy="157162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0" y="31"/>
                </a:cxn>
                <a:cxn ang="0">
                  <a:pos x="0" y="53"/>
                </a:cxn>
                <a:cxn ang="0">
                  <a:pos x="10" y="76"/>
                </a:cxn>
                <a:cxn ang="0">
                  <a:pos x="20" y="99"/>
                </a:cxn>
                <a:cxn ang="0">
                  <a:pos x="23" y="78"/>
                </a:cxn>
                <a:cxn ang="0">
                  <a:pos x="17" y="48"/>
                </a:cxn>
                <a:cxn ang="0">
                  <a:pos x="30" y="23"/>
                </a:cxn>
                <a:cxn ang="0">
                  <a:pos x="10" y="0"/>
                </a:cxn>
              </a:cxnLst>
              <a:rect l="0" t="0" r="r" b="b"/>
              <a:pathLst>
                <a:path w="30" h="99">
                  <a:moveTo>
                    <a:pt x="10" y="0"/>
                  </a:moveTo>
                  <a:lnTo>
                    <a:pt x="0" y="31"/>
                  </a:lnTo>
                  <a:lnTo>
                    <a:pt x="0" y="53"/>
                  </a:lnTo>
                  <a:lnTo>
                    <a:pt x="10" y="76"/>
                  </a:lnTo>
                  <a:lnTo>
                    <a:pt x="20" y="99"/>
                  </a:lnTo>
                  <a:lnTo>
                    <a:pt x="23" y="78"/>
                  </a:lnTo>
                  <a:lnTo>
                    <a:pt x="17" y="48"/>
                  </a:lnTo>
                  <a:lnTo>
                    <a:pt x="30" y="23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B7512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71" name="Freeform 23"/>
            <p:cNvSpPr>
              <a:spLocks/>
            </p:cNvSpPr>
            <p:nvPr/>
          </p:nvSpPr>
          <p:spPr bwMode="auto">
            <a:xfrm>
              <a:off x="7866056" y="3589336"/>
              <a:ext cx="168275" cy="117475"/>
            </a:xfrm>
            <a:custGeom>
              <a:avLst/>
              <a:gdLst/>
              <a:ahLst/>
              <a:cxnLst>
                <a:cxn ang="0">
                  <a:pos x="44" y="17"/>
                </a:cxn>
                <a:cxn ang="0">
                  <a:pos x="17" y="17"/>
                </a:cxn>
                <a:cxn ang="0">
                  <a:pos x="0" y="36"/>
                </a:cxn>
                <a:cxn ang="0">
                  <a:pos x="10" y="74"/>
                </a:cxn>
                <a:cxn ang="0">
                  <a:pos x="21" y="32"/>
                </a:cxn>
                <a:cxn ang="0">
                  <a:pos x="51" y="30"/>
                </a:cxn>
                <a:cxn ang="0">
                  <a:pos x="65" y="51"/>
                </a:cxn>
                <a:cxn ang="0">
                  <a:pos x="78" y="26"/>
                </a:cxn>
                <a:cxn ang="0">
                  <a:pos x="106" y="17"/>
                </a:cxn>
                <a:cxn ang="0">
                  <a:pos x="85" y="0"/>
                </a:cxn>
                <a:cxn ang="0">
                  <a:pos x="58" y="2"/>
                </a:cxn>
                <a:cxn ang="0">
                  <a:pos x="44" y="17"/>
                </a:cxn>
              </a:cxnLst>
              <a:rect l="0" t="0" r="r" b="b"/>
              <a:pathLst>
                <a:path w="106" h="74">
                  <a:moveTo>
                    <a:pt x="44" y="17"/>
                  </a:moveTo>
                  <a:lnTo>
                    <a:pt x="17" y="17"/>
                  </a:lnTo>
                  <a:lnTo>
                    <a:pt x="0" y="36"/>
                  </a:lnTo>
                  <a:lnTo>
                    <a:pt x="10" y="74"/>
                  </a:lnTo>
                  <a:lnTo>
                    <a:pt x="21" y="32"/>
                  </a:lnTo>
                  <a:lnTo>
                    <a:pt x="51" y="30"/>
                  </a:lnTo>
                  <a:lnTo>
                    <a:pt x="65" y="51"/>
                  </a:lnTo>
                  <a:lnTo>
                    <a:pt x="78" y="26"/>
                  </a:lnTo>
                  <a:lnTo>
                    <a:pt x="106" y="17"/>
                  </a:lnTo>
                  <a:lnTo>
                    <a:pt x="85" y="0"/>
                  </a:lnTo>
                  <a:lnTo>
                    <a:pt x="58" y="2"/>
                  </a:lnTo>
                  <a:lnTo>
                    <a:pt x="44" y="17"/>
                  </a:lnTo>
                  <a:close/>
                </a:path>
              </a:pathLst>
            </a:custGeom>
            <a:solidFill>
              <a:srgbClr val="B7512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72" name="Freeform 24"/>
            <p:cNvSpPr>
              <a:spLocks/>
            </p:cNvSpPr>
            <p:nvPr/>
          </p:nvSpPr>
          <p:spPr bwMode="auto">
            <a:xfrm>
              <a:off x="5916606" y="3657599"/>
              <a:ext cx="401637" cy="100012"/>
            </a:xfrm>
            <a:custGeom>
              <a:avLst/>
              <a:gdLst/>
              <a:ahLst/>
              <a:cxnLst>
                <a:cxn ang="0">
                  <a:pos x="0" y="50"/>
                </a:cxn>
                <a:cxn ang="0">
                  <a:pos x="60" y="63"/>
                </a:cxn>
                <a:cxn ang="0">
                  <a:pos x="121" y="59"/>
                </a:cxn>
                <a:cxn ang="0">
                  <a:pos x="146" y="50"/>
                </a:cxn>
                <a:cxn ang="0">
                  <a:pos x="182" y="47"/>
                </a:cxn>
                <a:cxn ang="0">
                  <a:pos x="223" y="40"/>
                </a:cxn>
                <a:cxn ang="0">
                  <a:pos x="236" y="28"/>
                </a:cxn>
                <a:cxn ang="0">
                  <a:pos x="246" y="14"/>
                </a:cxn>
                <a:cxn ang="0">
                  <a:pos x="251" y="4"/>
                </a:cxn>
                <a:cxn ang="0">
                  <a:pos x="253" y="0"/>
                </a:cxn>
                <a:cxn ang="0">
                  <a:pos x="212" y="18"/>
                </a:cxn>
                <a:cxn ang="0">
                  <a:pos x="161" y="31"/>
                </a:cxn>
                <a:cxn ang="0">
                  <a:pos x="100" y="37"/>
                </a:cxn>
                <a:cxn ang="0">
                  <a:pos x="26" y="40"/>
                </a:cxn>
                <a:cxn ang="0">
                  <a:pos x="0" y="50"/>
                </a:cxn>
              </a:cxnLst>
              <a:rect l="0" t="0" r="r" b="b"/>
              <a:pathLst>
                <a:path w="253" h="63">
                  <a:moveTo>
                    <a:pt x="0" y="50"/>
                  </a:moveTo>
                  <a:lnTo>
                    <a:pt x="60" y="63"/>
                  </a:lnTo>
                  <a:lnTo>
                    <a:pt x="121" y="59"/>
                  </a:lnTo>
                  <a:lnTo>
                    <a:pt x="146" y="50"/>
                  </a:lnTo>
                  <a:lnTo>
                    <a:pt x="182" y="47"/>
                  </a:lnTo>
                  <a:lnTo>
                    <a:pt x="223" y="40"/>
                  </a:lnTo>
                  <a:lnTo>
                    <a:pt x="236" y="28"/>
                  </a:lnTo>
                  <a:lnTo>
                    <a:pt x="246" y="14"/>
                  </a:lnTo>
                  <a:lnTo>
                    <a:pt x="251" y="4"/>
                  </a:lnTo>
                  <a:lnTo>
                    <a:pt x="253" y="0"/>
                  </a:lnTo>
                  <a:lnTo>
                    <a:pt x="212" y="18"/>
                  </a:lnTo>
                  <a:lnTo>
                    <a:pt x="161" y="31"/>
                  </a:lnTo>
                  <a:lnTo>
                    <a:pt x="100" y="37"/>
                  </a:lnTo>
                  <a:lnTo>
                    <a:pt x="26" y="40"/>
                  </a:lnTo>
                  <a:lnTo>
                    <a:pt x="0" y="50"/>
                  </a:lnTo>
                  <a:close/>
                </a:path>
              </a:pathLst>
            </a:custGeom>
            <a:solidFill>
              <a:srgbClr val="FFFF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73" name="Freeform 25"/>
            <p:cNvSpPr>
              <a:spLocks/>
            </p:cNvSpPr>
            <p:nvPr/>
          </p:nvSpPr>
          <p:spPr bwMode="auto">
            <a:xfrm>
              <a:off x="5876918" y="3686174"/>
              <a:ext cx="498475" cy="122237"/>
            </a:xfrm>
            <a:custGeom>
              <a:avLst/>
              <a:gdLst/>
              <a:ahLst/>
              <a:cxnLst>
                <a:cxn ang="0">
                  <a:pos x="0" y="41"/>
                </a:cxn>
                <a:cxn ang="0">
                  <a:pos x="40" y="52"/>
                </a:cxn>
                <a:cxn ang="0">
                  <a:pos x="85" y="61"/>
                </a:cxn>
                <a:cxn ang="0">
                  <a:pos x="141" y="58"/>
                </a:cxn>
                <a:cxn ang="0">
                  <a:pos x="181" y="48"/>
                </a:cxn>
                <a:cxn ang="0">
                  <a:pos x="222" y="48"/>
                </a:cxn>
                <a:cxn ang="0">
                  <a:pos x="263" y="41"/>
                </a:cxn>
                <a:cxn ang="0">
                  <a:pos x="293" y="16"/>
                </a:cxn>
                <a:cxn ang="0">
                  <a:pos x="314" y="0"/>
                </a:cxn>
                <a:cxn ang="0">
                  <a:pos x="314" y="35"/>
                </a:cxn>
                <a:cxn ang="0">
                  <a:pos x="263" y="61"/>
                </a:cxn>
                <a:cxn ang="0">
                  <a:pos x="192" y="61"/>
                </a:cxn>
                <a:cxn ang="0">
                  <a:pos x="135" y="77"/>
                </a:cxn>
                <a:cxn ang="0">
                  <a:pos x="95" y="77"/>
                </a:cxn>
                <a:cxn ang="0">
                  <a:pos x="30" y="64"/>
                </a:cxn>
                <a:cxn ang="0">
                  <a:pos x="0" y="41"/>
                </a:cxn>
              </a:cxnLst>
              <a:rect l="0" t="0" r="r" b="b"/>
              <a:pathLst>
                <a:path w="314" h="77">
                  <a:moveTo>
                    <a:pt x="0" y="41"/>
                  </a:moveTo>
                  <a:lnTo>
                    <a:pt x="40" y="52"/>
                  </a:lnTo>
                  <a:lnTo>
                    <a:pt x="85" y="61"/>
                  </a:lnTo>
                  <a:lnTo>
                    <a:pt x="141" y="58"/>
                  </a:lnTo>
                  <a:lnTo>
                    <a:pt x="181" y="48"/>
                  </a:lnTo>
                  <a:lnTo>
                    <a:pt x="222" y="48"/>
                  </a:lnTo>
                  <a:lnTo>
                    <a:pt x="263" y="41"/>
                  </a:lnTo>
                  <a:lnTo>
                    <a:pt x="293" y="16"/>
                  </a:lnTo>
                  <a:lnTo>
                    <a:pt x="314" y="0"/>
                  </a:lnTo>
                  <a:lnTo>
                    <a:pt x="314" y="35"/>
                  </a:lnTo>
                  <a:lnTo>
                    <a:pt x="263" y="61"/>
                  </a:lnTo>
                  <a:lnTo>
                    <a:pt x="192" y="61"/>
                  </a:lnTo>
                  <a:lnTo>
                    <a:pt x="135" y="77"/>
                  </a:lnTo>
                  <a:lnTo>
                    <a:pt x="95" y="77"/>
                  </a:lnTo>
                  <a:lnTo>
                    <a:pt x="30" y="64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rgbClr val="FFFF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74" name="Freeform 26"/>
            <p:cNvSpPr>
              <a:spLocks/>
            </p:cNvSpPr>
            <p:nvPr/>
          </p:nvSpPr>
          <p:spPr bwMode="auto">
            <a:xfrm>
              <a:off x="5851518" y="3741736"/>
              <a:ext cx="547687" cy="106362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36" y="45"/>
                </a:cxn>
                <a:cxn ang="0">
                  <a:pos x="111" y="57"/>
                </a:cxn>
                <a:cxn ang="0">
                  <a:pos x="157" y="54"/>
                </a:cxn>
                <a:cxn ang="0">
                  <a:pos x="208" y="45"/>
                </a:cxn>
                <a:cxn ang="0">
                  <a:pos x="253" y="45"/>
                </a:cxn>
                <a:cxn ang="0">
                  <a:pos x="279" y="32"/>
                </a:cxn>
                <a:cxn ang="0">
                  <a:pos x="320" y="23"/>
                </a:cxn>
                <a:cxn ang="0">
                  <a:pos x="345" y="0"/>
                </a:cxn>
                <a:cxn ang="0">
                  <a:pos x="335" y="26"/>
                </a:cxn>
                <a:cxn ang="0">
                  <a:pos x="284" y="51"/>
                </a:cxn>
                <a:cxn ang="0">
                  <a:pos x="213" y="54"/>
                </a:cxn>
                <a:cxn ang="0">
                  <a:pos x="167" y="67"/>
                </a:cxn>
                <a:cxn ang="0">
                  <a:pos x="106" y="67"/>
                </a:cxn>
                <a:cxn ang="0">
                  <a:pos x="31" y="60"/>
                </a:cxn>
                <a:cxn ang="0">
                  <a:pos x="0" y="32"/>
                </a:cxn>
              </a:cxnLst>
              <a:rect l="0" t="0" r="r" b="b"/>
              <a:pathLst>
                <a:path w="345" h="67">
                  <a:moveTo>
                    <a:pt x="0" y="32"/>
                  </a:moveTo>
                  <a:lnTo>
                    <a:pt x="36" y="45"/>
                  </a:lnTo>
                  <a:lnTo>
                    <a:pt x="111" y="57"/>
                  </a:lnTo>
                  <a:lnTo>
                    <a:pt x="157" y="54"/>
                  </a:lnTo>
                  <a:lnTo>
                    <a:pt x="208" y="45"/>
                  </a:lnTo>
                  <a:lnTo>
                    <a:pt x="253" y="45"/>
                  </a:lnTo>
                  <a:lnTo>
                    <a:pt x="279" y="32"/>
                  </a:lnTo>
                  <a:lnTo>
                    <a:pt x="320" y="23"/>
                  </a:lnTo>
                  <a:lnTo>
                    <a:pt x="345" y="0"/>
                  </a:lnTo>
                  <a:lnTo>
                    <a:pt x="335" y="26"/>
                  </a:lnTo>
                  <a:lnTo>
                    <a:pt x="284" y="51"/>
                  </a:lnTo>
                  <a:lnTo>
                    <a:pt x="213" y="54"/>
                  </a:lnTo>
                  <a:lnTo>
                    <a:pt x="167" y="67"/>
                  </a:lnTo>
                  <a:lnTo>
                    <a:pt x="106" y="67"/>
                  </a:lnTo>
                  <a:lnTo>
                    <a:pt x="31" y="60"/>
                  </a:lnTo>
                  <a:lnTo>
                    <a:pt x="0" y="32"/>
                  </a:lnTo>
                  <a:close/>
                </a:path>
              </a:pathLst>
            </a:custGeom>
            <a:solidFill>
              <a:srgbClr val="FFFF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75" name="Freeform 27"/>
            <p:cNvSpPr>
              <a:spLocks/>
            </p:cNvSpPr>
            <p:nvPr/>
          </p:nvSpPr>
          <p:spPr bwMode="auto">
            <a:xfrm>
              <a:off x="5778493" y="3827461"/>
              <a:ext cx="41275" cy="95250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0" y="31"/>
                </a:cxn>
                <a:cxn ang="0">
                  <a:pos x="0" y="60"/>
                </a:cxn>
                <a:cxn ang="0">
                  <a:pos x="26" y="19"/>
                </a:cxn>
                <a:cxn ang="0">
                  <a:pos x="21" y="0"/>
                </a:cxn>
              </a:cxnLst>
              <a:rect l="0" t="0" r="r" b="b"/>
              <a:pathLst>
                <a:path w="26" h="60">
                  <a:moveTo>
                    <a:pt x="21" y="0"/>
                  </a:moveTo>
                  <a:lnTo>
                    <a:pt x="0" y="31"/>
                  </a:lnTo>
                  <a:lnTo>
                    <a:pt x="0" y="60"/>
                  </a:lnTo>
                  <a:lnTo>
                    <a:pt x="26" y="19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FF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76" name="Freeform 28"/>
            <p:cNvSpPr>
              <a:spLocks/>
            </p:cNvSpPr>
            <p:nvPr/>
          </p:nvSpPr>
          <p:spPr bwMode="auto">
            <a:xfrm>
              <a:off x="5811831" y="3848099"/>
              <a:ext cx="128587" cy="119062"/>
            </a:xfrm>
            <a:custGeom>
              <a:avLst/>
              <a:gdLst/>
              <a:ahLst/>
              <a:cxnLst>
                <a:cxn ang="0">
                  <a:pos x="30" y="3"/>
                </a:cxn>
                <a:cxn ang="0">
                  <a:pos x="15" y="22"/>
                </a:cxn>
                <a:cxn ang="0">
                  <a:pos x="0" y="50"/>
                </a:cxn>
                <a:cxn ang="0">
                  <a:pos x="10" y="75"/>
                </a:cxn>
                <a:cxn ang="0">
                  <a:pos x="20" y="43"/>
                </a:cxn>
                <a:cxn ang="0">
                  <a:pos x="46" y="15"/>
                </a:cxn>
                <a:cxn ang="0">
                  <a:pos x="81" y="0"/>
                </a:cxn>
                <a:cxn ang="0">
                  <a:pos x="30" y="3"/>
                </a:cxn>
              </a:cxnLst>
              <a:rect l="0" t="0" r="r" b="b"/>
              <a:pathLst>
                <a:path w="81" h="75">
                  <a:moveTo>
                    <a:pt x="30" y="3"/>
                  </a:moveTo>
                  <a:lnTo>
                    <a:pt x="15" y="22"/>
                  </a:lnTo>
                  <a:lnTo>
                    <a:pt x="0" y="50"/>
                  </a:lnTo>
                  <a:lnTo>
                    <a:pt x="10" y="75"/>
                  </a:lnTo>
                  <a:lnTo>
                    <a:pt x="20" y="43"/>
                  </a:lnTo>
                  <a:lnTo>
                    <a:pt x="46" y="15"/>
                  </a:lnTo>
                  <a:lnTo>
                    <a:pt x="81" y="0"/>
                  </a:lnTo>
                  <a:lnTo>
                    <a:pt x="30" y="3"/>
                  </a:lnTo>
                  <a:close/>
                </a:path>
              </a:pathLst>
            </a:custGeom>
            <a:solidFill>
              <a:srgbClr val="FFFF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77" name="Freeform 29"/>
            <p:cNvSpPr>
              <a:spLocks/>
            </p:cNvSpPr>
            <p:nvPr/>
          </p:nvSpPr>
          <p:spPr bwMode="auto">
            <a:xfrm>
              <a:off x="6181718" y="4124324"/>
              <a:ext cx="225425" cy="47625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18" y="30"/>
                </a:cxn>
                <a:cxn ang="0">
                  <a:pos x="79" y="28"/>
                </a:cxn>
                <a:cxn ang="0">
                  <a:pos x="101" y="23"/>
                </a:cxn>
                <a:cxn ang="0">
                  <a:pos x="142" y="0"/>
                </a:cxn>
                <a:cxn ang="0">
                  <a:pos x="95" y="11"/>
                </a:cxn>
                <a:cxn ang="0">
                  <a:pos x="54" y="23"/>
                </a:cxn>
                <a:cxn ang="0">
                  <a:pos x="22" y="21"/>
                </a:cxn>
                <a:cxn ang="0">
                  <a:pos x="0" y="28"/>
                </a:cxn>
              </a:cxnLst>
              <a:rect l="0" t="0" r="r" b="b"/>
              <a:pathLst>
                <a:path w="142" h="30">
                  <a:moveTo>
                    <a:pt x="0" y="28"/>
                  </a:moveTo>
                  <a:lnTo>
                    <a:pt x="18" y="30"/>
                  </a:lnTo>
                  <a:lnTo>
                    <a:pt x="79" y="28"/>
                  </a:lnTo>
                  <a:lnTo>
                    <a:pt x="101" y="23"/>
                  </a:lnTo>
                  <a:lnTo>
                    <a:pt x="142" y="0"/>
                  </a:lnTo>
                  <a:lnTo>
                    <a:pt x="95" y="11"/>
                  </a:lnTo>
                  <a:lnTo>
                    <a:pt x="54" y="23"/>
                  </a:lnTo>
                  <a:lnTo>
                    <a:pt x="22" y="21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FF331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78" name="Freeform 30"/>
            <p:cNvSpPr>
              <a:spLocks/>
            </p:cNvSpPr>
            <p:nvPr/>
          </p:nvSpPr>
          <p:spPr bwMode="auto">
            <a:xfrm>
              <a:off x="5357806" y="3327399"/>
              <a:ext cx="682625" cy="552450"/>
            </a:xfrm>
            <a:custGeom>
              <a:avLst/>
              <a:gdLst/>
              <a:ahLst/>
              <a:cxnLst>
                <a:cxn ang="0">
                  <a:pos x="128" y="56"/>
                </a:cxn>
                <a:cxn ang="0">
                  <a:pos x="56" y="87"/>
                </a:cxn>
                <a:cxn ang="0">
                  <a:pos x="29" y="122"/>
                </a:cxn>
                <a:cxn ang="0">
                  <a:pos x="29" y="174"/>
                </a:cxn>
                <a:cxn ang="0">
                  <a:pos x="29" y="222"/>
                </a:cxn>
                <a:cxn ang="0">
                  <a:pos x="0" y="248"/>
                </a:cxn>
                <a:cxn ang="0">
                  <a:pos x="16" y="288"/>
                </a:cxn>
                <a:cxn ang="0">
                  <a:pos x="43" y="248"/>
                </a:cxn>
                <a:cxn ang="0">
                  <a:pos x="72" y="205"/>
                </a:cxn>
                <a:cxn ang="0">
                  <a:pos x="79" y="253"/>
                </a:cxn>
                <a:cxn ang="0">
                  <a:pos x="56" y="284"/>
                </a:cxn>
                <a:cxn ang="0">
                  <a:pos x="72" y="310"/>
                </a:cxn>
                <a:cxn ang="0">
                  <a:pos x="106" y="301"/>
                </a:cxn>
                <a:cxn ang="0">
                  <a:pos x="106" y="253"/>
                </a:cxn>
                <a:cxn ang="0">
                  <a:pos x="141" y="218"/>
                </a:cxn>
                <a:cxn ang="0">
                  <a:pos x="141" y="262"/>
                </a:cxn>
                <a:cxn ang="0">
                  <a:pos x="141" y="296"/>
                </a:cxn>
                <a:cxn ang="0">
                  <a:pos x="114" y="332"/>
                </a:cxn>
                <a:cxn ang="0">
                  <a:pos x="163" y="348"/>
                </a:cxn>
                <a:cxn ang="0">
                  <a:pos x="163" y="296"/>
                </a:cxn>
                <a:cxn ang="0">
                  <a:pos x="220" y="258"/>
                </a:cxn>
                <a:cxn ang="0">
                  <a:pos x="247" y="222"/>
                </a:cxn>
                <a:cxn ang="0">
                  <a:pos x="247" y="270"/>
                </a:cxn>
                <a:cxn ang="0">
                  <a:pos x="226" y="301"/>
                </a:cxn>
                <a:cxn ang="0">
                  <a:pos x="197" y="332"/>
                </a:cxn>
                <a:cxn ang="0">
                  <a:pos x="247" y="284"/>
                </a:cxn>
                <a:cxn ang="0">
                  <a:pos x="276" y="222"/>
                </a:cxn>
                <a:cxn ang="0">
                  <a:pos x="325" y="178"/>
                </a:cxn>
                <a:cxn ang="0">
                  <a:pos x="410" y="157"/>
                </a:cxn>
                <a:cxn ang="0">
                  <a:pos x="338" y="152"/>
                </a:cxn>
                <a:cxn ang="0">
                  <a:pos x="282" y="170"/>
                </a:cxn>
                <a:cxn ang="0">
                  <a:pos x="254" y="192"/>
                </a:cxn>
                <a:cxn ang="0">
                  <a:pos x="254" y="148"/>
                </a:cxn>
                <a:cxn ang="0">
                  <a:pos x="361" y="113"/>
                </a:cxn>
                <a:cxn ang="0">
                  <a:pos x="395" y="113"/>
                </a:cxn>
                <a:cxn ang="0">
                  <a:pos x="361" y="92"/>
                </a:cxn>
                <a:cxn ang="0">
                  <a:pos x="311" y="92"/>
                </a:cxn>
                <a:cxn ang="0">
                  <a:pos x="276" y="104"/>
                </a:cxn>
                <a:cxn ang="0">
                  <a:pos x="296" y="74"/>
                </a:cxn>
                <a:cxn ang="0">
                  <a:pos x="338" y="65"/>
                </a:cxn>
                <a:cxn ang="0">
                  <a:pos x="410" y="65"/>
                </a:cxn>
                <a:cxn ang="0">
                  <a:pos x="430" y="26"/>
                </a:cxn>
                <a:cxn ang="0">
                  <a:pos x="381" y="17"/>
                </a:cxn>
                <a:cxn ang="0">
                  <a:pos x="296" y="26"/>
                </a:cxn>
                <a:cxn ang="0">
                  <a:pos x="240" y="0"/>
                </a:cxn>
                <a:cxn ang="0">
                  <a:pos x="184" y="0"/>
                </a:cxn>
                <a:cxn ang="0">
                  <a:pos x="128" y="8"/>
                </a:cxn>
                <a:cxn ang="0">
                  <a:pos x="204" y="8"/>
                </a:cxn>
                <a:cxn ang="0">
                  <a:pos x="240" y="43"/>
                </a:cxn>
                <a:cxn ang="0">
                  <a:pos x="197" y="78"/>
                </a:cxn>
                <a:cxn ang="0">
                  <a:pos x="128" y="96"/>
                </a:cxn>
                <a:cxn ang="0">
                  <a:pos x="92" y="152"/>
                </a:cxn>
                <a:cxn ang="0">
                  <a:pos x="92" y="96"/>
                </a:cxn>
                <a:cxn ang="0">
                  <a:pos x="128" y="56"/>
                </a:cxn>
              </a:cxnLst>
              <a:rect l="0" t="0" r="r" b="b"/>
              <a:pathLst>
                <a:path w="430" h="348">
                  <a:moveTo>
                    <a:pt x="128" y="56"/>
                  </a:moveTo>
                  <a:lnTo>
                    <a:pt x="56" y="87"/>
                  </a:lnTo>
                  <a:lnTo>
                    <a:pt x="29" y="122"/>
                  </a:lnTo>
                  <a:lnTo>
                    <a:pt x="29" y="174"/>
                  </a:lnTo>
                  <a:lnTo>
                    <a:pt x="29" y="222"/>
                  </a:lnTo>
                  <a:lnTo>
                    <a:pt x="0" y="248"/>
                  </a:lnTo>
                  <a:lnTo>
                    <a:pt x="16" y="288"/>
                  </a:lnTo>
                  <a:lnTo>
                    <a:pt x="43" y="248"/>
                  </a:lnTo>
                  <a:lnTo>
                    <a:pt x="72" y="205"/>
                  </a:lnTo>
                  <a:lnTo>
                    <a:pt x="79" y="253"/>
                  </a:lnTo>
                  <a:lnTo>
                    <a:pt x="56" y="284"/>
                  </a:lnTo>
                  <a:lnTo>
                    <a:pt x="72" y="310"/>
                  </a:lnTo>
                  <a:lnTo>
                    <a:pt x="106" y="301"/>
                  </a:lnTo>
                  <a:lnTo>
                    <a:pt x="106" y="253"/>
                  </a:lnTo>
                  <a:lnTo>
                    <a:pt x="141" y="218"/>
                  </a:lnTo>
                  <a:lnTo>
                    <a:pt x="141" y="262"/>
                  </a:lnTo>
                  <a:lnTo>
                    <a:pt x="141" y="296"/>
                  </a:lnTo>
                  <a:lnTo>
                    <a:pt x="114" y="332"/>
                  </a:lnTo>
                  <a:lnTo>
                    <a:pt x="163" y="348"/>
                  </a:lnTo>
                  <a:lnTo>
                    <a:pt x="163" y="296"/>
                  </a:lnTo>
                  <a:lnTo>
                    <a:pt x="220" y="258"/>
                  </a:lnTo>
                  <a:lnTo>
                    <a:pt x="247" y="222"/>
                  </a:lnTo>
                  <a:lnTo>
                    <a:pt x="247" y="270"/>
                  </a:lnTo>
                  <a:lnTo>
                    <a:pt x="226" y="301"/>
                  </a:lnTo>
                  <a:lnTo>
                    <a:pt x="197" y="332"/>
                  </a:lnTo>
                  <a:lnTo>
                    <a:pt x="247" y="284"/>
                  </a:lnTo>
                  <a:lnTo>
                    <a:pt x="276" y="222"/>
                  </a:lnTo>
                  <a:lnTo>
                    <a:pt x="325" y="178"/>
                  </a:lnTo>
                  <a:lnTo>
                    <a:pt x="410" y="157"/>
                  </a:lnTo>
                  <a:lnTo>
                    <a:pt x="338" y="152"/>
                  </a:lnTo>
                  <a:lnTo>
                    <a:pt x="282" y="170"/>
                  </a:lnTo>
                  <a:lnTo>
                    <a:pt x="254" y="192"/>
                  </a:lnTo>
                  <a:lnTo>
                    <a:pt x="254" y="148"/>
                  </a:lnTo>
                  <a:lnTo>
                    <a:pt x="361" y="113"/>
                  </a:lnTo>
                  <a:lnTo>
                    <a:pt x="395" y="113"/>
                  </a:lnTo>
                  <a:lnTo>
                    <a:pt x="361" y="92"/>
                  </a:lnTo>
                  <a:lnTo>
                    <a:pt x="311" y="92"/>
                  </a:lnTo>
                  <a:lnTo>
                    <a:pt x="276" y="104"/>
                  </a:lnTo>
                  <a:lnTo>
                    <a:pt x="296" y="74"/>
                  </a:lnTo>
                  <a:lnTo>
                    <a:pt x="338" y="65"/>
                  </a:lnTo>
                  <a:lnTo>
                    <a:pt x="410" y="65"/>
                  </a:lnTo>
                  <a:lnTo>
                    <a:pt x="430" y="26"/>
                  </a:lnTo>
                  <a:lnTo>
                    <a:pt x="381" y="17"/>
                  </a:lnTo>
                  <a:lnTo>
                    <a:pt x="296" y="26"/>
                  </a:lnTo>
                  <a:lnTo>
                    <a:pt x="240" y="0"/>
                  </a:lnTo>
                  <a:lnTo>
                    <a:pt x="184" y="0"/>
                  </a:lnTo>
                  <a:lnTo>
                    <a:pt x="128" y="8"/>
                  </a:lnTo>
                  <a:lnTo>
                    <a:pt x="204" y="8"/>
                  </a:lnTo>
                  <a:lnTo>
                    <a:pt x="240" y="43"/>
                  </a:lnTo>
                  <a:lnTo>
                    <a:pt x="197" y="78"/>
                  </a:lnTo>
                  <a:lnTo>
                    <a:pt x="128" y="96"/>
                  </a:lnTo>
                  <a:lnTo>
                    <a:pt x="92" y="152"/>
                  </a:lnTo>
                  <a:lnTo>
                    <a:pt x="92" y="96"/>
                  </a:lnTo>
                  <a:lnTo>
                    <a:pt x="128" y="56"/>
                  </a:lnTo>
                  <a:close/>
                </a:path>
              </a:pathLst>
            </a:custGeom>
            <a:solidFill>
              <a:srgbClr val="1E191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79" name="Freeform 31"/>
            <p:cNvSpPr>
              <a:spLocks/>
            </p:cNvSpPr>
            <p:nvPr/>
          </p:nvSpPr>
          <p:spPr bwMode="auto">
            <a:xfrm>
              <a:off x="5707056" y="4083049"/>
              <a:ext cx="835025" cy="457200"/>
            </a:xfrm>
            <a:custGeom>
              <a:avLst/>
              <a:gdLst/>
              <a:ahLst/>
              <a:cxnLst>
                <a:cxn ang="0">
                  <a:pos x="203" y="12"/>
                </a:cxn>
                <a:cxn ang="0">
                  <a:pos x="141" y="48"/>
                </a:cxn>
                <a:cxn ang="0">
                  <a:pos x="83" y="22"/>
                </a:cxn>
                <a:cxn ang="0">
                  <a:pos x="49" y="34"/>
                </a:cxn>
                <a:cxn ang="0">
                  <a:pos x="0" y="34"/>
                </a:cxn>
                <a:cxn ang="0">
                  <a:pos x="6" y="92"/>
                </a:cxn>
                <a:cxn ang="0">
                  <a:pos x="27" y="161"/>
                </a:cxn>
                <a:cxn ang="0">
                  <a:pos x="27" y="130"/>
                </a:cxn>
                <a:cxn ang="0">
                  <a:pos x="69" y="113"/>
                </a:cxn>
                <a:cxn ang="0">
                  <a:pos x="112" y="170"/>
                </a:cxn>
                <a:cxn ang="0">
                  <a:pos x="161" y="104"/>
                </a:cxn>
                <a:cxn ang="0">
                  <a:pos x="161" y="192"/>
                </a:cxn>
                <a:cxn ang="0">
                  <a:pos x="231" y="266"/>
                </a:cxn>
                <a:cxn ang="0">
                  <a:pos x="239" y="257"/>
                </a:cxn>
                <a:cxn ang="0">
                  <a:pos x="237" y="214"/>
                </a:cxn>
                <a:cxn ang="0">
                  <a:pos x="258" y="196"/>
                </a:cxn>
                <a:cxn ang="0">
                  <a:pos x="278" y="180"/>
                </a:cxn>
                <a:cxn ang="0">
                  <a:pos x="293" y="171"/>
                </a:cxn>
                <a:cxn ang="0">
                  <a:pos x="295" y="205"/>
                </a:cxn>
                <a:cxn ang="0">
                  <a:pos x="309" y="253"/>
                </a:cxn>
                <a:cxn ang="0">
                  <a:pos x="351" y="179"/>
                </a:cxn>
                <a:cxn ang="0">
                  <a:pos x="394" y="144"/>
                </a:cxn>
                <a:cxn ang="0">
                  <a:pos x="428" y="209"/>
                </a:cxn>
                <a:cxn ang="0">
                  <a:pos x="463" y="192"/>
                </a:cxn>
                <a:cxn ang="0">
                  <a:pos x="519" y="161"/>
                </a:cxn>
                <a:cxn ang="0">
                  <a:pos x="526" y="148"/>
                </a:cxn>
                <a:cxn ang="0">
                  <a:pos x="421" y="100"/>
                </a:cxn>
                <a:cxn ang="0">
                  <a:pos x="372" y="70"/>
                </a:cxn>
                <a:cxn ang="0">
                  <a:pos x="273" y="87"/>
                </a:cxn>
                <a:cxn ang="0">
                  <a:pos x="239" y="52"/>
                </a:cxn>
                <a:cxn ang="0">
                  <a:pos x="280" y="22"/>
                </a:cxn>
                <a:cxn ang="0">
                  <a:pos x="358" y="30"/>
                </a:cxn>
                <a:cxn ang="0">
                  <a:pos x="266" y="0"/>
                </a:cxn>
              </a:cxnLst>
              <a:rect l="0" t="0" r="r" b="b"/>
              <a:pathLst>
                <a:path w="526" h="288">
                  <a:moveTo>
                    <a:pt x="266" y="0"/>
                  </a:moveTo>
                  <a:lnTo>
                    <a:pt x="203" y="12"/>
                  </a:lnTo>
                  <a:lnTo>
                    <a:pt x="181" y="39"/>
                  </a:lnTo>
                  <a:lnTo>
                    <a:pt x="141" y="48"/>
                  </a:lnTo>
                  <a:lnTo>
                    <a:pt x="141" y="26"/>
                  </a:lnTo>
                  <a:lnTo>
                    <a:pt x="83" y="22"/>
                  </a:lnTo>
                  <a:lnTo>
                    <a:pt x="83" y="70"/>
                  </a:lnTo>
                  <a:lnTo>
                    <a:pt x="49" y="34"/>
                  </a:lnTo>
                  <a:lnTo>
                    <a:pt x="49" y="0"/>
                  </a:lnTo>
                  <a:lnTo>
                    <a:pt x="0" y="34"/>
                  </a:lnTo>
                  <a:lnTo>
                    <a:pt x="0" y="70"/>
                  </a:lnTo>
                  <a:lnTo>
                    <a:pt x="6" y="92"/>
                  </a:lnTo>
                  <a:lnTo>
                    <a:pt x="0" y="126"/>
                  </a:lnTo>
                  <a:lnTo>
                    <a:pt x="27" y="161"/>
                  </a:lnTo>
                  <a:lnTo>
                    <a:pt x="62" y="174"/>
                  </a:lnTo>
                  <a:lnTo>
                    <a:pt x="27" y="130"/>
                  </a:lnTo>
                  <a:lnTo>
                    <a:pt x="42" y="92"/>
                  </a:lnTo>
                  <a:lnTo>
                    <a:pt x="69" y="113"/>
                  </a:lnTo>
                  <a:lnTo>
                    <a:pt x="69" y="140"/>
                  </a:lnTo>
                  <a:lnTo>
                    <a:pt x="112" y="170"/>
                  </a:lnTo>
                  <a:lnTo>
                    <a:pt x="118" y="130"/>
                  </a:lnTo>
                  <a:lnTo>
                    <a:pt x="161" y="104"/>
                  </a:lnTo>
                  <a:lnTo>
                    <a:pt x="147" y="144"/>
                  </a:lnTo>
                  <a:lnTo>
                    <a:pt x="161" y="192"/>
                  </a:lnTo>
                  <a:lnTo>
                    <a:pt x="190" y="231"/>
                  </a:lnTo>
                  <a:lnTo>
                    <a:pt x="231" y="266"/>
                  </a:lnTo>
                  <a:lnTo>
                    <a:pt x="302" y="288"/>
                  </a:lnTo>
                  <a:lnTo>
                    <a:pt x="239" y="257"/>
                  </a:lnTo>
                  <a:lnTo>
                    <a:pt x="231" y="222"/>
                  </a:lnTo>
                  <a:lnTo>
                    <a:pt x="237" y="214"/>
                  </a:lnTo>
                  <a:lnTo>
                    <a:pt x="248" y="204"/>
                  </a:lnTo>
                  <a:lnTo>
                    <a:pt x="258" y="196"/>
                  </a:lnTo>
                  <a:lnTo>
                    <a:pt x="268" y="187"/>
                  </a:lnTo>
                  <a:lnTo>
                    <a:pt x="278" y="180"/>
                  </a:lnTo>
                  <a:lnTo>
                    <a:pt x="287" y="175"/>
                  </a:lnTo>
                  <a:lnTo>
                    <a:pt x="293" y="171"/>
                  </a:lnTo>
                  <a:lnTo>
                    <a:pt x="295" y="170"/>
                  </a:lnTo>
                  <a:lnTo>
                    <a:pt x="295" y="205"/>
                  </a:lnTo>
                  <a:lnTo>
                    <a:pt x="273" y="235"/>
                  </a:lnTo>
                  <a:lnTo>
                    <a:pt x="309" y="253"/>
                  </a:lnTo>
                  <a:lnTo>
                    <a:pt x="309" y="222"/>
                  </a:lnTo>
                  <a:lnTo>
                    <a:pt x="351" y="179"/>
                  </a:lnTo>
                  <a:lnTo>
                    <a:pt x="344" y="126"/>
                  </a:lnTo>
                  <a:lnTo>
                    <a:pt x="394" y="144"/>
                  </a:lnTo>
                  <a:lnTo>
                    <a:pt x="428" y="170"/>
                  </a:lnTo>
                  <a:lnTo>
                    <a:pt x="428" y="209"/>
                  </a:lnTo>
                  <a:lnTo>
                    <a:pt x="463" y="227"/>
                  </a:lnTo>
                  <a:lnTo>
                    <a:pt x="463" y="192"/>
                  </a:lnTo>
                  <a:lnTo>
                    <a:pt x="463" y="152"/>
                  </a:lnTo>
                  <a:lnTo>
                    <a:pt x="519" y="161"/>
                  </a:lnTo>
                  <a:lnTo>
                    <a:pt x="519" y="187"/>
                  </a:lnTo>
                  <a:lnTo>
                    <a:pt x="526" y="148"/>
                  </a:lnTo>
                  <a:lnTo>
                    <a:pt x="477" y="118"/>
                  </a:lnTo>
                  <a:lnTo>
                    <a:pt x="421" y="100"/>
                  </a:lnTo>
                  <a:lnTo>
                    <a:pt x="421" y="70"/>
                  </a:lnTo>
                  <a:lnTo>
                    <a:pt x="372" y="70"/>
                  </a:lnTo>
                  <a:lnTo>
                    <a:pt x="309" y="92"/>
                  </a:lnTo>
                  <a:lnTo>
                    <a:pt x="273" y="87"/>
                  </a:lnTo>
                  <a:lnTo>
                    <a:pt x="224" y="87"/>
                  </a:lnTo>
                  <a:lnTo>
                    <a:pt x="239" y="52"/>
                  </a:lnTo>
                  <a:lnTo>
                    <a:pt x="288" y="52"/>
                  </a:lnTo>
                  <a:lnTo>
                    <a:pt x="280" y="22"/>
                  </a:lnTo>
                  <a:lnTo>
                    <a:pt x="322" y="39"/>
                  </a:lnTo>
                  <a:lnTo>
                    <a:pt x="358" y="30"/>
                  </a:lnTo>
                  <a:lnTo>
                    <a:pt x="302" y="17"/>
                  </a:lnTo>
                  <a:lnTo>
                    <a:pt x="266" y="0"/>
                  </a:lnTo>
                  <a:close/>
                </a:path>
              </a:pathLst>
            </a:custGeom>
            <a:solidFill>
              <a:srgbClr val="1E191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80" name="Freeform 32"/>
            <p:cNvSpPr>
              <a:spLocks/>
            </p:cNvSpPr>
            <p:nvPr/>
          </p:nvSpPr>
          <p:spPr bwMode="auto">
            <a:xfrm>
              <a:off x="6364281" y="4060824"/>
              <a:ext cx="255587" cy="139700"/>
            </a:xfrm>
            <a:custGeom>
              <a:avLst/>
              <a:gdLst/>
              <a:ahLst/>
              <a:cxnLst>
                <a:cxn ang="0">
                  <a:pos x="0" y="26"/>
                </a:cxn>
                <a:cxn ang="0">
                  <a:pos x="36" y="31"/>
                </a:cxn>
                <a:cxn ang="0">
                  <a:pos x="78" y="58"/>
                </a:cxn>
                <a:cxn ang="0">
                  <a:pos x="85" y="88"/>
                </a:cxn>
                <a:cxn ang="0">
                  <a:pos x="99" y="62"/>
                </a:cxn>
                <a:cxn ang="0">
                  <a:pos x="99" y="26"/>
                </a:cxn>
                <a:cxn ang="0">
                  <a:pos x="148" y="84"/>
                </a:cxn>
                <a:cxn ang="0">
                  <a:pos x="161" y="44"/>
                </a:cxn>
                <a:cxn ang="0">
                  <a:pos x="155" y="18"/>
                </a:cxn>
                <a:cxn ang="0">
                  <a:pos x="121" y="10"/>
                </a:cxn>
                <a:cxn ang="0">
                  <a:pos x="29" y="0"/>
                </a:cxn>
                <a:cxn ang="0">
                  <a:pos x="0" y="26"/>
                </a:cxn>
              </a:cxnLst>
              <a:rect l="0" t="0" r="r" b="b"/>
              <a:pathLst>
                <a:path w="161" h="88">
                  <a:moveTo>
                    <a:pt x="0" y="26"/>
                  </a:moveTo>
                  <a:lnTo>
                    <a:pt x="36" y="31"/>
                  </a:lnTo>
                  <a:lnTo>
                    <a:pt x="78" y="58"/>
                  </a:lnTo>
                  <a:lnTo>
                    <a:pt x="85" y="88"/>
                  </a:lnTo>
                  <a:lnTo>
                    <a:pt x="99" y="62"/>
                  </a:lnTo>
                  <a:lnTo>
                    <a:pt x="99" y="26"/>
                  </a:lnTo>
                  <a:lnTo>
                    <a:pt x="148" y="84"/>
                  </a:lnTo>
                  <a:lnTo>
                    <a:pt x="161" y="44"/>
                  </a:lnTo>
                  <a:lnTo>
                    <a:pt x="155" y="18"/>
                  </a:lnTo>
                  <a:lnTo>
                    <a:pt x="121" y="10"/>
                  </a:lnTo>
                  <a:lnTo>
                    <a:pt x="29" y="0"/>
                  </a:lnTo>
                  <a:lnTo>
                    <a:pt x="0" y="26"/>
                  </a:lnTo>
                  <a:close/>
                </a:path>
              </a:pathLst>
            </a:custGeom>
            <a:solidFill>
              <a:srgbClr val="1E191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81" name="Freeform 33"/>
            <p:cNvSpPr>
              <a:spLocks/>
            </p:cNvSpPr>
            <p:nvPr/>
          </p:nvSpPr>
          <p:spPr bwMode="auto">
            <a:xfrm>
              <a:off x="5932481" y="4108449"/>
              <a:ext cx="404812" cy="325437"/>
            </a:xfrm>
            <a:custGeom>
              <a:avLst/>
              <a:gdLst/>
              <a:ahLst/>
              <a:cxnLst>
                <a:cxn ang="0">
                  <a:pos x="94" y="0"/>
                </a:cxn>
                <a:cxn ang="0">
                  <a:pos x="78" y="13"/>
                </a:cxn>
                <a:cxn ang="0">
                  <a:pos x="39" y="24"/>
                </a:cxn>
                <a:cxn ang="0">
                  <a:pos x="16" y="44"/>
                </a:cxn>
                <a:cxn ang="0">
                  <a:pos x="16" y="61"/>
                </a:cxn>
                <a:cxn ang="0">
                  <a:pos x="0" y="86"/>
                </a:cxn>
                <a:cxn ang="0">
                  <a:pos x="27" y="68"/>
                </a:cxn>
                <a:cxn ang="0">
                  <a:pos x="36" y="44"/>
                </a:cxn>
                <a:cxn ang="0">
                  <a:pos x="39" y="76"/>
                </a:cxn>
                <a:cxn ang="0">
                  <a:pos x="31" y="97"/>
                </a:cxn>
                <a:cxn ang="0">
                  <a:pos x="19" y="119"/>
                </a:cxn>
                <a:cxn ang="0">
                  <a:pos x="24" y="161"/>
                </a:cxn>
                <a:cxn ang="0">
                  <a:pos x="51" y="183"/>
                </a:cxn>
                <a:cxn ang="0">
                  <a:pos x="36" y="129"/>
                </a:cxn>
                <a:cxn ang="0">
                  <a:pos x="48" y="105"/>
                </a:cxn>
                <a:cxn ang="0">
                  <a:pos x="75" y="93"/>
                </a:cxn>
                <a:cxn ang="0">
                  <a:pos x="58" y="121"/>
                </a:cxn>
                <a:cxn ang="0">
                  <a:pos x="58" y="151"/>
                </a:cxn>
                <a:cxn ang="0">
                  <a:pos x="75" y="117"/>
                </a:cxn>
                <a:cxn ang="0">
                  <a:pos x="102" y="93"/>
                </a:cxn>
                <a:cxn ang="0">
                  <a:pos x="109" y="125"/>
                </a:cxn>
                <a:cxn ang="0">
                  <a:pos x="109" y="151"/>
                </a:cxn>
                <a:cxn ang="0">
                  <a:pos x="90" y="173"/>
                </a:cxn>
                <a:cxn ang="0">
                  <a:pos x="87" y="205"/>
                </a:cxn>
                <a:cxn ang="0">
                  <a:pos x="121" y="165"/>
                </a:cxn>
                <a:cxn ang="0">
                  <a:pos x="133" y="112"/>
                </a:cxn>
                <a:cxn ang="0">
                  <a:pos x="157" y="136"/>
                </a:cxn>
                <a:cxn ang="0">
                  <a:pos x="165" y="161"/>
                </a:cxn>
                <a:cxn ang="0">
                  <a:pos x="177" y="136"/>
                </a:cxn>
                <a:cxn ang="0">
                  <a:pos x="141" y="97"/>
                </a:cxn>
                <a:cxn ang="0">
                  <a:pos x="148" y="71"/>
                </a:cxn>
                <a:cxn ang="0">
                  <a:pos x="189" y="83"/>
                </a:cxn>
                <a:cxn ang="0">
                  <a:pos x="238" y="110"/>
                </a:cxn>
                <a:cxn ang="0">
                  <a:pos x="255" y="129"/>
                </a:cxn>
                <a:cxn ang="0">
                  <a:pos x="231" y="90"/>
                </a:cxn>
                <a:cxn ang="0">
                  <a:pos x="189" y="68"/>
                </a:cxn>
                <a:cxn ang="0">
                  <a:pos x="126" y="64"/>
                </a:cxn>
                <a:cxn ang="0">
                  <a:pos x="78" y="68"/>
                </a:cxn>
                <a:cxn ang="0">
                  <a:pos x="70" y="57"/>
                </a:cxn>
                <a:cxn ang="0">
                  <a:pos x="97" y="32"/>
                </a:cxn>
                <a:cxn ang="0">
                  <a:pos x="67" y="39"/>
                </a:cxn>
                <a:cxn ang="0">
                  <a:pos x="70" y="28"/>
                </a:cxn>
                <a:cxn ang="0">
                  <a:pos x="97" y="15"/>
                </a:cxn>
                <a:cxn ang="0">
                  <a:pos x="94" y="0"/>
                </a:cxn>
              </a:cxnLst>
              <a:rect l="0" t="0" r="r" b="b"/>
              <a:pathLst>
                <a:path w="255" h="205">
                  <a:moveTo>
                    <a:pt x="94" y="0"/>
                  </a:moveTo>
                  <a:lnTo>
                    <a:pt x="78" y="13"/>
                  </a:lnTo>
                  <a:lnTo>
                    <a:pt x="39" y="24"/>
                  </a:lnTo>
                  <a:lnTo>
                    <a:pt x="16" y="44"/>
                  </a:lnTo>
                  <a:lnTo>
                    <a:pt x="16" y="61"/>
                  </a:lnTo>
                  <a:lnTo>
                    <a:pt x="0" y="86"/>
                  </a:lnTo>
                  <a:lnTo>
                    <a:pt x="27" y="68"/>
                  </a:lnTo>
                  <a:lnTo>
                    <a:pt x="36" y="44"/>
                  </a:lnTo>
                  <a:lnTo>
                    <a:pt x="39" y="76"/>
                  </a:lnTo>
                  <a:lnTo>
                    <a:pt x="31" y="97"/>
                  </a:lnTo>
                  <a:lnTo>
                    <a:pt x="19" y="119"/>
                  </a:lnTo>
                  <a:lnTo>
                    <a:pt x="24" y="161"/>
                  </a:lnTo>
                  <a:lnTo>
                    <a:pt x="51" y="183"/>
                  </a:lnTo>
                  <a:lnTo>
                    <a:pt x="36" y="129"/>
                  </a:lnTo>
                  <a:lnTo>
                    <a:pt x="48" y="105"/>
                  </a:lnTo>
                  <a:lnTo>
                    <a:pt x="75" y="93"/>
                  </a:lnTo>
                  <a:lnTo>
                    <a:pt x="58" y="121"/>
                  </a:lnTo>
                  <a:lnTo>
                    <a:pt x="58" y="151"/>
                  </a:lnTo>
                  <a:lnTo>
                    <a:pt x="75" y="117"/>
                  </a:lnTo>
                  <a:lnTo>
                    <a:pt x="102" y="93"/>
                  </a:lnTo>
                  <a:lnTo>
                    <a:pt x="109" y="125"/>
                  </a:lnTo>
                  <a:lnTo>
                    <a:pt x="109" y="151"/>
                  </a:lnTo>
                  <a:lnTo>
                    <a:pt x="90" y="173"/>
                  </a:lnTo>
                  <a:lnTo>
                    <a:pt x="87" y="205"/>
                  </a:lnTo>
                  <a:lnTo>
                    <a:pt x="121" y="165"/>
                  </a:lnTo>
                  <a:lnTo>
                    <a:pt x="133" y="112"/>
                  </a:lnTo>
                  <a:lnTo>
                    <a:pt x="157" y="136"/>
                  </a:lnTo>
                  <a:lnTo>
                    <a:pt x="165" y="161"/>
                  </a:lnTo>
                  <a:lnTo>
                    <a:pt x="177" y="136"/>
                  </a:lnTo>
                  <a:lnTo>
                    <a:pt x="141" y="97"/>
                  </a:lnTo>
                  <a:lnTo>
                    <a:pt x="148" y="71"/>
                  </a:lnTo>
                  <a:lnTo>
                    <a:pt x="189" y="83"/>
                  </a:lnTo>
                  <a:lnTo>
                    <a:pt x="238" y="110"/>
                  </a:lnTo>
                  <a:lnTo>
                    <a:pt x="255" y="129"/>
                  </a:lnTo>
                  <a:lnTo>
                    <a:pt x="231" y="90"/>
                  </a:lnTo>
                  <a:lnTo>
                    <a:pt x="189" y="68"/>
                  </a:lnTo>
                  <a:lnTo>
                    <a:pt x="126" y="64"/>
                  </a:lnTo>
                  <a:lnTo>
                    <a:pt x="78" y="68"/>
                  </a:lnTo>
                  <a:lnTo>
                    <a:pt x="70" y="57"/>
                  </a:lnTo>
                  <a:lnTo>
                    <a:pt x="97" y="32"/>
                  </a:lnTo>
                  <a:lnTo>
                    <a:pt x="67" y="39"/>
                  </a:lnTo>
                  <a:lnTo>
                    <a:pt x="70" y="28"/>
                  </a:lnTo>
                  <a:lnTo>
                    <a:pt x="97" y="15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rgbClr val="5E5B5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82" name="Freeform 34"/>
            <p:cNvSpPr>
              <a:spLocks/>
            </p:cNvSpPr>
            <p:nvPr/>
          </p:nvSpPr>
          <p:spPr bwMode="auto">
            <a:xfrm>
              <a:off x="5846756" y="4113211"/>
              <a:ext cx="61912" cy="169862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22" y="19"/>
                </a:cxn>
                <a:cxn ang="0">
                  <a:pos x="0" y="36"/>
                </a:cxn>
                <a:cxn ang="0">
                  <a:pos x="0" y="51"/>
                </a:cxn>
                <a:cxn ang="0">
                  <a:pos x="0" y="78"/>
                </a:cxn>
                <a:cxn ang="0">
                  <a:pos x="0" y="104"/>
                </a:cxn>
                <a:cxn ang="0">
                  <a:pos x="10" y="43"/>
                </a:cxn>
                <a:cxn ang="0">
                  <a:pos x="27" y="32"/>
                </a:cxn>
                <a:cxn ang="0">
                  <a:pos x="19" y="54"/>
                </a:cxn>
                <a:cxn ang="0">
                  <a:pos x="19" y="78"/>
                </a:cxn>
                <a:cxn ang="0">
                  <a:pos x="19" y="107"/>
                </a:cxn>
                <a:cxn ang="0">
                  <a:pos x="30" y="63"/>
                </a:cxn>
                <a:cxn ang="0">
                  <a:pos x="39" y="29"/>
                </a:cxn>
                <a:cxn ang="0">
                  <a:pos x="30" y="0"/>
                </a:cxn>
              </a:cxnLst>
              <a:rect l="0" t="0" r="r" b="b"/>
              <a:pathLst>
                <a:path w="39" h="107">
                  <a:moveTo>
                    <a:pt x="30" y="0"/>
                  </a:moveTo>
                  <a:lnTo>
                    <a:pt x="22" y="19"/>
                  </a:lnTo>
                  <a:lnTo>
                    <a:pt x="0" y="36"/>
                  </a:lnTo>
                  <a:lnTo>
                    <a:pt x="0" y="51"/>
                  </a:lnTo>
                  <a:lnTo>
                    <a:pt x="0" y="78"/>
                  </a:lnTo>
                  <a:lnTo>
                    <a:pt x="0" y="104"/>
                  </a:lnTo>
                  <a:lnTo>
                    <a:pt x="10" y="43"/>
                  </a:lnTo>
                  <a:lnTo>
                    <a:pt x="27" y="32"/>
                  </a:lnTo>
                  <a:lnTo>
                    <a:pt x="19" y="54"/>
                  </a:lnTo>
                  <a:lnTo>
                    <a:pt x="19" y="78"/>
                  </a:lnTo>
                  <a:lnTo>
                    <a:pt x="19" y="107"/>
                  </a:lnTo>
                  <a:lnTo>
                    <a:pt x="30" y="63"/>
                  </a:lnTo>
                  <a:lnTo>
                    <a:pt x="39" y="29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rgbClr val="5E5B5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83" name="Freeform 35"/>
            <p:cNvSpPr>
              <a:spLocks/>
            </p:cNvSpPr>
            <p:nvPr/>
          </p:nvSpPr>
          <p:spPr bwMode="auto">
            <a:xfrm>
              <a:off x="5757856" y="4089399"/>
              <a:ext cx="42862" cy="166687"/>
            </a:xfrm>
            <a:custGeom>
              <a:avLst/>
              <a:gdLst/>
              <a:ahLst/>
              <a:cxnLst>
                <a:cxn ang="0">
                  <a:pos x="27" y="0"/>
                </a:cxn>
                <a:cxn ang="0">
                  <a:pos x="5" y="25"/>
                </a:cxn>
                <a:cxn ang="0">
                  <a:pos x="0" y="47"/>
                </a:cxn>
                <a:cxn ang="0">
                  <a:pos x="0" y="71"/>
                </a:cxn>
                <a:cxn ang="0">
                  <a:pos x="0" y="105"/>
                </a:cxn>
                <a:cxn ang="0">
                  <a:pos x="17" y="73"/>
                </a:cxn>
                <a:cxn ang="0">
                  <a:pos x="17" y="29"/>
                </a:cxn>
                <a:cxn ang="0">
                  <a:pos x="27" y="66"/>
                </a:cxn>
                <a:cxn ang="0">
                  <a:pos x="27" y="34"/>
                </a:cxn>
                <a:cxn ang="0">
                  <a:pos x="27" y="0"/>
                </a:cxn>
              </a:cxnLst>
              <a:rect l="0" t="0" r="r" b="b"/>
              <a:pathLst>
                <a:path w="27" h="105">
                  <a:moveTo>
                    <a:pt x="27" y="0"/>
                  </a:moveTo>
                  <a:lnTo>
                    <a:pt x="5" y="25"/>
                  </a:lnTo>
                  <a:lnTo>
                    <a:pt x="0" y="47"/>
                  </a:lnTo>
                  <a:lnTo>
                    <a:pt x="0" y="71"/>
                  </a:lnTo>
                  <a:lnTo>
                    <a:pt x="0" y="105"/>
                  </a:lnTo>
                  <a:lnTo>
                    <a:pt x="17" y="73"/>
                  </a:lnTo>
                  <a:lnTo>
                    <a:pt x="17" y="29"/>
                  </a:lnTo>
                  <a:lnTo>
                    <a:pt x="27" y="66"/>
                  </a:lnTo>
                  <a:lnTo>
                    <a:pt x="27" y="34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5E5B5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84" name="Freeform 36"/>
            <p:cNvSpPr>
              <a:spLocks/>
            </p:cNvSpPr>
            <p:nvPr/>
          </p:nvSpPr>
          <p:spPr bwMode="auto">
            <a:xfrm>
              <a:off x="6186481" y="4306886"/>
              <a:ext cx="93662" cy="207962"/>
            </a:xfrm>
            <a:custGeom>
              <a:avLst/>
              <a:gdLst/>
              <a:ahLst/>
              <a:cxnLst>
                <a:cxn ang="0">
                  <a:pos x="32" y="43"/>
                </a:cxn>
                <a:cxn ang="0">
                  <a:pos x="12" y="65"/>
                </a:cxn>
                <a:cxn ang="0">
                  <a:pos x="0" y="80"/>
                </a:cxn>
                <a:cxn ang="0">
                  <a:pos x="0" y="104"/>
                </a:cxn>
                <a:cxn ang="0">
                  <a:pos x="32" y="131"/>
                </a:cxn>
                <a:cxn ang="0">
                  <a:pos x="17" y="84"/>
                </a:cxn>
                <a:cxn ang="0">
                  <a:pos x="36" y="65"/>
                </a:cxn>
                <a:cxn ang="0">
                  <a:pos x="48" y="82"/>
                </a:cxn>
                <a:cxn ang="0">
                  <a:pos x="56" y="113"/>
                </a:cxn>
                <a:cxn ang="0">
                  <a:pos x="59" y="84"/>
                </a:cxn>
                <a:cxn ang="0">
                  <a:pos x="56" y="53"/>
                </a:cxn>
                <a:cxn ang="0">
                  <a:pos x="36" y="0"/>
                </a:cxn>
                <a:cxn ang="0">
                  <a:pos x="32" y="43"/>
                </a:cxn>
              </a:cxnLst>
              <a:rect l="0" t="0" r="r" b="b"/>
              <a:pathLst>
                <a:path w="59" h="131">
                  <a:moveTo>
                    <a:pt x="32" y="43"/>
                  </a:moveTo>
                  <a:lnTo>
                    <a:pt x="12" y="65"/>
                  </a:lnTo>
                  <a:lnTo>
                    <a:pt x="0" y="80"/>
                  </a:lnTo>
                  <a:lnTo>
                    <a:pt x="0" y="104"/>
                  </a:lnTo>
                  <a:lnTo>
                    <a:pt x="32" y="131"/>
                  </a:lnTo>
                  <a:lnTo>
                    <a:pt x="17" y="84"/>
                  </a:lnTo>
                  <a:lnTo>
                    <a:pt x="36" y="65"/>
                  </a:lnTo>
                  <a:lnTo>
                    <a:pt x="48" y="82"/>
                  </a:lnTo>
                  <a:lnTo>
                    <a:pt x="56" y="113"/>
                  </a:lnTo>
                  <a:lnTo>
                    <a:pt x="59" y="84"/>
                  </a:lnTo>
                  <a:lnTo>
                    <a:pt x="56" y="53"/>
                  </a:lnTo>
                  <a:lnTo>
                    <a:pt x="36" y="0"/>
                  </a:lnTo>
                  <a:lnTo>
                    <a:pt x="32" y="43"/>
                  </a:lnTo>
                  <a:close/>
                </a:path>
              </a:pathLst>
            </a:custGeom>
            <a:solidFill>
              <a:srgbClr val="5E5B5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85" name="Freeform 37"/>
            <p:cNvSpPr>
              <a:spLocks/>
            </p:cNvSpPr>
            <p:nvPr/>
          </p:nvSpPr>
          <p:spPr bwMode="auto">
            <a:xfrm>
              <a:off x="6318243" y="4202111"/>
              <a:ext cx="168275" cy="2143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" y="14"/>
                </a:cxn>
                <a:cxn ang="0">
                  <a:pos x="27" y="34"/>
                </a:cxn>
                <a:cxn ang="0">
                  <a:pos x="31" y="58"/>
                </a:cxn>
                <a:cxn ang="0">
                  <a:pos x="43" y="84"/>
                </a:cxn>
                <a:cxn ang="0">
                  <a:pos x="46" y="58"/>
                </a:cxn>
                <a:cxn ang="0">
                  <a:pos x="66" y="70"/>
                </a:cxn>
                <a:cxn ang="0">
                  <a:pos x="66" y="97"/>
                </a:cxn>
                <a:cxn ang="0">
                  <a:pos x="66" y="135"/>
                </a:cxn>
                <a:cxn ang="0">
                  <a:pos x="87" y="102"/>
                </a:cxn>
                <a:cxn ang="0">
                  <a:pos x="87" y="73"/>
                </a:cxn>
                <a:cxn ang="0">
                  <a:pos x="63" y="46"/>
                </a:cxn>
                <a:cxn ang="0">
                  <a:pos x="106" y="62"/>
                </a:cxn>
                <a:cxn ang="0">
                  <a:pos x="63" y="31"/>
                </a:cxn>
                <a:cxn ang="0">
                  <a:pos x="24" y="7"/>
                </a:cxn>
                <a:cxn ang="0">
                  <a:pos x="0" y="0"/>
                </a:cxn>
              </a:cxnLst>
              <a:rect l="0" t="0" r="r" b="b"/>
              <a:pathLst>
                <a:path w="106" h="135">
                  <a:moveTo>
                    <a:pt x="0" y="0"/>
                  </a:moveTo>
                  <a:lnTo>
                    <a:pt x="12" y="14"/>
                  </a:lnTo>
                  <a:lnTo>
                    <a:pt x="27" y="34"/>
                  </a:lnTo>
                  <a:lnTo>
                    <a:pt x="31" y="58"/>
                  </a:lnTo>
                  <a:lnTo>
                    <a:pt x="43" y="84"/>
                  </a:lnTo>
                  <a:lnTo>
                    <a:pt x="46" y="58"/>
                  </a:lnTo>
                  <a:lnTo>
                    <a:pt x="66" y="70"/>
                  </a:lnTo>
                  <a:lnTo>
                    <a:pt x="66" y="97"/>
                  </a:lnTo>
                  <a:lnTo>
                    <a:pt x="66" y="135"/>
                  </a:lnTo>
                  <a:lnTo>
                    <a:pt x="87" y="102"/>
                  </a:lnTo>
                  <a:lnTo>
                    <a:pt x="87" y="73"/>
                  </a:lnTo>
                  <a:lnTo>
                    <a:pt x="63" y="46"/>
                  </a:lnTo>
                  <a:lnTo>
                    <a:pt x="106" y="62"/>
                  </a:lnTo>
                  <a:lnTo>
                    <a:pt x="63" y="31"/>
                  </a:lnTo>
                  <a:lnTo>
                    <a:pt x="24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E5B5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86" name="Freeform 38"/>
            <p:cNvSpPr>
              <a:spLocks/>
            </p:cNvSpPr>
            <p:nvPr/>
          </p:nvSpPr>
          <p:spPr bwMode="auto">
            <a:xfrm>
              <a:off x="6110281" y="4106861"/>
              <a:ext cx="41275" cy="57150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11" y="17"/>
                </a:cxn>
                <a:cxn ang="0">
                  <a:pos x="0" y="36"/>
                </a:cxn>
                <a:cxn ang="0">
                  <a:pos x="16" y="24"/>
                </a:cxn>
                <a:cxn ang="0">
                  <a:pos x="26" y="13"/>
                </a:cxn>
                <a:cxn ang="0">
                  <a:pos x="19" y="0"/>
                </a:cxn>
              </a:cxnLst>
              <a:rect l="0" t="0" r="r" b="b"/>
              <a:pathLst>
                <a:path w="26" h="36">
                  <a:moveTo>
                    <a:pt x="19" y="0"/>
                  </a:moveTo>
                  <a:lnTo>
                    <a:pt x="11" y="17"/>
                  </a:lnTo>
                  <a:lnTo>
                    <a:pt x="0" y="36"/>
                  </a:lnTo>
                  <a:lnTo>
                    <a:pt x="16" y="24"/>
                  </a:lnTo>
                  <a:lnTo>
                    <a:pt x="26" y="13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5E5B5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87" name="Freeform 39"/>
            <p:cNvSpPr>
              <a:spLocks/>
            </p:cNvSpPr>
            <p:nvPr/>
          </p:nvSpPr>
          <p:spPr bwMode="auto">
            <a:xfrm>
              <a:off x="6183306" y="4116386"/>
              <a:ext cx="30162" cy="254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6"/>
                </a:cxn>
                <a:cxn ang="0">
                  <a:pos x="19" y="9"/>
                </a:cxn>
                <a:cxn ang="0">
                  <a:pos x="0" y="0"/>
                </a:cxn>
              </a:cxnLst>
              <a:rect l="0" t="0" r="r" b="b"/>
              <a:pathLst>
                <a:path w="19" h="16">
                  <a:moveTo>
                    <a:pt x="0" y="0"/>
                  </a:moveTo>
                  <a:lnTo>
                    <a:pt x="0" y="16"/>
                  </a:lnTo>
                  <a:lnTo>
                    <a:pt x="19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E5B5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88" name="Freeform 40"/>
            <p:cNvSpPr>
              <a:spLocks/>
            </p:cNvSpPr>
            <p:nvPr/>
          </p:nvSpPr>
          <p:spPr bwMode="auto">
            <a:xfrm>
              <a:off x="6383331" y="4186236"/>
              <a:ext cx="85725" cy="603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15"/>
                </a:cxn>
                <a:cxn ang="0">
                  <a:pos x="39" y="24"/>
                </a:cxn>
                <a:cxn ang="0">
                  <a:pos x="49" y="38"/>
                </a:cxn>
                <a:cxn ang="0">
                  <a:pos x="54" y="24"/>
                </a:cxn>
                <a:cxn ang="0">
                  <a:pos x="34" y="10"/>
                </a:cxn>
                <a:cxn ang="0">
                  <a:pos x="0" y="0"/>
                </a:cxn>
              </a:cxnLst>
              <a:rect l="0" t="0" r="r" b="b"/>
              <a:pathLst>
                <a:path w="54" h="38">
                  <a:moveTo>
                    <a:pt x="0" y="0"/>
                  </a:moveTo>
                  <a:lnTo>
                    <a:pt x="15" y="15"/>
                  </a:lnTo>
                  <a:lnTo>
                    <a:pt x="39" y="24"/>
                  </a:lnTo>
                  <a:lnTo>
                    <a:pt x="49" y="38"/>
                  </a:lnTo>
                  <a:lnTo>
                    <a:pt x="54" y="24"/>
                  </a:lnTo>
                  <a:lnTo>
                    <a:pt x="34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E5B5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89" name="Freeform 41"/>
            <p:cNvSpPr>
              <a:spLocks/>
            </p:cNvSpPr>
            <p:nvPr/>
          </p:nvSpPr>
          <p:spPr bwMode="auto">
            <a:xfrm>
              <a:off x="6310306" y="4314824"/>
              <a:ext cx="85725" cy="1889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9" y="31"/>
                </a:cxn>
                <a:cxn ang="0">
                  <a:pos x="19" y="50"/>
                </a:cxn>
                <a:cxn ang="0">
                  <a:pos x="15" y="67"/>
                </a:cxn>
                <a:cxn ang="0">
                  <a:pos x="15" y="85"/>
                </a:cxn>
                <a:cxn ang="0">
                  <a:pos x="34" y="107"/>
                </a:cxn>
                <a:cxn ang="0">
                  <a:pos x="49" y="119"/>
                </a:cxn>
                <a:cxn ang="0">
                  <a:pos x="31" y="93"/>
                </a:cxn>
                <a:cxn ang="0">
                  <a:pos x="31" y="72"/>
                </a:cxn>
                <a:cxn ang="0">
                  <a:pos x="54" y="83"/>
                </a:cxn>
                <a:cxn ang="0">
                  <a:pos x="46" y="57"/>
                </a:cxn>
                <a:cxn ang="0">
                  <a:pos x="46" y="31"/>
                </a:cxn>
                <a:cxn ang="0">
                  <a:pos x="19" y="5"/>
                </a:cxn>
                <a:cxn ang="0">
                  <a:pos x="0" y="0"/>
                </a:cxn>
              </a:cxnLst>
              <a:rect l="0" t="0" r="r" b="b"/>
              <a:pathLst>
                <a:path w="54" h="119">
                  <a:moveTo>
                    <a:pt x="0" y="0"/>
                  </a:moveTo>
                  <a:lnTo>
                    <a:pt x="19" y="31"/>
                  </a:lnTo>
                  <a:lnTo>
                    <a:pt x="19" y="50"/>
                  </a:lnTo>
                  <a:lnTo>
                    <a:pt x="15" y="67"/>
                  </a:lnTo>
                  <a:lnTo>
                    <a:pt x="15" y="85"/>
                  </a:lnTo>
                  <a:lnTo>
                    <a:pt x="34" y="107"/>
                  </a:lnTo>
                  <a:lnTo>
                    <a:pt x="49" y="119"/>
                  </a:lnTo>
                  <a:lnTo>
                    <a:pt x="31" y="93"/>
                  </a:lnTo>
                  <a:lnTo>
                    <a:pt x="31" y="72"/>
                  </a:lnTo>
                  <a:lnTo>
                    <a:pt x="54" y="83"/>
                  </a:lnTo>
                  <a:lnTo>
                    <a:pt x="46" y="57"/>
                  </a:lnTo>
                  <a:lnTo>
                    <a:pt x="46" y="31"/>
                  </a:lnTo>
                  <a:lnTo>
                    <a:pt x="19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E5B5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90" name="Freeform 42"/>
            <p:cNvSpPr>
              <a:spLocks/>
            </p:cNvSpPr>
            <p:nvPr/>
          </p:nvSpPr>
          <p:spPr bwMode="auto">
            <a:xfrm>
              <a:off x="5581643" y="3819524"/>
              <a:ext cx="146050" cy="222250"/>
            </a:xfrm>
            <a:custGeom>
              <a:avLst/>
              <a:gdLst/>
              <a:ahLst/>
              <a:cxnLst>
                <a:cxn ang="0">
                  <a:pos x="50" y="18"/>
                </a:cxn>
                <a:cxn ang="0">
                  <a:pos x="50" y="44"/>
                </a:cxn>
                <a:cxn ang="0">
                  <a:pos x="14" y="66"/>
                </a:cxn>
                <a:cxn ang="0">
                  <a:pos x="0" y="88"/>
                </a:cxn>
                <a:cxn ang="0">
                  <a:pos x="0" y="135"/>
                </a:cxn>
                <a:cxn ang="0">
                  <a:pos x="36" y="82"/>
                </a:cxn>
                <a:cxn ang="0">
                  <a:pos x="72" y="56"/>
                </a:cxn>
                <a:cxn ang="0">
                  <a:pos x="56" y="100"/>
                </a:cxn>
                <a:cxn ang="0">
                  <a:pos x="43" y="140"/>
                </a:cxn>
                <a:cxn ang="0">
                  <a:pos x="79" y="88"/>
                </a:cxn>
                <a:cxn ang="0">
                  <a:pos x="92" y="38"/>
                </a:cxn>
                <a:cxn ang="0">
                  <a:pos x="72" y="0"/>
                </a:cxn>
                <a:cxn ang="0">
                  <a:pos x="50" y="18"/>
                </a:cxn>
              </a:cxnLst>
              <a:rect l="0" t="0" r="r" b="b"/>
              <a:pathLst>
                <a:path w="92" h="140">
                  <a:moveTo>
                    <a:pt x="50" y="18"/>
                  </a:moveTo>
                  <a:lnTo>
                    <a:pt x="50" y="44"/>
                  </a:lnTo>
                  <a:lnTo>
                    <a:pt x="14" y="66"/>
                  </a:lnTo>
                  <a:lnTo>
                    <a:pt x="0" y="88"/>
                  </a:lnTo>
                  <a:lnTo>
                    <a:pt x="0" y="135"/>
                  </a:lnTo>
                  <a:lnTo>
                    <a:pt x="36" y="82"/>
                  </a:lnTo>
                  <a:lnTo>
                    <a:pt x="72" y="56"/>
                  </a:lnTo>
                  <a:lnTo>
                    <a:pt x="56" y="100"/>
                  </a:lnTo>
                  <a:lnTo>
                    <a:pt x="43" y="140"/>
                  </a:lnTo>
                  <a:lnTo>
                    <a:pt x="79" y="88"/>
                  </a:lnTo>
                  <a:lnTo>
                    <a:pt x="92" y="38"/>
                  </a:lnTo>
                  <a:lnTo>
                    <a:pt x="72" y="0"/>
                  </a:lnTo>
                  <a:lnTo>
                    <a:pt x="50" y="18"/>
                  </a:lnTo>
                  <a:close/>
                </a:path>
              </a:pathLst>
            </a:custGeom>
            <a:solidFill>
              <a:srgbClr val="1E191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91" name="Freeform 43"/>
            <p:cNvSpPr>
              <a:spLocks/>
            </p:cNvSpPr>
            <p:nvPr/>
          </p:nvSpPr>
          <p:spPr bwMode="auto">
            <a:xfrm>
              <a:off x="5572118" y="3424236"/>
              <a:ext cx="422275" cy="395287"/>
            </a:xfrm>
            <a:custGeom>
              <a:avLst/>
              <a:gdLst/>
              <a:ahLst/>
              <a:cxnLst>
                <a:cxn ang="0">
                  <a:pos x="266" y="83"/>
                </a:cxn>
                <a:cxn ang="0">
                  <a:pos x="232" y="113"/>
                </a:cxn>
                <a:cxn ang="0">
                  <a:pos x="176" y="131"/>
                </a:cxn>
                <a:cxn ang="0">
                  <a:pos x="112" y="161"/>
                </a:cxn>
                <a:cxn ang="0">
                  <a:pos x="105" y="183"/>
                </a:cxn>
                <a:cxn ang="0">
                  <a:pos x="105" y="219"/>
                </a:cxn>
                <a:cxn ang="0">
                  <a:pos x="56" y="249"/>
                </a:cxn>
                <a:cxn ang="0">
                  <a:pos x="85" y="209"/>
                </a:cxn>
                <a:cxn ang="0">
                  <a:pos x="85" y="165"/>
                </a:cxn>
                <a:cxn ang="0">
                  <a:pos x="112" y="122"/>
                </a:cxn>
                <a:cxn ang="0">
                  <a:pos x="168" y="105"/>
                </a:cxn>
                <a:cxn ang="0">
                  <a:pos x="42" y="109"/>
                </a:cxn>
                <a:cxn ang="0">
                  <a:pos x="35" y="153"/>
                </a:cxn>
                <a:cxn ang="0">
                  <a:pos x="13" y="192"/>
                </a:cxn>
                <a:cxn ang="0">
                  <a:pos x="13" y="157"/>
                </a:cxn>
                <a:cxn ang="0">
                  <a:pos x="13" y="109"/>
                </a:cxn>
                <a:cxn ang="0">
                  <a:pos x="62" y="79"/>
                </a:cxn>
                <a:cxn ang="0">
                  <a:pos x="134" y="57"/>
                </a:cxn>
                <a:cxn ang="0">
                  <a:pos x="56" y="57"/>
                </a:cxn>
                <a:cxn ang="0">
                  <a:pos x="0" y="87"/>
                </a:cxn>
                <a:cxn ang="0">
                  <a:pos x="28" y="52"/>
                </a:cxn>
                <a:cxn ang="0">
                  <a:pos x="91" y="26"/>
                </a:cxn>
                <a:cxn ang="0">
                  <a:pos x="161" y="13"/>
                </a:cxn>
                <a:cxn ang="0">
                  <a:pos x="217" y="0"/>
                </a:cxn>
                <a:cxn ang="0">
                  <a:pos x="154" y="31"/>
                </a:cxn>
                <a:cxn ang="0">
                  <a:pos x="197" y="61"/>
                </a:cxn>
                <a:cxn ang="0">
                  <a:pos x="246" y="52"/>
                </a:cxn>
                <a:cxn ang="0">
                  <a:pos x="217" y="83"/>
                </a:cxn>
                <a:cxn ang="0">
                  <a:pos x="266" y="83"/>
                </a:cxn>
              </a:cxnLst>
              <a:rect l="0" t="0" r="r" b="b"/>
              <a:pathLst>
                <a:path w="266" h="249">
                  <a:moveTo>
                    <a:pt x="266" y="83"/>
                  </a:moveTo>
                  <a:lnTo>
                    <a:pt x="232" y="113"/>
                  </a:lnTo>
                  <a:lnTo>
                    <a:pt x="176" y="131"/>
                  </a:lnTo>
                  <a:lnTo>
                    <a:pt x="112" y="161"/>
                  </a:lnTo>
                  <a:lnTo>
                    <a:pt x="105" y="183"/>
                  </a:lnTo>
                  <a:lnTo>
                    <a:pt x="105" y="219"/>
                  </a:lnTo>
                  <a:lnTo>
                    <a:pt x="56" y="249"/>
                  </a:lnTo>
                  <a:lnTo>
                    <a:pt x="85" y="209"/>
                  </a:lnTo>
                  <a:lnTo>
                    <a:pt x="85" y="165"/>
                  </a:lnTo>
                  <a:lnTo>
                    <a:pt x="112" y="122"/>
                  </a:lnTo>
                  <a:lnTo>
                    <a:pt x="168" y="105"/>
                  </a:lnTo>
                  <a:lnTo>
                    <a:pt x="42" y="109"/>
                  </a:lnTo>
                  <a:lnTo>
                    <a:pt x="35" y="153"/>
                  </a:lnTo>
                  <a:lnTo>
                    <a:pt x="13" y="192"/>
                  </a:lnTo>
                  <a:lnTo>
                    <a:pt x="13" y="157"/>
                  </a:lnTo>
                  <a:lnTo>
                    <a:pt x="13" y="109"/>
                  </a:lnTo>
                  <a:lnTo>
                    <a:pt x="62" y="79"/>
                  </a:lnTo>
                  <a:lnTo>
                    <a:pt x="134" y="57"/>
                  </a:lnTo>
                  <a:lnTo>
                    <a:pt x="56" y="57"/>
                  </a:lnTo>
                  <a:lnTo>
                    <a:pt x="0" y="87"/>
                  </a:lnTo>
                  <a:lnTo>
                    <a:pt x="28" y="52"/>
                  </a:lnTo>
                  <a:lnTo>
                    <a:pt x="91" y="26"/>
                  </a:lnTo>
                  <a:lnTo>
                    <a:pt x="161" y="13"/>
                  </a:lnTo>
                  <a:lnTo>
                    <a:pt x="217" y="0"/>
                  </a:lnTo>
                  <a:lnTo>
                    <a:pt x="154" y="31"/>
                  </a:lnTo>
                  <a:lnTo>
                    <a:pt x="197" y="61"/>
                  </a:lnTo>
                  <a:lnTo>
                    <a:pt x="246" y="52"/>
                  </a:lnTo>
                  <a:lnTo>
                    <a:pt x="217" y="83"/>
                  </a:lnTo>
                  <a:lnTo>
                    <a:pt x="266" y="83"/>
                  </a:lnTo>
                  <a:close/>
                </a:path>
              </a:pathLst>
            </a:custGeom>
            <a:solidFill>
              <a:srgbClr val="5E5B5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92" name="Freeform 44"/>
            <p:cNvSpPr>
              <a:spLocks/>
            </p:cNvSpPr>
            <p:nvPr/>
          </p:nvSpPr>
          <p:spPr bwMode="auto">
            <a:xfrm>
              <a:off x="6051543" y="3403599"/>
              <a:ext cx="401637" cy="228600"/>
            </a:xfrm>
            <a:custGeom>
              <a:avLst/>
              <a:gdLst/>
              <a:ahLst/>
              <a:cxnLst>
                <a:cxn ang="0">
                  <a:pos x="7" y="35"/>
                </a:cxn>
                <a:cxn ang="0">
                  <a:pos x="49" y="0"/>
                </a:cxn>
                <a:cxn ang="0">
                  <a:pos x="99" y="0"/>
                </a:cxn>
                <a:cxn ang="0">
                  <a:pos x="148" y="13"/>
                </a:cxn>
                <a:cxn ang="0">
                  <a:pos x="78" y="17"/>
                </a:cxn>
                <a:cxn ang="0">
                  <a:pos x="63" y="52"/>
                </a:cxn>
                <a:cxn ang="0">
                  <a:pos x="105" y="52"/>
                </a:cxn>
                <a:cxn ang="0">
                  <a:pos x="211" y="65"/>
                </a:cxn>
                <a:cxn ang="0">
                  <a:pos x="253" y="104"/>
                </a:cxn>
                <a:cxn ang="0">
                  <a:pos x="121" y="82"/>
                </a:cxn>
                <a:cxn ang="0">
                  <a:pos x="85" y="96"/>
                </a:cxn>
                <a:cxn ang="0">
                  <a:pos x="99" y="118"/>
                </a:cxn>
                <a:cxn ang="0">
                  <a:pos x="161" y="126"/>
                </a:cxn>
                <a:cxn ang="0">
                  <a:pos x="71" y="135"/>
                </a:cxn>
                <a:cxn ang="0">
                  <a:pos x="0" y="144"/>
                </a:cxn>
                <a:cxn ang="0">
                  <a:pos x="29" y="104"/>
                </a:cxn>
                <a:cxn ang="0">
                  <a:pos x="7" y="35"/>
                </a:cxn>
              </a:cxnLst>
              <a:rect l="0" t="0" r="r" b="b"/>
              <a:pathLst>
                <a:path w="253" h="144">
                  <a:moveTo>
                    <a:pt x="7" y="35"/>
                  </a:moveTo>
                  <a:lnTo>
                    <a:pt x="49" y="0"/>
                  </a:lnTo>
                  <a:lnTo>
                    <a:pt x="99" y="0"/>
                  </a:lnTo>
                  <a:lnTo>
                    <a:pt x="148" y="13"/>
                  </a:lnTo>
                  <a:lnTo>
                    <a:pt x="78" y="17"/>
                  </a:lnTo>
                  <a:lnTo>
                    <a:pt x="63" y="52"/>
                  </a:lnTo>
                  <a:lnTo>
                    <a:pt x="105" y="52"/>
                  </a:lnTo>
                  <a:lnTo>
                    <a:pt x="211" y="65"/>
                  </a:lnTo>
                  <a:lnTo>
                    <a:pt x="253" y="104"/>
                  </a:lnTo>
                  <a:lnTo>
                    <a:pt x="121" y="82"/>
                  </a:lnTo>
                  <a:lnTo>
                    <a:pt x="85" y="96"/>
                  </a:lnTo>
                  <a:lnTo>
                    <a:pt x="99" y="118"/>
                  </a:lnTo>
                  <a:lnTo>
                    <a:pt x="161" y="126"/>
                  </a:lnTo>
                  <a:lnTo>
                    <a:pt x="71" y="135"/>
                  </a:lnTo>
                  <a:lnTo>
                    <a:pt x="0" y="144"/>
                  </a:lnTo>
                  <a:lnTo>
                    <a:pt x="29" y="104"/>
                  </a:lnTo>
                  <a:lnTo>
                    <a:pt x="7" y="35"/>
                  </a:lnTo>
                  <a:close/>
                </a:path>
              </a:pathLst>
            </a:custGeom>
            <a:solidFill>
              <a:srgbClr val="1E191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93" name="Freeform 45"/>
            <p:cNvSpPr>
              <a:spLocks/>
            </p:cNvSpPr>
            <p:nvPr/>
          </p:nvSpPr>
          <p:spPr bwMode="auto">
            <a:xfrm>
              <a:off x="6086468" y="3451224"/>
              <a:ext cx="220662" cy="166687"/>
            </a:xfrm>
            <a:custGeom>
              <a:avLst/>
              <a:gdLst/>
              <a:ahLst/>
              <a:cxnLst>
                <a:cxn ang="0">
                  <a:pos x="49" y="0"/>
                </a:cxn>
                <a:cxn ang="0">
                  <a:pos x="0" y="26"/>
                </a:cxn>
                <a:cxn ang="0">
                  <a:pos x="0" y="52"/>
                </a:cxn>
                <a:cxn ang="0">
                  <a:pos x="49" y="66"/>
                </a:cxn>
                <a:cxn ang="0">
                  <a:pos x="20" y="105"/>
                </a:cxn>
                <a:cxn ang="0">
                  <a:pos x="70" y="88"/>
                </a:cxn>
                <a:cxn ang="0">
                  <a:pos x="139" y="79"/>
                </a:cxn>
                <a:cxn ang="0">
                  <a:pos x="83" y="66"/>
                </a:cxn>
                <a:cxn ang="0">
                  <a:pos x="27" y="40"/>
                </a:cxn>
                <a:cxn ang="0">
                  <a:pos x="70" y="31"/>
                </a:cxn>
                <a:cxn ang="0">
                  <a:pos x="126" y="26"/>
                </a:cxn>
                <a:cxn ang="0">
                  <a:pos x="49" y="0"/>
                </a:cxn>
              </a:cxnLst>
              <a:rect l="0" t="0" r="r" b="b"/>
              <a:pathLst>
                <a:path w="139" h="105">
                  <a:moveTo>
                    <a:pt x="49" y="0"/>
                  </a:moveTo>
                  <a:lnTo>
                    <a:pt x="0" y="26"/>
                  </a:lnTo>
                  <a:lnTo>
                    <a:pt x="0" y="52"/>
                  </a:lnTo>
                  <a:lnTo>
                    <a:pt x="49" y="66"/>
                  </a:lnTo>
                  <a:lnTo>
                    <a:pt x="20" y="105"/>
                  </a:lnTo>
                  <a:lnTo>
                    <a:pt x="70" y="88"/>
                  </a:lnTo>
                  <a:lnTo>
                    <a:pt x="139" y="79"/>
                  </a:lnTo>
                  <a:lnTo>
                    <a:pt x="83" y="66"/>
                  </a:lnTo>
                  <a:lnTo>
                    <a:pt x="27" y="40"/>
                  </a:lnTo>
                  <a:lnTo>
                    <a:pt x="70" y="31"/>
                  </a:lnTo>
                  <a:lnTo>
                    <a:pt x="126" y="26"/>
                  </a:lnTo>
                  <a:lnTo>
                    <a:pt x="49" y="0"/>
                  </a:lnTo>
                  <a:close/>
                </a:path>
              </a:pathLst>
            </a:custGeom>
            <a:solidFill>
              <a:srgbClr val="5E5B5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94" name="Freeform 46"/>
            <p:cNvSpPr>
              <a:spLocks/>
            </p:cNvSpPr>
            <p:nvPr/>
          </p:nvSpPr>
          <p:spPr bwMode="auto">
            <a:xfrm>
              <a:off x="4659306" y="3846511"/>
              <a:ext cx="1011237" cy="1393825"/>
            </a:xfrm>
            <a:custGeom>
              <a:avLst/>
              <a:gdLst/>
              <a:ahLst/>
              <a:cxnLst>
                <a:cxn ang="0">
                  <a:pos x="0" y="710"/>
                </a:cxn>
                <a:cxn ang="0">
                  <a:pos x="19" y="626"/>
                </a:cxn>
                <a:cxn ang="0">
                  <a:pos x="145" y="497"/>
                </a:cxn>
                <a:cxn ang="0">
                  <a:pos x="235" y="391"/>
                </a:cxn>
                <a:cxn ang="0">
                  <a:pos x="298" y="285"/>
                </a:cxn>
                <a:cxn ang="0">
                  <a:pos x="289" y="229"/>
                </a:cxn>
                <a:cxn ang="0">
                  <a:pos x="281" y="190"/>
                </a:cxn>
                <a:cxn ang="0">
                  <a:pos x="281" y="134"/>
                </a:cxn>
                <a:cxn ang="0">
                  <a:pos x="289" y="84"/>
                </a:cxn>
                <a:cxn ang="0">
                  <a:pos x="296" y="19"/>
                </a:cxn>
                <a:cxn ang="0">
                  <a:pos x="325" y="23"/>
                </a:cxn>
                <a:cxn ang="0">
                  <a:pos x="357" y="69"/>
                </a:cxn>
                <a:cxn ang="0">
                  <a:pos x="425" y="11"/>
                </a:cxn>
                <a:cxn ang="0">
                  <a:pos x="505" y="0"/>
                </a:cxn>
                <a:cxn ang="0">
                  <a:pos x="505" y="28"/>
                </a:cxn>
                <a:cxn ang="0">
                  <a:pos x="547" y="30"/>
                </a:cxn>
                <a:cxn ang="0">
                  <a:pos x="532" y="67"/>
                </a:cxn>
                <a:cxn ang="0">
                  <a:pos x="488" y="117"/>
                </a:cxn>
                <a:cxn ang="0">
                  <a:pos x="488" y="151"/>
                </a:cxn>
                <a:cxn ang="0">
                  <a:pos x="524" y="111"/>
                </a:cxn>
                <a:cxn ang="0">
                  <a:pos x="568" y="67"/>
                </a:cxn>
                <a:cxn ang="0">
                  <a:pos x="598" y="63"/>
                </a:cxn>
                <a:cxn ang="0">
                  <a:pos x="614" y="65"/>
                </a:cxn>
                <a:cxn ang="0">
                  <a:pos x="620" y="73"/>
                </a:cxn>
                <a:cxn ang="0">
                  <a:pos x="617" y="83"/>
                </a:cxn>
                <a:cxn ang="0">
                  <a:pos x="607" y="96"/>
                </a:cxn>
                <a:cxn ang="0">
                  <a:pos x="595" y="109"/>
                </a:cxn>
                <a:cxn ang="0">
                  <a:pos x="581" y="124"/>
                </a:cxn>
                <a:cxn ang="0">
                  <a:pos x="568" y="136"/>
                </a:cxn>
                <a:cxn ang="0">
                  <a:pos x="512" y="190"/>
                </a:cxn>
                <a:cxn ang="0">
                  <a:pos x="542" y="179"/>
                </a:cxn>
                <a:cxn ang="0">
                  <a:pos x="615" y="134"/>
                </a:cxn>
                <a:cxn ang="0">
                  <a:pos x="637" y="151"/>
                </a:cxn>
                <a:cxn ang="0">
                  <a:pos x="605" y="207"/>
                </a:cxn>
                <a:cxn ang="0">
                  <a:pos x="542" y="251"/>
                </a:cxn>
                <a:cxn ang="0">
                  <a:pos x="542" y="291"/>
                </a:cxn>
                <a:cxn ang="0">
                  <a:pos x="496" y="347"/>
                </a:cxn>
                <a:cxn ang="0">
                  <a:pos x="442" y="402"/>
                </a:cxn>
                <a:cxn ang="0">
                  <a:pos x="352" y="570"/>
                </a:cxn>
                <a:cxn ang="0">
                  <a:pos x="316" y="670"/>
                </a:cxn>
                <a:cxn ang="0">
                  <a:pos x="271" y="750"/>
                </a:cxn>
                <a:cxn ang="0">
                  <a:pos x="199" y="822"/>
                </a:cxn>
                <a:cxn ang="0">
                  <a:pos x="136" y="878"/>
                </a:cxn>
                <a:cxn ang="0">
                  <a:pos x="55" y="805"/>
                </a:cxn>
                <a:cxn ang="0">
                  <a:pos x="0" y="710"/>
                </a:cxn>
              </a:cxnLst>
              <a:rect l="0" t="0" r="r" b="b"/>
              <a:pathLst>
                <a:path w="637" h="878">
                  <a:moveTo>
                    <a:pt x="0" y="710"/>
                  </a:moveTo>
                  <a:lnTo>
                    <a:pt x="19" y="626"/>
                  </a:lnTo>
                  <a:lnTo>
                    <a:pt x="145" y="497"/>
                  </a:lnTo>
                  <a:lnTo>
                    <a:pt x="235" y="391"/>
                  </a:lnTo>
                  <a:lnTo>
                    <a:pt x="298" y="285"/>
                  </a:lnTo>
                  <a:lnTo>
                    <a:pt x="289" y="229"/>
                  </a:lnTo>
                  <a:lnTo>
                    <a:pt x="281" y="190"/>
                  </a:lnTo>
                  <a:lnTo>
                    <a:pt x="281" y="134"/>
                  </a:lnTo>
                  <a:lnTo>
                    <a:pt x="289" y="84"/>
                  </a:lnTo>
                  <a:lnTo>
                    <a:pt x="296" y="19"/>
                  </a:lnTo>
                  <a:lnTo>
                    <a:pt x="325" y="23"/>
                  </a:lnTo>
                  <a:lnTo>
                    <a:pt x="357" y="69"/>
                  </a:lnTo>
                  <a:lnTo>
                    <a:pt x="425" y="11"/>
                  </a:lnTo>
                  <a:lnTo>
                    <a:pt x="505" y="0"/>
                  </a:lnTo>
                  <a:lnTo>
                    <a:pt x="505" y="28"/>
                  </a:lnTo>
                  <a:lnTo>
                    <a:pt x="547" y="30"/>
                  </a:lnTo>
                  <a:lnTo>
                    <a:pt x="532" y="67"/>
                  </a:lnTo>
                  <a:lnTo>
                    <a:pt x="488" y="117"/>
                  </a:lnTo>
                  <a:lnTo>
                    <a:pt x="488" y="151"/>
                  </a:lnTo>
                  <a:lnTo>
                    <a:pt x="524" y="111"/>
                  </a:lnTo>
                  <a:lnTo>
                    <a:pt x="568" y="67"/>
                  </a:lnTo>
                  <a:lnTo>
                    <a:pt x="598" y="63"/>
                  </a:lnTo>
                  <a:lnTo>
                    <a:pt x="614" y="65"/>
                  </a:lnTo>
                  <a:lnTo>
                    <a:pt x="620" y="73"/>
                  </a:lnTo>
                  <a:lnTo>
                    <a:pt x="617" y="83"/>
                  </a:lnTo>
                  <a:lnTo>
                    <a:pt x="607" y="96"/>
                  </a:lnTo>
                  <a:lnTo>
                    <a:pt x="595" y="109"/>
                  </a:lnTo>
                  <a:lnTo>
                    <a:pt x="581" y="124"/>
                  </a:lnTo>
                  <a:lnTo>
                    <a:pt x="568" y="136"/>
                  </a:lnTo>
                  <a:lnTo>
                    <a:pt x="512" y="190"/>
                  </a:lnTo>
                  <a:lnTo>
                    <a:pt x="542" y="179"/>
                  </a:lnTo>
                  <a:lnTo>
                    <a:pt x="615" y="134"/>
                  </a:lnTo>
                  <a:lnTo>
                    <a:pt x="637" y="151"/>
                  </a:lnTo>
                  <a:lnTo>
                    <a:pt x="605" y="207"/>
                  </a:lnTo>
                  <a:lnTo>
                    <a:pt x="542" y="251"/>
                  </a:lnTo>
                  <a:lnTo>
                    <a:pt x="542" y="291"/>
                  </a:lnTo>
                  <a:lnTo>
                    <a:pt x="496" y="347"/>
                  </a:lnTo>
                  <a:lnTo>
                    <a:pt x="442" y="402"/>
                  </a:lnTo>
                  <a:lnTo>
                    <a:pt x="352" y="570"/>
                  </a:lnTo>
                  <a:lnTo>
                    <a:pt x="316" y="670"/>
                  </a:lnTo>
                  <a:lnTo>
                    <a:pt x="271" y="750"/>
                  </a:lnTo>
                  <a:lnTo>
                    <a:pt x="199" y="822"/>
                  </a:lnTo>
                  <a:lnTo>
                    <a:pt x="136" y="878"/>
                  </a:lnTo>
                  <a:lnTo>
                    <a:pt x="55" y="805"/>
                  </a:lnTo>
                  <a:lnTo>
                    <a:pt x="0" y="710"/>
                  </a:lnTo>
                  <a:close/>
                </a:path>
              </a:pathLst>
            </a:custGeom>
            <a:solidFill>
              <a:srgbClr val="5421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95" name="Freeform 47"/>
            <p:cNvSpPr>
              <a:spLocks/>
            </p:cNvSpPr>
            <p:nvPr/>
          </p:nvSpPr>
          <p:spPr bwMode="auto">
            <a:xfrm>
              <a:off x="5105393" y="3867149"/>
              <a:ext cx="115887" cy="201612"/>
            </a:xfrm>
            <a:custGeom>
              <a:avLst/>
              <a:gdLst/>
              <a:ahLst/>
              <a:cxnLst>
                <a:cxn ang="0">
                  <a:pos x="73" y="60"/>
                </a:cxn>
                <a:cxn ang="0">
                  <a:pos x="73" y="34"/>
                </a:cxn>
                <a:cxn ang="0">
                  <a:pos x="64" y="23"/>
                </a:cxn>
                <a:cxn ang="0">
                  <a:pos x="54" y="14"/>
                </a:cxn>
                <a:cxn ang="0">
                  <a:pos x="42" y="6"/>
                </a:cxn>
                <a:cxn ang="0">
                  <a:pos x="32" y="1"/>
                </a:cxn>
                <a:cxn ang="0">
                  <a:pos x="20" y="0"/>
                </a:cxn>
                <a:cxn ang="0">
                  <a:pos x="12" y="2"/>
                </a:cxn>
                <a:cxn ang="0">
                  <a:pos x="5" y="11"/>
                </a:cxn>
                <a:cxn ang="0">
                  <a:pos x="0" y="25"/>
                </a:cxn>
                <a:cxn ang="0">
                  <a:pos x="12" y="58"/>
                </a:cxn>
                <a:cxn ang="0">
                  <a:pos x="10" y="81"/>
                </a:cxn>
                <a:cxn ang="0">
                  <a:pos x="10" y="101"/>
                </a:cxn>
                <a:cxn ang="0">
                  <a:pos x="7" y="127"/>
                </a:cxn>
                <a:cxn ang="0">
                  <a:pos x="42" y="84"/>
                </a:cxn>
                <a:cxn ang="0">
                  <a:pos x="73" y="60"/>
                </a:cxn>
              </a:cxnLst>
              <a:rect l="0" t="0" r="r" b="b"/>
              <a:pathLst>
                <a:path w="73" h="127">
                  <a:moveTo>
                    <a:pt x="73" y="60"/>
                  </a:moveTo>
                  <a:lnTo>
                    <a:pt x="73" y="34"/>
                  </a:lnTo>
                  <a:lnTo>
                    <a:pt x="64" y="23"/>
                  </a:lnTo>
                  <a:lnTo>
                    <a:pt x="54" y="14"/>
                  </a:lnTo>
                  <a:lnTo>
                    <a:pt x="42" y="6"/>
                  </a:lnTo>
                  <a:lnTo>
                    <a:pt x="32" y="1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5" y="11"/>
                  </a:lnTo>
                  <a:lnTo>
                    <a:pt x="0" y="25"/>
                  </a:lnTo>
                  <a:lnTo>
                    <a:pt x="12" y="58"/>
                  </a:lnTo>
                  <a:lnTo>
                    <a:pt x="10" y="81"/>
                  </a:lnTo>
                  <a:lnTo>
                    <a:pt x="10" y="101"/>
                  </a:lnTo>
                  <a:lnTo>
                    <a:pt x="7" y="127"/>
                  </a:lnTo>
                  <a:lnTo>
                    <a:pt x="42" y="84"/>
                  </a:lnTo>
                  <a:lnTo>
                    <a:pt x="73" y="60"/>
                  </a:lnTo>
                  <a:close/>
                </a:path>
              </a:pathLst>
            </a:custGeom>
            <a:solidFill>
              <a:srgbClr val="B7512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96" name="Freeform 48"/>
            <p:cNvSpPr>
              <a:spLocks/>
            </p:cNvSpPr>
            <p:nvPr/>
          </p:nvSpPr>
          <p:spPr bwMode="auto">
            <a:xfrm>
              <a:off x="5105393" y="3838574"/>
              <a:ext cx="528637" cy="442912"/>
            </a:xfrm>
            <a:custGeom>
              <a:avLst/>
              <a:gdLst/>
              <a:ahLst/>
              <a:cxnLst>
                <a:cxn ang="0">
                  <a:pos x="0" y="174"/>
                </a:cxn>
                <a:cxn ang="0">
                  <a:pos x="39" y="189"/>
                </a:cxn>
                <a:cxn ang="0">
                  <a:pos x="63" y="225"/>
                </a:cxn>
                <a:cxn ang="0">
                  <a:pos x="95" y="241"/>
                </a:cxn>
                <a:cxn ang="0">
                  <a:pos x="158" y="253"/>
                </a:cxn>
                <a:cxn ang="0">
                  <a:pos x="226" y="279"/>
                </a:cxn>
                <a:cxn ang="0">
                  <a:pos x="217" y="251"/>
                </a:cxn>
                <a:cxn ang="0">
                  <a:pos x="180" y="227"/>
                </a:cxn>
                <a:cxn ang="0">
                  <a:pos x="171" y="201"/>
                </a:cxn>
                <a:cxn ang="0">
                  <a:pos x="226" y="150"/>
                </a:cxn>
                <a:cxn ang="0">
                  <a:pos x="275" y="133"/>
                </a:cxn>
                <a:cxn ang="0">
                  <a:pos x="306" y="102"/>
                </a:cxn>
                <a:cxn ang="0">
                  <a:pos x="328" y="83"/>
                </a:cxn>
                <a:cxn ang="0">
                  <a:pos x="333" y="70"/>
                </a:cxn>
                <a:cxn ang="0">
                  <a:pos x="309" y="69"/>
                </a:cxn>
                <a:cxn ang="0">
                  <a:pos x="236" y="123"/>
                </a:cxn>
                <a:cxn ang="0">
                  <a:pos x="141" y="191"/>
                </a:cxn>
                <a:cxn ang="0">
                  <a:pos x="105" y="171"/>
                </a:cxn>
                <a:cxn ang="0">
                  <a:pos x="151" y="121"/>
                </a:cxn>
                <a:cxn ang="0">
                  <a:pos x="197" y="102"/>
                </a:cxn>
                <a:cxn ang="0">
                  <a:pos x="217" y="67"/>
                </a:cxn>
                <a:cxn ang="0">
                  <a:pos x="272" y="36"/>
                </a:cxn>
                <a:cxn ang="0">
                  <a:pos x="204" y="56"/>
                </a:cxn>
                <a:cxn ang="0">
                  <a:pos x="95" y="159"/>
                </a:cxn>
                <a:cxn ang="0">
                  <a:pos x="49" y="133"/>
                </a:cxn>
                <a:cxn ang="0">
                  <a:pos x="73" y="111"/>
                </a:cxn>
                <a:cxn ang="0">
                  <a:pos x="148" y="67"/>
                </a:cxn>
                <a:cxn ang="0">
                  <a:pos x="171" y="32"/>
                </a:cxn>
                <a:cxn ang="0">
                  <a:pos x="212" y="24"/>
                </a:cxn>
                <a:cxn ang="0">
                  <a:pos x="226" y="5"/>
                </a:cxn>
                <a:cxn ang="0">
                  <a:pos x="205" y="0"/>
                </a:cxn>
                <a:cxn ang="0">
                  <a:pos x="166" y="11"/>
                </a:cxn>
                <a:cxn ang="0">
                  <a:pos x="66" y="87"/>
                </a:cxn>
              </a:cxnLst>
              <a:rect l="0" t="0" r="r" b="b"/>
              <a:pathLst>
                <a:path w="333" h="279">
                  <a:moveTo>
                    <a:pt x="3" y="157"/>
                  </a:moveTo>
                  <a:lnTo>
                    <a:pt x="0" y="174"/>
                  </a:lnTo>
                  <a:lnTo>
                    <a:pt x="10" y="189"/>
                  </a:lnTo>
                  <a:lnTo>
                    <a:pt x="39" y="189"/>
                  </a:lnTo>
                  <a:lnTo>
                    <a:pt x="39" y="215"/>
                  </a:lnTo>
                  <a:lnTo>
                    <a:pt x="63" y="225"/>
                  </a:lnTo>
                  <a:lnTo>
                    <a:pt x="95" y="225"/>
                  </a:lnTo>
                  <a:lnTo>
                    <a:pt x="95" y="241"/>
                  </a:lnTo>
                  <a:lnTo>
                    <a:pt x="122" y="249"/>
                  </a:lnTo>
                  <a:lnTo>
                    <a:pt x="158" y="253"/>
                  </a:lnTo>
                  <a:lnTo>
                    <a:pt x="168" y="268"/>
                  </a:lnTo>
                  <a:lnTo>
                    <a:pt x="226" y="279"/>
                  </a:lnTo>
                  <a:lnTo>
                    <a:pt x="243" y="259"/>
                  </a:lnTo>
                  <a:lnTo>
                    <a:pt x="217" y="251"/>
                  </a:lnTo>
                  <a:lnTo>
                    <a:pt x="217" y="227"/>
                  </a:lnTo>
                  <a:lnTo>
                    <a:pt x="180" y="227"/>
                  </a:lnTo>
                  <a:lnTo>
                    <a:pt x="158" y="225"/>
                  </a:lnTo>
                  <a:lnTo>
                    <a:pt x="171" y="201"/>
                  </a:lnTo>
                  <a:lnTo>
                    <a:pt x="193" y="174"/>
                  </a:lnTo>
                  <a:lnTo>
                    <a:pt x="226" y="150"/>
                  </a:lnTo>
                  <a:lnTo>
                    <a:pt x="253" y="150"/>
                  </a:lnTo>
                  <a:lnTo>
                    <a:pt x="275" y="133"/>
                  </a:lnTo>
                  <a:lnTo>
                    <a:pt x="292" y="111"/>
                  </a:lnTo>
                  <a:lnTo>
                    <a:pt x="306" y="102"/>
                  </a:lnTo>
                  <a:lnTo>
                    <a:pt x="319" y="91"/>
                  </a:lnTo>
                  <a:lnTo>
                    <a:pt x="328" y="83"/>
                  </a:lnTo>
                  <a:lnTo>
                    <a:pt x="333" y="76"/>
                  </a:lnTo>
                  <a:lnTo>
                    <a:pt x="333" y="70"/>
                  </a:lnTo>
                  <a:lnTo>
                    <a:pt x="326" y="68"/>
                  </a:lnTo>
                  <a:lnTo>
                    <a:pt x="309" y="69"/>
                  </a:lnTo>
                  <a:lnTo>
                    <a:pt x="282" y="73"/>
                  </a:lnTo>
                  <a:lnTo>
                    <a:pt x="236" y="123"/>
                  </a:lnTo>
                  <a:lnTo>
                    <a:pt x="197" y="161"/>
                  </a:lnTo>
                  <a:lnTo>
                    <a:pt x="141" y="191"/>
                  </a:lnTo>
                  <a:lnTo>
                    <a:pt x="95" y="193"/>
                  </a:lnTo>
                  <a:lnTo>
                    <a:pt x="105" y="171"/>
                  </a:lnTo>
                  <a:lnTo>
                    <a:pt x="125" y="135"/>
                  </a:lnTo>
                  <a:lnTo>
                    <a:pt x="151" y="121"/>
                  </a:lnTo>
                  <a:lnTo>
                    <a:pt x="171" y="102"/>
                  </a:lnTo>
                  <a:lnTo>
                    <a:pt x="197" y="102"/>
                  </a:lnTo>
                  <a:lnTo>
                    <a:pt x="207" y="87"/>
                  </a:lnTo>
                  <a:lnTo>
                    <a:pt x="217" y="67"/>
                  </a:lnTo>
                  <a:lnTo>
                    <a:pt x="249" y="67"/>
                  </a:lnTo>
                  <a:lnTo>
                    <a:pt x="272" y="36"/>
                  </a:lnTo>
                  <a:lnTo>
                    <a:pt x="251" y="32"/>
                  </a:lnTo>
                  <a:lnTo>
                    <a:pt x="204" y="56"/>
                  </a:lnTo>
                  <a:lnTo>
                    <a:pt x="137" y="106"/>
                  </a:lnTo>
                  <a:lnTo>
                    <a:pt x="95" y="159"/>
                  </a:lnTo>
                  <a:lnTo>
                    <a:pt x="49" y="159"/>
                  </a:lnTo>
                  <a:lnTo>
                    <a:pt x="49" y="133"/>
                  </a:lnTo>
                  <a:lnTo>
                    <a:pt x="63" y="113"/>
                  </a:lnTo>
                  <a:lnTo>
                    <a:pt x="73" y="111"/>
                  </a:lnTo>
                  <a:lnTo>
                    <a:pt x="105" y="106"/>
                  </a:lnTo>
                  <a:lnTo>
                    <a:pt x="148" y="67"/>
                  </a:lnTo>
                  <a:lnTo>
                    <a:pt x="148" y="47"/>
                  </a:lnTo>
                  <a:lnTo>
                    <a:pt x="171" y="32"/>
                  </a:lnTo>
                  <a:lnTo>
                    <a:pt x="190" y="41"/>
                  </a:lnTo>
                  <a:lnTo>
                    <a:pt x="212" y="24"/>
                  </a:lnTo>
                  <a:lnTo>
                    <a:pt x="224" y="12"/>
                  </a:lnTo>
                  <a:lnTo>
                    <a:pt x="226" y="5"/>
                  </a:lnTo>
                  <a:lnTo>
                    <a:pt x="219" y="0"/>
                  </a:lnTo>
                  <a:lnTo>
                    <a:pt x="205" y="0"/>
                  </a:lnTo>
                  <a:lnTo>
                    <a:pt x="188" y="4"/>
                  </a:lnTo>
                  <a:lnTo>
                    <a:pt x="166" y="11"/>
                  </a:lnTo>
                  <a:lnTo>
                    <a:pt x="141" y="20"/>
                  </a:lnTo>
                  <a:lnTo>
                    <a:pt x="66" y="87"/>
                  </a:lnTo>
                  <a:lnTo>
                    <a:pt x="3" y="157"/>
                  </a:lnTo>
                  <a:close/>
                </a:path>
              </a:pathLst>
            </a:custGeom>
            <a:solidFill>
              <a:srgbClr val="B7512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97" name="Freeform 49"/>
            <p:cNvSpPr>
              <a:spLocks/>
            </p:cNvSpPr>
            <p:nvPr/>
          </p:nvSpPr>
          <p:spPr bwMode="auto">
            <a:xfrm>
              <a:off x="4724393" y="4386261"/>
              <a:ext cx="617537" cy="773112"/>
            </a:xfrm>
            <a:custGeom>
              <a:avLst/>
              <a:gdLst/>
              <a:ahLst/>
              <a:cxnLst>
                <a:cxn ang="0">
                  <a:pos x="0" y="429"/>
                </a:cxn>
                <a:cxn ang="0">
                  <a:pos x="12" y="399"/>
                </a:cxn>
                <a:cxn ang="0">
                  <a:pos x="87" y="349"/>
                </a:cxn>
                <a:cxn ang="0">
                  <a:pos x="155" y="256"/>
                </a:cxn>
                <a:cxn ang="0">
                  <a:pos x="143" y="222"/>
                </a:cxn>
                <a:cxn ang="0">
                  <a:pos x="167" y="183"/>
                </a:cxn>
                <a:cxn ang="0">
                  <a:pos x="230" y="103"/>
                </a:cxn>
                <a:cxn ang="0">
                  <a:pos x="279" y="73"/>
                </a:cxn>
                <a:cxn ang="0">
                  <a:pos x="316" y="68"/>
                </a:cxn>
                <a:cxn ang="0">
                  <a:pos x="284" y="41"/>
                </a:cxn>
                <a:cxn ang="0">
                  <a:pos x="328" y="34"/>
                </a:cxn>
                <a:cxn ang="0">
                  <a:pos x="303" y="11"/>
                </a:cxn>
                <a:cxn ang="0">
                  <a:pos x="340" y="0"/>
                </a:cxn>
                <a:cxn ang="0">
                  <a:pos x="389" y="14"/>
                </a:cxn>
                <a:cxn ang="0">
                  <a:pos x="389" y="49"/>
                </a:cxn>
                <a:cxn ang="0">
                  <a:pos x="352" y="61"/>
                </a:cxn>
                <a:cxn ang="0">
                  <a:pos x="303" y="107"/>
                </a:cxn>
                <a:cxn ang="0">
                  <a:pos x="272" y="192"/>
                </a:cxn>
                <a:cxn ang="0">
                  <a:pos x="197" y="256"/>
                </a:cxn>
                <a:cxn ang="0">
                  <a:pos x="155" y="333"/>
                </a:cxn>
                <a:cxn ang="0">
                  <a:pos x="143" y="399"/>
                </a:cxn>
                <a:cxn ang="0">
                  <a:pos x="111" y="456"/>
                </a:cxn>
                <a:cxn ang="0">
                  <a:pos x="99" y="484"/>
                </a:cxn>
                <a:cxn ang="0">
                  <a:pos x="43" y="487"/>
                </a:cxn>
                <a:cxn ang="0">
                  <a:pos x="38" y="477"/>
                </a:cxn>
                <a:cxn ang="0">
                  <a:pos x="24" y="456"/>
                </a:cxn>
                <a:cxn ang="0">
                  <a:pos x="9" y="437"/>
                </a:cxn>
                <a:cxn ang="0">
                  <a:pos x="0" y="429"/>
                </a:cxn>
              </a:cxnLst>
              <a:rect l="0" t="0" r="r" b="b"/>
              <a:pathLst>
                <a:path w="389" h="487">
                  <a:moveTo>
                    <a:pt x="0" y="429"/>
                  </a:moveTo>
                  <a:lnTo>
                    <a:pt x="12" y="399"/>
                  </a:lnTo>
                  <a:lnTo>
                    <a:pt x="87" y="349"/>
                  </a:lnTo>
                  <a:lnTo>
                    <a:pt x="155" y="256"/>
                  </a:lnTo>
                  <a:lnTo>
                    <a:pt x="143" y="222"/>
                  </a:lnTo>
                  <a:lnTo>
                    <a:pt x="167" y="183"/>
                  </a:lnTo>
                  <a:lnTo>
                    <a:pt x="230" y="103"/>
                  </a:lnTo>
                  <a:lnTo>
                    <a:pt x="279" y="73"/>
                  </a:lnTo>
                  <a:lnTo>
                    <a:pt x="316" y="68"/>
                  </a:lnTo>
                  <a:lnTo>
                    <a:pt x="284" y="41"/>
                  </a:lnTo>
                  <a:lnTo>
                    <a:pt x="328" y="34"/>
                  </a:lnTo>
                  <a:lnTo>
                    <a:pt x="303" y="11"/>
                  </a:lnTo>
                  <a:lnTo>
                    <a:pt x="340" y="0"/>
                  </a:lnTo>
                  <a:lnTo>
                    <a:pt x="389" y="14"/>
                  </a:lnTo>
                  <a:lnTo>
                    <a:pt x="389" y="49"/>
                  </a:lnTo>
                  <a:lnTo>
                    <a:pt x="352" y="61"/>
                  </a:lnTo>
                  <a:lnTo>
                    <a:pt x="303" y="107"/>
                  </a:lnTo>
                  <a:lnTo>
                    <a:pt x="272" y="192"/>
                  </a:lnTo>
                  <a:lnTo>
                    <a:pt x="197" y="256"/>
                  </a:lnTo>
                  <a:lnTo>
                    <a:pt x="155" y="333"/>
                  </a:lnTo>
                  <a:lnTo>
                    <a:pt x="143" y="399"/>
                  </a:lnTo>
                  <a:lnTo>
                    <a:pt x="111" y="456"/>
                  </a:lnTo>
                  <a:lnTo>
                    <a:pt x="99" y="484"/>
                  </a:lnTo>
                  <a:lnTo>
                    <a:pt x="43" y="487"/>
                  </a:lnTo>
                  <a:lnTo>
                    <a:pt x="38" y="477"/>
                  </a:lnTo>
                  <a:lnTo>
                    <a:pt x="24" y="456"/>
                  </a:lnTo>
                  <a:lnTo>
                    <a:pt x="9" y="437"/>
                  </a:lnTo>
                  <a:lnTo>
                    <a:pt x="0" y="429"/>
                  </a:lnTo>
                  <a:close/>
                </a:path>
              </a:pathLst>
            </a:custGeom>
            <a:solidFill>
              <a:srgbClr val="9933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98" name="Freeform 50"/>
            <p:cNvSpPr>
              <a:spLocks/>
            </p:cNvSpPr>
            <p:nvPr/>
          </p:nvSpPr>
          <p:spPr bwMode="auto">
            <a:xfrm>
              <a:off x="5511793" y="4038599"/>
              <a:ext cx="157162" cy="134937"/>
            </a:xfrm>
            <a:custGeom>
              <a:avLst/>
              <a:gdLst/>
              <a:ahLst/>
              <a:cxnLst>
                <a:cxn ang="0">
                  <a:pos x="0" y="73"/>
                </a:cxn>
                <a:cxn ang="0">
                  <a:pos x="33" y="55"/>
                </a:cxn>
                <a:cxn ang="0">
                  <a:pos x="56" y="32"/>
                </a:cxn>
                <a:cxn ang="0">
                  <a:pos x="70" y="16"/>
                </a:cxn>
                <a:cxn ang="0">
                  <a:pos x="80" y="6"/>
                </a:cxn>
                <a:cxn ang="0">
                  <a:pos x="89" y="0"/>
                </a:cxn>
                <a:cxn ang="0">
                  <a:pos x="94" y="0"/>
                </a:cxn>
                <a:cxn ang="0">
                  <a:pos x="99" y="3"/>
                </a:cxn>
                <a:cxn ang="0">
                  <a:pos x="99" y="11"/>
                </a:cxn>
                <a:cxn ang="0">
                  <a:pos x="99" y="24"/>
                </a:cxn>
                <a:cxn ang="0">
                  <a:pos x="95" y="39"/>
                </a:cxn>
                <a:cxn ang="0">
                  <a:pos x="65" y="55"/>
                </a:cxn>
                <a:cxn ang="0">
                  <a:pos x="39" y="81"/>
                </a:cxn>
                <a:cxn ang="0">
                  <a:pos x="16" y="85"/>
                </a:cxn>
                <a:cxn ang="0">
                  <a:pos x="14" y="83"/>
                </a:cxn>
                <a:cxn ang="0">
                  <a:pos x="10" y="79"/>
                </a:cxn>
                <a:cxn ang="0">
                  <a:pos x="5" y="75"/>
                </a:cxn>
                <a:cxn ang="0">
                  <a:pos x="0" y="73"/>
                </a:cxn>
              </a:cxnLst>
              <a:rect l="0" t="0" r="r" b="b"/>
              <a:pathLst>
                <a:path w="99" h="85">
                  <a:moveTo>
                    <a:pt x="0" y="73"/>
                  </a:moveTo>
                  <a:lnTo>
                    <a:pt x="33" y="55"/>
                  </a:lnTo>
                  <a:lnTo>
                    <a:pt x="56" y="32"/>
                  </a:lnTo>
                  <a:lnTo>
                    <a:pt x="70" y="16"/>
                  </a:lnTo>
                  <a:lnTo>
                    <a:pt x="80" y="6"/>
                  </a:lnTo>
                  <a:lnTo>
                    <a:pt x="89" y="0"/>
                  </a:lnTo>
                  <a:lnTo>
                    <a:pt x="94" y="0"/>
                  </a:lnTo>
                  <a:lnTo>
                    <a:pt x="99" y="3"/>
                  </a:lnTo>
                  <a:lnTo>
                    <a:pt x="99" y="11"/>
                  </a:lnTo>
                  <a:lnTo>
                    <a:pt x="99" y="24"/>
                  </a:lnTo>
                  <a:lnTo>
                    <a:pt x="95" y="39"/>
                  </a:lnTo>
                  <a:lnTo>
                    <a:pt x="65" y="55"/>
                  </a:lnTo>
                  <a:lnTo>
                    <a:pt x="39" y="81"/>
                  </a:lnTo>
                  <a:lnTo>
                    <a:pt x="16" y="85"/>
                  </a:lnTo>
                  <a:lnTo>
                    <a:pt x="14" y="83"/>
                  </a:lnTo>
                  <a:lnTo>
                    <a:pt x="10" y="79"/>
                  </a:lnTo>
                  <a:lnTo>
                    <a:pt x="5" y="75"/>
                  </a:lnTo>
                  <a:lnTo>
                    <a:pt x="0" y="73"/>
                  </a:lnTo>
                  <a:close/>
                </a:path>
              </a:pathLst>
            </a:custGeom>
            <a:solidFill>
              <a:srgbClr val="B7512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99" name="Freeform 51"/>
            <p:cNvSpPr>
              <a:spLocks/>
            </p:cNvSpPr>
            <p:nvPr/>
          </p:nvSpPr>
          <p:spPr bwMode="auto">
            <a:xfrm>
              <a:off x="6208706" y="3911599"/>
              <a:ext cx="63500" cy="13493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" y="28"/>
                </a:cxn>
                <a:cxn ang="0">
                  <a:pos x="8" y="66"/>
                </a:cxn>
                <a:cxn ang="0">
                  <a:pos x="13" y="85"/>
                </a:cxn>
                <a:cxn ang="0">
                  <a:pos x="40" y="83"/>
                </a:cxn>
                <a:cxn ang="0">
                  <a:pos x="40" y="66"/>
                </a:cxn>
                <a:cxn ang="0">
                  <a:pos x="30" y="37"/>
                </a:cxn>
                <a:cxn ang="0">
                  <a:pos x="22" y="7"/>
                </a:cxn>
                <a:cxn ang="0">
                  <a:pos x="0" y="0"/>
                </a:cxn>
              </a:cxnLst>
              <a:rect l="0" t="0" r="r" b="b"/>
              <a:pathLst>
                <a:path w="40" h="85">
                  <a:moveTo>
                    <a:pt x="0" y="0"/>
                  </a:moveTo>
                  <a:lnTo>
                    <a:pt x="8" y="28"/>
                  </a:lnTo>
                  <a:lnTo>
                    <a:pt x="8" y="66"/>
                  </a:lnTo>
                  <a:lnTo>
                    <a:pt x="13" y="85"/>
                  </a:lnTo>
                  <a:lnTo>
                    <a:pt x="40" y="83"/>
                  </a:lnTo>
                  <a:lnTo>
                    <a:pt x="40" y="66"/>
                  </a:lnTo>
                  <a:lnTo>
                    <a:pt x="30" y="37"/>
                  </a:lnTo>
                  <a:lnTo>
                    <a:pt x="22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B754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100" name="Freeform 52"/>
            <p:cNvSpPr>
              <a:spLocks/>
            </p:cNvSpPr>
            <p:nvPr/>
          </p:nvSpPr>
          <p:spPr bwMode="auto">
            <a:xfrm>
              <a:off x="5946768" y="3935411"/>
              <a:ext cx="158750" cy="107950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35" y="25"/>
                </a:cxn>
                <a:cxn ang="0">
                  <a:pos x="78" y="0"/>
                </a:cxn>
                <a:cxn ang="0">
                  <a:pos x="59" y="31"/>
                </a:cxn>
                <a:cxn ang="0">
                  <a:pos x="81" y="28"/>
                </a:cxn>
                <a:cxn ang="0">
                  <a:pos x="100" y="13"/>
                </a:cxn>
                <a:cxn ang="0">
                  <a:pos x="81" y="40"/>
                </a:cxn>
                <a:cxn ang="0">
                  <a:pos x="64" y="53"/>
                </a:cxn>
                <a:cxn ang="0">
                  <a:pos x="35" y="61"/>
                </a:cxn>
                <a:cxn ang="0">
                  <a:pos x="8" y="68"/>
                </a:cxn>
                <a:cxn ang="0">
                  <a:pos x="18" y="51"/>
                </a:cxn>
                <a:cxn ang="0">
                  <a:pos x="46" y="36"/>
                </a:cxn>
                <a:cxn ang="0">
                  <a:pos x="18" y="36"/>
                </a:cxn>
                <a:cxn ang="0">
                  <a:pos x="0" y="28"/>
                </a:cxn>
              </a:cxnLst>
              <a:rect l="0" t="0" r="r" b="b"/>
              <a:pathLst>
                <a:path w="100" h="68">
                  <a:moveTo>
                    <a:pt x="0" y="28"/>
                  </a:moveTo>
                  <a:lnTo>
                    <a:pt x="35" y="25"/>
                  </a:lnTo>
                  <a:lnTo>
                    <a:pt x="78" y="0"/>
                  </a:lnTo>
                  <a:lnTo>
                    <a:pt x="59" y="31"/>
                  </a:lnTo>
                  <a:lnTo>
                    <a:pt x="81" y="28"/>
                  </a:lnTo>
                  <a:lnTo>
                    <a:pt x="100" y="13"/>
                  </a:lnTo>
                  <a:lnTo>
                    <a:pt x="81" y="40"/>
                  </a:lnTo>
                  <a:lnTo>
                    <a:pt x="64" y="53"/>
                  </a:lnTo>
                  <a:lnTo>
                    <a:pt x="35" y="61"/>
                  </a:lnTo>
                  <a:lnTo>
                    <a:pt x="8" y="68"/>
                  </a:lnTo>
                  <a:lnTo>
                    <a:pt x="18" y="51"/>
                  </a:lnTo>
                  <a:lnTo>
                    <a:pt x="46" y="36"/>
                  </a:lnTo>
                  <a:lnTo>
                    <a:pt x="18" y="36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DB754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101" name="Freeform 53"/>
            <p:cNvSpPr>
              <a:spLocks/>
            </p:cNvSpPr>
            <p:nvPr/>
          </p:nvSpPr>
          <p:spPr bwMode="auto">
            <a:xfrm>
              <a:off x="6307131" y="3911599"/>
              <a:ext cx="107950" cy="444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4" y="17"/>
                </a:cxn>
                <a:cxn ang="0">
                  <a:pos x="38" y="28"/>
                </a:cxn>
                <a:cxn ang="0">
                  <a:pos x="68" y="23"/>
                </a:cxn>
                <a:cxn ang="0">
                  <a:pos x="38" y="12"/>
                </a:cxn>
                <a:cxn ang="0">
                  <a:pos x="0" y="0"/>
                </a:cxn>
              </a:cxnLst>
              <a:rect l="0" t="0" r="r" b="b"/>
              <a:pathLst>
                <a:path w="68" h="28">
                  <a:moveTo>
                    <a:pt x="0" y="0"/>
                  </a:moveTo>
                  <a:lnTo>
                    <a:pt x="14" y="17"/>
                  </a:lnTo>
                  <a:lnTo>
                    <a:pt x="38" y="28"/>
                  </a:lnTo>
                  <a:lnTo>
                    <a:pt x="68" y="23"/>
                  </a:lnTo>
                  <a:lnTo>
                    <a:pt x="38" y="1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B754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102" name="Freeform 54"/>
            <p:cNvSpPr>
              <a:spLocks/>
            </p:cNvSpPr>
            <p:nvPr/>
          </p:nvSpPr>
          <p:spPr bwMode="auto">
            <a:xfrm>
              <a:off x="7008806" y="5462586"/>
              <a:ext cx="1347787" cy="455612"/>
            </a:xfrm>
            <a:custGeom>
              <a:avLst/>
              <a:gdLst/>
              <a:ahLst/>
              <a:cxnLst>
                <a:cxn ang="0">
                  <a:pos x="481" y="10"/>
                </a:cxn>
                <a:cxn ang="0">
                  <a:pos x="516" y="5"/>
                </a:cxn>
                <a:cxn ang="0">
                  <a:pos x="549" y="2"/>
                </a:cxn>
                <a:cxn ang="0">
                  <a:pos x="576" y="0"/>
                </a:cxn>
                <a:cxn ang="0">
                  <a:pos x="601" y="0"/>
                </a:cxn>
                <a:cxn ang="0">
                  <a:pos x="625" y="2"/>
                </a:cxn>
                <a:cxn ang="0">
                  <a:pos x="651" y="6"/>
                </a:cxn>
                <a:cxn ang="0">
                  <a:pos x="678" y="14"/>
                </a:cxn>
                <a:cxn ang="0">
                  <a:pos x="710" y="25"/>
                </a:cxn>
                <a:cxn ang="0">
                  <a:pos x="768" y="38"/>
                </a:cxn>
                <a:cxn ang="0">
                  <a:pos x="829" y="72"/>
                </a:cxn>
                <a:cxn ang="0">
                  <a:pos x="838" y="98"/>
                </a:cxn>
                <a:cxn ang="0">
                  <a:pos x="843" y="121"/>
                </a:cxn>
                <a:cxn ang="0">
                  <a:pos x="848" y="141"/>
                </a:cxn>
                <a:cxn ang="0">
                  <a:pos x="849" y="158"/>
                </a:cxn>
                <a:cxn ang="0">
                  <a:pos x="846" y="173"/>
                </a:cxn>
                <a:cxn ang="0">
                  <a:pos x="841" y="185"/>
                </a:cxn>
                <a:cxn ang="0">
                  <a:pos x="831" y="194"/>
                </a:cxn>
                <a:cxn ang="0">
                  <a:pos x="814" y="200"/>
                </a:cxn>
                <a:cxn ang="0">
                  <a:pos x="776" y="213"/>
                </a:cxn>
                <a:cxn ang="0">
                  <a:pos x="719" y="185"/>
                </a:cxn>
                <a:cxn ang="0">
                  <a:pos x="673" y="190"/>
                </a:cxn>
                <a:cxn ang="0">
                  <a:pos x="634" y="213"/>
                </a:cxn>
                <a:cxn ang="0">
                  <a:pos x="505" y="204"/>
                </a:cxn>
                <a:cxn ang="0">
                  <a:pos x="466" y="223"/>
                </a:cxn>
                <a:cxn ang="0">
                  <a:pos x="505" y="250"/>
                </a:cxn>
                <a:cxn ang="0">
                  <a:pos x="443" y="264"/>
                </a:cxn>
                <a:cxn ang="0">
                  <a:pos x="416" y="266"/>
                </a:cxn>
                <a:cxn ang="0">
                  <a:pos x="387" y="268"/>
                </a:cxn>
                <a:cxn ang="0">
                  <a:pos x="360" y="270"/>
                </a:cxn>
                <a:cxn ang="0">
                  <a:pos x="331" y="272"/>
                </a:cxn>
                <a:cxn ang="0">
                  <a:pos x="304" y="273"/>
                </a:cxn>
                <a:cxn ang="0">
                  <a:pos x="277" y="275"/>
                </a:cxn>
                <a:cxn ang="0">
                  <a:pos x="250" y="277"/>
                </a:cxn>
                <a:cxn ang="0">
                  <a:pos x="223" y="278"/>
                </a:cxn>
                <a:cxn ang="0">
                  <a:pos x="194" y="280"/>
                </a:cxn>
                <a:cxn ang="0">
                  <a:pos x="167" y="281"/>
                </a:cxn>
                <a:cxn ang="0">
                  <a:pos x="139" y="282"/>
                </a:cxn>
                <a:cxn ang="0">
                  <a:pos x="112" y="283"/>
                </a:cxn>
                <a:cxn ang="0">
                  <a:pos x="83" y="284"/>
                </a:cxn>
                <a:cxn ang="0">
                  <a:pos x="56" y="285"/>
                </a:cxn>
                <a:cxn ang="0">
                  <a:pos x="27" y="286"/>
                </a:cxn>
                <a:cxn ang="0">
                  <a:pos x="0" y="287"/>
                </a:cxn>
                <a:cxn ang="0">
                  <a:pos x="83" y="195"/>
                </a:cxn>
                <a:cxn ang="0">
                  <a:pos x="153" y="161"/>
                </a:cxn>
                <a:cxn ang="0">
                  <a:pos x="229" y="143"/>
                </a:cxn>
                <a:cxn ang="0">
                  <a:pos x="314" y="143"/>
                </a:cxn>
                <a:cxn ang="0">
                  <a:pos x="404" y="143"/>
                </a:cxn>
                <a:cxn ang="0">
                  <a:pos x="459" y="129"/>
                </a:cxn>
                <a:cxn ang="0">
                  <a:pos x="535" y="109"/>
                </a:cxn>
                <a:cxn ang="0">
                  <a:pos x="542" y="86"/>
                </a:cxn>
                <a:cxn ang="0">
                  <a:pos x="496" y="86"/>
                </a:cxn>
                <a:cxn ang="0">
                  <a:pos x="466" y="109"/>
                </a:cxn>
                <a:cxn ang="0">
                  <a:pos x="420" y="109"/>
                </a:cxn>
                <a:cxn ang="0">
                  <a:pos x="321" y="109"/>
                </a:cxn>
                <a:cxn ang="0">
                  <a:pos x="374" y="62"/>
                </a:cxn>
                <a:cxn ang="0">
                  <a:pos x="420" y="34"/>
                </a:cxn>
                <a:cxn ang="0">
                  <a:pos x="481" y="10"/>
                </a:cxn>
              </a:cxnLst>
              <a:rect l="0" t="0" r="r" b="b"/>
              <a:pathLst>
                <a:path w="849" h="287">
                  <a:moveTo>
                    <a:pt x="481" y="10"/>
                  </a:moveTo>
                  <a:lnTo>
                    <a:pt x="516" y="5"/>
                  </a:lnTo>
                  <a:lnTo>
                    <a:pt x="549" y="2"/>
                  </a:lnTo>
                  <a:lnTo>
                    <a:pt x="576" y="0"/>
                  </a:lnTo>
                  <a:lnTo>
                    <a:pt x="601" y="0"/>
                  </a:lnTo>
                  <a:lnTo>
                    <a:pt x="625" y="2"/>
                  </a:lnTo>
                  <a:lnTo>
                    <a:pt x="651" y="6"/>
                  </a:lnTo>
                  <a:lnTo>
                    <a:pt x="678" y="14"/>
                  </a:lnTo>
                  <a:lnTo>
                    <a:pt x="710" y="25"/>
                  </a:lnTo>
                  <a:lnTo>
                    <a:pt x="768" y="38"/>
                  </a:lnTo>
                  <a:lnTo>
                    <a:pt x="829" y="72"/>
                  </a:lnTo>
                  <a:lnTo>
                    <a:pt x="838" y="98"/>
                  </a:lnTo>
                  <a:lnTo>
                    <a:pt x="843" y="121"/>
                  </a:lnTo>
                  <a:lnTo>
                    <a:pt x="848" y="141"/>
                  </a:lnTo>
                  <a:lnTo>
                    <a:pt x="849" y="158"/>
                  </a:lnTo>
                  <a:lnTo>
                    <a:pt x="846" y="173"/>
                  </a:lnTo>
                  <a:lnTo>
                    <a:pt x="841" y="185"/>
                  </a:lnTo>
                  <a:lnTo>
                    <a:pt x="831" y="194"/>
                  </a:lnTo>
                  <a:lnTo>
                    <a:pt x="814" y="200"/>
                  </a:lnTo>
                  <a:lnTo>
                    <a:pt x="776" y="213"/>
                  </a:lnTo>
                  <a:lnTo>
                    <a:pt x="719" y="185"/>
                  </a:lnTo>
                  <a:lnTo>
                    <a:pt x="673" y="190"/>
                  </a:lnTo>
                  <a:lnTo>
                    <a:pt x="634" y="213"/>
                  </a:lnTo>
                  <a:lnTo>
                    <a:pt x="505" y="204"/>
                  </a:lnTo>
                  <a:lnTo>
                    <a:pt x="466" y="223"/>
                  </a:lnTo>
                  <a:lnTo>
                    <a:pt x="505" y="250"/>
                  </a:lnTo>
                  <a:lnTo>
                    <a:pt x="443" y="264"/>
                  </a:lnTo>
                  <a:lnTo>
                    <a:pt x="416" y="266"/>
                  </a:lnTo>
                  <a:lnTo>
                    <a:pt x="387" y="268"/>
                  </a:lnTo>
                  <a:lnTo>
                    <a:pt x="360" y="270"/>
                  </a:lnTo>
                  <a:lnTo>
                    <a:pt x="331" y="272"/>
                  </a:lnTo>
                  <a:lnTo>
                    <a:pt x="304" y="273"/>
                  </a:lnTo>
                  <a:lnTo>
                    <a:pt x="277" y="275"/>
                  </a:lnTo>
                  <a:lnTo>
                    <a:pt x="250" y="277"/>
                  </a:lnTo>
                  <a:lnTo>
                    <a:pt x="223" y="278"/>
                  </a:lnTo>
                  <a:lnTo>
                    <a:pt x="194" y="280"/>
                  </a:lnTo>
                  <a:lnTo>
                    <a:pt x="167" y="281"/>
                  </a:lnTo>
                  <a:lnTo>
                    <a:pt x="139" y="282"/>
                  </a:lnTo>
                  <a:lnTo>
                    <a:pt x="112" y="283"/>
                  </a:lnTo>
                  <a:lnTo>
                    <a:pt x="83" y="284"/>
                  </a:lnTo>
                  <a:lnTo>
                    <a:pt x="56" y="285"/>
                  </a:lnTo>
                  <a:lnTo>
                    <a:pt x="27" y="286"/>
                  </a:lnTo>
                  <a:lnTo>
                    <a:pt x="0" y="287"/>
                  </a:lnTo>
                  <a:lnTo>
                    <a:pt x="83" y="195"/>
                  </a:lnTo>
                  <a:lnTo>
                    <a:pt x="153" y="161"/>
                  </a:lnTo>
                  <a:lnTo>
                    <a:pt x="229" y="143"/>
                  </a:lnTo>
                  <a:lnTo>
                    <a:pt x="314" y="143"/>
                  </a:lnTo>
                  <a:lnTo>
                    <a:pt x="404" y="143"/>
                  </a:lnTo>
                  <a:lnTo>
                    <a:pt x="459" y="129"/>
                  </a:lnTo>
                  <a:lnTo>
                    <a:pt x="535" y="109"/>
                  </a:lnTo>
                  <a:lnTo>
                    <a:pt x="542" y="86"/>
                  </a:lnTo>
                  <a:lnTo>
                    <a:pt x="496" y="86"/>
                  </a:lnTo>
                  <a:lnTo>
                    <a:pt x="466" y="109"/>
                  </a:lnTo>
                  <a:lnTo>
                    <a:pt x="420" y="109"/>
                  </a:lnTo>
                  <a:lnTo>
                    <a:pt x="321" y="109"/>
                  </a:lnTo>
                  <a:lnTo>
                    <a:pt x="374" y="62"/>
                  </a:lnTo>
                  <a:lnTo>
                    <a:pt x="420" y="34"/>
                  </a:lnTo>
                  <a:lnTo>
                    <a:pt x="481" y="10"/>
                  </a:lnTo>
                  <a:close/>
                </a:path>
              </a:pathLst>
            </a:custGeom>
            <a:solidFill>
              <a:srgbClr val="B7512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103" name="Freeform 55"/>
            <p:cNvSpPr>
              <a:spLocks/>
            </p:cNvSpPr>
            <p:nvPr/>
          </p:nvSpPr>
          <p:spPr bwMode="auto">
            <a:xfrm>
              <a:off x="6984993" y="6115049"/>
              <a:ext cx="352425" cy="277812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129" y="0"/>
                </a:cxn>
                <a:cxn ang="0">
                  <a:pos x="190" y="0"/>
                </a:cxn>
                <a:cxn ang="0">
                  <a:pos x="214" y="33"/>
                </a:cxn>
                <a:cxn ang="0">
                  <a:pos x="190" y="61"/>
                </a:cxn>
                <a:cxn ang="0">
                  <a:pos x="214" y="85"/>
                </a:cxn>
                <a:cxn ang="0">
                  <a:pos x="222" y="123"/>
                </a:cxn>
                <a:cxn ang="0">
                  <a:pos x="199" y="171"/>
                </a:cxn>
                <a:cxn ang="0">
                  <a:pos x="153" y="175"/>
                </a:cxn>
                <a:cxn ang="0">
                  <a:pos x="190" y="137"/>
                </a:cxn>
                <a:cxn ang="0">
                  <a:pos x="183" y="94"/>
                </a:cxn>
                <a:cxn ang="0">
                  <a:pos x="144" y="90"/>
                </a:cxn>
                <a:cxn ang="0">
                  <a:pos x="153" y="61"/>
                </a:cxn>
                <a:cxn ang="0">
                  <a:pos x="168" y="28"/>
                </a:cxn>
                <a:cxn ang="0">
                  <a:pos x="68" y="18"/>
                </a:cxn>
                <a:cxn ang="0">
                  <a:pos x="0" y="5"/>
                </a:cxn>
              </a:cxnLst>
              <a:rect l="0" t="0" r="r" b="b"/>
              <a:pathLst>
                <a:path w="222" h="175">
                  <a:moveTo>
                    <a:pt x="0" y="5"/>
                  </a:moveTo>
                  <a:lnTo>
                    <a:pt x="129" y="0"/>
                  </a:lnTo>
                  <a:lnTo>
                    <a:pt x="190" y="0"/>
                  </a:lnTo>
                  <a:lnTo>
                    <a:pt x="214" y="33"/>
                  </a:lnTo>
                  <a:lnTo>
                    <a:pt x="190" y="61"/>
                  </a:lnTo>
                  <a:lnTo>
                    <a:pt x="214" y="85"/>
                  </a:lnTo>
                  <a:lnTo>
                    <a:pt x="222" y="123"/>
                  </a:lnTo>
                  <a:lnTo>
                    <a:pt x="199" y="171"/>
                  </a:lnTo>
                  <a:lnTo>
                    <a:pt x="153" y="175"/>
                  </a:lnTo>
                  <a:lnTo>
                    <a:pt x="190" y="137"/>
                  </a:lnTo>
                  <a:lnTo>
                    <a:pt x="183" y="94"/>
                  </a:lnTo>
                  <a:lnTo>
                    <a:pt x="144" y="90"/>
                  </a:lnTo>
                  <a:lnTo>
                    <a:pt x="153" y="61"/>
                  </a:lnTo>
                  <a:lnTo>
                    <a:pt x="168" y="28"/>
                  </a:lnTo>
                  <a:lnTo>
                    <a:pt x="68" y="18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B7512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104" name="Freeform 56"/>
            <p:cNvSpPr>
              <a:spLocks/>
            </p:cNvSpPr>
            <p:nvPr/>
          </p:nvSpPr>
          <p:spPr bwMode="auto">
            <a:xfrm>
              <a:off x="5286368" y="6137274"/>
              <a:ext cx="1116012" cy="29368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68" y="14"/>
                </a:cxn>
                <a:cxn ang="0">
                  <a:pos x="428" y="19"/>
                </a:cxn>
                <a:cxn ang="0">
                  <a:pos x="604" y="38"/>
                </a:cxn>
                <a:cxn ang="0">
                  <a:pos x="703" y="38"/>
                </a:cxn>
                <a:cxn ang="0">
                  <a:pos x="543" y="66"/>
                </a:cxn>
                <a:cxn ang="0">
                  <a:pos x="497" y="99"/>
                </a:cxn>
                <a:cxn ang="0">
                  <a:pos x="497" y="138"/>
                </a:cxn>
                <a:cxn ang="0">
                  <a:pos x="458" y="170"/>
                </a:cxn>
                <a:cxn ang="0">
                  <a:pos x="421" y="185"/>
                </a:cxn>
                <a:cxn ang="0">
                  <a:pos x="382" y="157"/>
                </a:cxn>
                <a:cxn ang="0">
                  <a:pos x="382" y="114"/>
                </a:cxn>
                <a:cxn ang="0">
                  <a:pos x="382" y="76"/>
                </a:cxn>
                <a:cxn ang="0">
                  <a:pos x="321" y="57"/>
                </a:cxn>
                <a:cxn ang="0">
                  <a:pos x="229" y="43"/>
                </a:cxn>
                <a:cxn ang="0">
                  <a:pos x="168" y="34"/>
                </a:cxn>
                <a:cxn ang="0">
                  <a:pos x="161" y="33"/>
                </a:cxn>
                <a:cxn ang="0">
                  <a:pos x="146" y="29"/>
                </a:cxn>
                <a:cxn ang="0">
                  <a:pos x="120" y="24"/>
                </a:cxn>
                <a:cxn ang="0">
                  <a:pos x="93" y="18"/>
                </a:cxn>
                <a:cxn ang="0">
                  <a:pos x="62" y="13"/>
                </a:cxn>
                <a:cxn ang="0">
                  <a:pos x="35" y="7"/>
                </a:cxn>
                <a:cxn ang="0">
                  <a:pos x="13" y="3"/>
                </a:cxn>
                <a:cxn ang="0">
                  <a:pos x="0" y="0"/>
                </a:cxn>
              </a:cxnLst>
              <a:rect l="0" t="0" r="r" b="b"/>
              <a:pathLst>
                <a:path w="703" h="185">
                  <a:moveTo>
                    <a:pt x="0" y="0"/>
                  </a:moveTo>
                  <a:lnTo>
                    <a:pt x="268" y="14"/>
                  </a:lnTo>
                  <a:lnTo>
                    <a:pt x="428" y="19"/>
                  </a:lnTo>
                  <a:lnTo>
                    <a:pt x="604" y="38"/>
                  </a:lnTo>
                  <a:lnTo>
                    <a:pt x="703" y="38"/>
                  </a:lnTo>
                  <a:lnTo>
                    <a:pt x="543" y="66"/>
                  </a:lnTo>
                  <a:lnTo>
                    <a:pt x="497" y="99"/>
                  </a:lnTo>
                  <a:lnTo>
                    <a:pt x="497" y="138"/>
                  </a:lnTo>
                  <a:lnTo>
                    <a:pt x="458" y="170"/>
                  </a:lnTo>
                  <a:lnTo>
                    <a:pt x="421" y="185"/>
                  </a:lnTo>
                  <a:lnTo>
                    <a:pt x="382" y="157"/>
                  </a:lnTo>
                  <a:lnTo>
                    <a:pt x="382" y="114"/>
                  </a:lnTo>
                  <a:lnTo>
                    <a:pt x="382" y="76"/>
                  </a:lnTo>
                  <a:lnTo>
                    <a:pt x="321" y="57"/>
                  </a:lnTo>
                  <a:lnTo>
                    <a:pt x="229" y="43"/>
                  </a:lnTo>
                  <a:lnTo>
                    <a:pt x="168" y="34"/>
                  </a:lnTo>
                  <a:lnTo>
                    <a:pt x="161" y="33"/>
                  </a:lnTo>
                  <a:lnTo>
                    <a:pt x="146" y="29"/>
                  </a:lnTo>
                  <a:lnTo>
                    <a:pt x="120" y="24"/>
                  </a:lnTo>
                  <a:lnTo>
                    <a:pt x="93" y="18"/>
                  </a:lnTo>
                  <a:lnTo>
                    <a:pt x="62" y="13"/>
                  </a:lnTo>
                  <a:lnTo>
                    <a:pt x="35" y="7"/>
                  </a:lnTo>
                  <a:lnTo>
                    <a:pt x="13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0A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105" name="Freeform 57"/>
            <p:cNvSpPr>
              <a:spLocks/>
            </p:cNvSpPr>
            <p:nvPr/>
          </p:nvSpPr>
          <p:spPr bwMode="auto">
            <a:xfrm>
              <a:off x="6510331" y="5942011"/>
              <a:ext cx="1420812" cy="115887"/>
            </a:xfrm>
            <a:custGeom>
              <a:avLst/>
              <a:gdLst/>
              <a:ahLst/>
              <a:cxnLst>
                <a:cxn ang="0">
                  <a:pos x="0" y="47"/>
                </a:cxn>
                <a:cxn ang="0">
                  <a:pos x="85" y="28"/>
                </a:cxn>
                <a:cxn ang="0">
                  <a:pos x="207" y="0"/>
                </a:cxn>
                <a:cxn ang="0">
                  <a:pos x="207" y="33"/>
                </a:cxn>
                <a:cxn ang="0">
                  <a:pos x="244" y="37"/>
                </a:cxn>
                <a:cxn ang="0">
                  <a:pos x="280" y="39"/>
                </a:cxn>
                <a:cxn ang="0">
                  <a:pos x="317" y="41"/>
                </a:cxn>
                <a:cxn ang="0">
                  <a:pos x="355" y="41"/>
                </a:cxn>
                <a:cxn ang="0">
                  <a:pos x="391" y="42"/>
                </a:cxn>
                <a:cxn ang="0">
                  <a:pos x="428" y="41"/>
                </a:cxn>
                <a:cxn ang="0">
                  <a:pos x="464" y="40"/>
                </a:cxn>
                <a:cxn ang="0">
                  <a:pos x="501" y="39"/>
                </a:cxn>
                <a:cxn ang="0">
                  <a:pos x="537" y="37"/>
                </a:cxn>
                <a:cxn ang="0">
                  <a:pos x="572" y="33"/>
                </a:cxn>
                <a:cxn ang="0">
                  <a:pos x="608" y="30"/>
                </a:cxn>
                <a:cxn ang="0">
                  <a:pos x="645" y="26"/>
                </a:cxn>
                <a:cxn ang="0">
                  <a:pos x="681" y="21"/>
                </a:cxn>
                <a:cxn ang="0">
                  <a:pos x="717" y="16"/>
                </a:cxn>
                <a:cxn ang="0">
                  <a:pos x="752" y="11"/>
                </a:cxn>
                <a:cxn ang="0">
                  <a:pos x="788" y="4"/>
                </a:cxn>
                <a:cxn ang="0">
                  <a:pos x="895" y="7"/>
                </a:cxn>
                <a:cxn ang="0">
                  <a:pos x="849" y="17"/>
                </a:cxn>
                <a:cxn ang="0">
                  <a:pos x="805" y="26"/>
                </a:cxn>
                <a:cxn ang="0">
                  <a:pos x="763" y="33"/>
                </a:cxn>
                <a:cxn ang="0">
                  <a:pos x="720" y="40"/>
                </a:cxn>
                <a:cxn ang="0">
                  <a:pos x="679" y="46"/>
                </a:cxn>
                <a:cxn ang="0">
                  <a:pos x="639" y="51"/>
                </a:cxn>
                <a:cxn ang="0">
                  <a:pos x="598" y="55"/>
                </a:cxn>
                <a:cxn ang="0">
                  <a:pos x="559" y="59"/>
                </a:cxn>
                <a:cxn ang="0">
                  <a:pos x="518" y="62"/>
                </a:cxn>
                <a:cxn ang="0">
                  <a:pos x="479" y="64"/>
                </a:cxn>
                <a:cxn ang="0">
                  <a:pos x="438" y="66"/>
                </a:cxn>
                <a:cxn ang="0">
                  <a:pos x="397" y="68"/>
                </a:cxn>
                <a:cxn ang="0">
                  <a:pos x="355" y="69"/>
                </a:cxn>
                <a:cxn ang="0">
                  <a:pos x="312" y="71"/>
                </a:cxn>
                <a:cxn ang="0">
                  <a:pos x="268" y="72"/>
                </a:cxn>
                <a:cxn ang="0">
                  <a:pos x="222" y="73"/>
                </a:cxn>
                <a:cxn ang="0">
                  <a:pos x="170" y="71"/>
                </a:cxn>
                <a:cxn ang="0">
                  <a:pos x="0" y="47"/>
                </a:cxn>
              </a:cxnLst>
              <a:rect l="0" t="0" r="r" b="b"/>
              <a:pathLst>
                <a:path w="895" h="73">
                  <a:moveTo>
                    <a:pt x="0" y="47"/>
                  </a:moveTo>
                  <a:lnTo>
                    <a:pt x="85" y="28"/>
                  </a:lnTo>
                  <a:lnTo>
                    <a:pt x="207" y="0"/>
                  </a:lnTo>
                  <a:lnTo>
                    <a:pt x="207" y="33"/>
                  </a:lnTo>
                  <a:lnTo>
                    <a:pt x="244" y="37"/>
                  </a:lnTo>
                  <a:lnTo>
                    <a:pt x="280" y="39"/>
                  </a:lnTo>
                  <a:lnTo>
                    <a:pt x="317" y="41"/>
                  </a:lnTo>
                  <a:lnTo>
                    <a:pt x="355" y="41"/>
                  </a:lnTo>
                  <a:lnTo>
                    <a:pt x="391" y="42"/>
                  </a:lnTo>
                  <a:lnTo>
                    <a:pt x="428" y="41"/>
                  </a:lnTo>
                  <a:lnTo>
                    <a:pt x="464" y="40"/>
                  </a:lnTo>
                  <a:lnTo>
                    <a:pt x="501" y="39"/>
                  </a:lnTo>
                  <a:lnTo>
                    <a:pt x="537" y="37"/>
                  </a:lnTo>
                  <a:lnTo>
                    <a:pt x="572" y="33"/>
                  </a:lnTo>
                  <a:lnTo>
                    <a:pt x="608" y="30"/>
                  </a:lnTo>
                  <a:lnTo>
                    <a:pt x="645" y="26"/>
                  </a:lnTo>
                  <a:lnTo>
                    <a:pt x="681" y="21"/>
                  </a:lnTo>
                  <a:lnTo>
                    <a:pt x="717" y="16"/>
                  </a:lnTo>
                  <a:lnTo>
                    <a:pt x="752" y="11"/>
                  </a:lnTo>
                  <a:lnTo>
                    <a:pt x="788" y="4"/>
                  </a:lnTo>
                  <a:lnTo>
                    <a:pt x="895" y="7"/>
                  </a:lnTo>
                  <a:lnTo>
                    <a:pt x="849" y="17"/>
                  </a:lnTo>
                  <a:lnTo>
                    <a:pt x="805" y="26"/>
                  </a:lnTo>
                  <a:lnTo>
                    <a:pt x="763" y="33"/>
                  </a:lnTo>
                  <a:lnTo>
                    <a:pt x="720" y="40"/>
                  </a:lnTo>
                  <a:lnTo>
                    <a:pt x="679" y="46"/>
                  </a:lnTo>
                  <a:lnTo>
                    <a:pt x="639" y="51"/>
                  </a:lnTo>
                  <a:lnTo>
                    <a:pt x="598" y="55"/>
                  </a:lnTo>
                  <a:lnTo>
                    <a:pt x="559" y="59"/>
                  </a:lnTo>
                  <a:lnTo>
                    <a:pt x="518" y="62"/>
                  </a:lnTo>
                  <a:lnTo>
                    <a:pt x="479" y="64"/>
                  </a:lnTo>
                  <a:lnTo>
                    <a:pt x="438" y="66"/>
                  </a:lnTo>
                  <a:lnTo>
                    <a:pt x="397" y="68"/>
                  </a:lnTo>
                  <a:lnTo>
                    <a:pt x="355" y="69"/>
                  </a:lnTo>
                  <a:lnTo>
                    <a:pt x="312" y="71"/>
                  </a:lnTo>
                  <a:lnTo>
                    <a:pt x="268" y="72"/>
                  </a:lnTo>
                  <a:lnTo>
                    <a:pt x="222" y="73"/>
                  </a:lnTo>
                  <a:lnTo>
                    <a:pt x="170" y="71"/>
                  </a:lnTo>
                  <a:lnTo>
                    <a:pt x="0" y="47"/>
                  </a:lnTo>
                  <a:close/>
                </a:path>
              </a:pathLst>
            </a:custGeom>
            <a:solidFill>
              <a:srgbClr val="300A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106" name="Freeform 58"/>
            <p:cNvSpPr>
              <a:spLocks/>
            </p:cNvSpPr>
            <p:nvPr/>
          </p:nvSpPr>
          <p:spPr bwMode="auto">
            <a:xfrm>
              <a:off x="5657843" y="4271961"/>
              <a:ext cx="903287" cy="860425"/>
            </a:xfrm>
            <a:custGeom>
              <a:avLst/>
              <a:gdLst/>
              <a:ahLst/>
              <a:cxnLst>
                <a:cxn ang="0">
                  <a:pos x="51" y="62"/>
                </a:cxn>
                <a:cxn ang="0">
                  <a:pos x="51" y="136"/>
                </a:cxn>
                <a:cxn ang="0">
                  <a:pos x="141" y="266"/>
                </a:cxn>
                <a:cxn ang="0">
                  <a:pos x="187" y="362"/>
                </a:cxn>
                <a:cxn ang="0">
                  <a:pos x="214" y="458"/>
                </a:cxn>
                <a:cxn ang="0">
                  <a:pos x="323" y="509"/>
                </a:cxn>
                <a:cxn ang="0">
                  <a:pos x="460" y="497"/>
                </a:cxn>
                <a:cxn ang="0">
                  <a:pos x="523" y="452"/>
                </a:cxn>
                <a:cxn ang="0">
                  <a:pos x="523" y="367"/>
                </a:cxn>
                <a:cxn ang="0">
                  <a:pos x="515" y="221"/>
                </a:cxn>
                <a:cxn ang="0">
                  <a:pos x="506" y="119"/>
                </a:cxn>
                <a:cxn ang="0">
                  <a:pos x="550" y="108"/>
                </a:cxn>
                <a:cxn ang="0">
                  <a:pos x="550" y="170"/>
                </a:cxn>
                <a:cxn ang="0">
                  <a:pos x="569" y="378"/>
                </a:cxn>
                <a:cxn ang="0">
                  <a:pos x="550" y="492"/>
                </a:cxn>
                <a:cxn ang="0">
                  <a:pos x="423" y="542"/>
                </a:cxn>
                <a:cxn ang="0">
                  <a:pos x="296" y="525"/>
                </a:cxn>
                <a:cxn ang="0">
                  <a:pos x="168" y="486"/>
                </a:cxn>
                <a:cxn ang="0">
                  <a:pos x="141" y="413"/>
                </a:cxn>
                <a:cxn ang="0">
                  <a:pos x="132" y="305"/>
                </a:cxn>
                <a:cxn ang="0">
                  <a:pos x="51" y="215"/>
                </a:cxn>
                <a:cxn ang="0">
                  <a:pos x="5" y="125"/>
                </a:cxn>
                <a:cxn ang="0">
                  <a:pos x="0" y="0"/>
                </a:cxn>
                <a:cxn ang="0">
                  <a:pos x="51" y="62"/>
                </a:cxn>
              </a:cxnLst>
              <a:rect l="0" t="0" r="r" b="b"/>
              <a:pathLst>
                <a:path w="569" h="542">
                  <a:moveTo>
                    <a:pt x="51" y="62"/>
                  </a:moveTo>
                  <a:lnTo>
                    <a:pt x="51" y="136"/>
                  </a:lnTo>
                  <a:lnTo>
                    <a:pt x="141" y="266"/>
                  </a:lnTo>
                  <a:lnTo>
                    <a:pt x="187" y="362"/>
                  </a:lnTo>
                  <a:lnTo>
                    <a:pt x="214" y="458"/>
                  </a:lnTo>
                  <a:lnTo>
                    <a:pt x="323" y="509"/>
                  </a:lnTo>
                  <a:lnTo>
                    <a:pt x="460" y="497"/>
                  </a:lnTo>
                  <a:lnTo>
                    <a:pt x="523" y="452"/>
                  </a:lnTo>
                  <a:lnTo>
                    <a:pt x="523" y="367"/>
                  </a:lnTo>
                  <a:lnTo>
                    <a:pt x="515" y="221"/>
                  </a:lnTo>
                  <a:lnTo>
                    <a:pt x="506" y="119"/>
                  </a:lnTo>
                  <a:lnTo>
                    <a:pt x="550" y="108"/>
                  </a:lnTo>
                  <a:lnTo>
                    <a:pt x="550" y="170"/>
                  </a:lnTo>
                  <a:lnTo>
                    <a:pt x="569" y="378"/>
                  </a:lnTo>
                  <a:lnTo>
                    <a:pt x="550" y="492"/>
                  </a:lnTo>
                  <a:lnTo>
                    <a:pt x="423" y="542"/>
                  </a:lnTo>
                  <a:lnTo>
                    <a:pt x="296" y="525"/>
                  </a:lnTo>
                  <a:lnTo>
                    <a:pt x="168" y="486"/>
                  </a:lnTo>
                  <a:lnTo>
                    <a:pt x="141" y="413"/>
                  </a:lnTo>
                  <a:lnTo>
                    <a:pt x="132" y="305"/>
                  </a:lnTo>
                  <a:lnTo>
                    <a:pt x="51" y="215"/>
                  </a:lnTo>
                  <a:lnTo>
                    <a:pt x="5" y="125"/>
                  </a:lnTo>
                  <a:lnTo>
                    <a:pt x="0" y="0"/>
                  </a:lnTo>
                  <a:lnTo>
                    <a:pt x="51" y="62"/>
                  </a:lnTo>
                  <a:close/>
                </a:path>
              </a:pathLst>
            </a:custGeom>
            <a:solidFill>
              <a:srgbClr val="BC070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107" name="Freeform 59"/>
            <p:cNvSpPr>
              <a:spLocks/>
            </p:cNvSpPr>
            <p:nvPr/>
          </p:nvSpPr>
          <p:spPr bwMode="auto">
            <a:xfrm>
              <a:off x="5768968" y="4325936"/>
              <a:ext cx="938212" cy="1092200"/>
            </a:xfrm>
            <a:custGeom>
              <a:avLst/>
              <a:gdLst/>
              <a:ahLst/>
              <a:cxnLst>
                <a:cxn ang="0">
                  <a:pos x="8" y="28"/>
                </a:cxn>
                <a:cxn ang="0">
                  <a:pos x="17" y="164"/>
                </a:cxn>
                <a:cxn ang="0">
                  <a:pos x="17" y="322"/>
                </a:cxn>
                <a:cxn ang="0">
                  <a:pos x="0" y="412"/>
                </a:cxn>
                <a:cxn ang="0">
                  <a:pos x="27" y="514"/>
                </a:cxn>
                <a:cxn ang="0">
                  <a:pos x="90" y="678"/>
                </a:cxn>
                <a:cxn ang="0">
                  <a:pos x="190" y="688"/>
                </a:cxn>
                <a:cxn ang="0">
                  <a:pos x="336" y="683"/>
                </a:cxn>
                <a:cxn ang="0">
                  <a:pos x="492" y="655"/>
                </a:cxn>
                <a:cxn ang="0">
                  <a:pos x="581" y="593"/>
                </a:cxn>
                <a:cxn ang="0">
                  <a:pos x="581" y="520"/>
                </a:cxn>
                <a:cxn ang="0">
                  <a:pos x="581" y="407"/>
                </a:cxn>
                <a:cxn ang="0">
                  <a:pos x="591" y="232"/>
                </a:cxn>
                <a:cxn ang="0">
                  <a:pos x="528" y="0"/>
                </a:cxn>
                <a:cxn ang="0">
                  <a:pos x="492" y="34"/>
                </a:cxn>
                <a:cxn ang="0">
                  <a:pos x="528" y="142"/>
                </a:cxn>
                <a:cxn ang="0">
                  <a:pos x="545" y="299"/>
                </a:cxn>
                <a:cxn ang="0">
                  <a:pos x="536" y="440"/>
                </a:cxn>
                <a:cxn ang="0">
                  <a:pos x="536" y="559"/>
                </a:cxn>
                <a:cxn ang="0">
                  <a:pos x="472" y="627"/>
                </a:cxn>
                <a:cxn ang="0">
                  <a:pos x="336" y="660"/>
                </a:cxn>
                <a:cxn ang="0">
                  <a:pos x="190" y="667"/>
                </a:cxn>
                <a:cxn ang="0">
                  <a:pos x="98" y="627"/>
                </a:cxn>
                <a:cxn ang="0">
                  <a:pos x="62" y="491"/>
                </a:cxn>
                <a:cxn ang="0">
                  <a:pos x="54" y="333"/>
                </a:cxn>
                <a:cxn ang="0">
                  <a:pos x="54" y="28"/>
                </a:cxn>
                <a:cxn ang="0">
                  <a:pos x="8" y="28"/>
                </a:cxn>
              </a:cxnLst>
              <a:rect l="0" t="0" r="r" b="b"/>
              <a:pathLst>
                <a:path w="591" h="688">
                  <a:moveTo>
                    <a:pt x="8" y="28"/>
                  </a:moveTo>
                  <a:lnTo>
                    <a:pt x="17" y="164"/>
                  </a:lnTo>
                  <a:lnTo>
                    <a:pt x="17" y="322"/>
                  </a:lnTo>
                  <a:lnTo>
                    <a:pt x="0" y="412"/>
                  </a:lnTo>
                  <a:lnTo>
                    <a:pt x="27" y="514"/>
                  </a:lnTo>
                  <a:lnTo>
                    <a:pt x="90" y="678"/>
                  </a:lnTo>
                  <a:lnTo>
                    <a:pt x="190" y="688"/>
                  </a:lnTo>
                  <a:lnTo>
                    <a:pt x="336" y="683"/>
                  </a:lnTo>
                  <a:lnTo>
                    <a:pt x="492" y="655"/>
                  </a:lnTo>
                  <a:lnTo>
                    <a:pt x="581" y="593"/>
                  </a:lnTo>
                  <a:lnTo>
                    <a:pt x="581" y="520"/>
                  </a:lnTo>
                  <a:lnTo>
                    <a:pt x="581" y="407"/>
                  </a:lnTo>
                  <a:lnTo>
                    <a:pt x="591" y="232"/>
                  </a:lnTo>
                  <a:lnTo>
                    <a:pt x="528" y="0"/>
                  </a:lnTo>
                  <a:lnTo>
                    <a:pt x="492" y="34"/>
                  </a:lnTo>
                  <a:lnTo>
                    <a:pt x="528" y="142"/>
                  </a:lnTo>
                  <a:lnTo>
                    <a:pt x="545" y="299"/>
                  </a:lnTo>
                  <a:lnTo>
                    <a:pt x="536" y="440"/>
                  </a:lnTo>
                  <a:lnTo>
                    <a:pt x="536" y="559"/>
                  </a:lnTo>
                  <a:lnTo>
                    <a:pt x="472" y="627"/>
                  </a:lnTo>
                  <a:lnTo>
                    <a:pt x="336" y="660"/>
                  </a:lnTo>
                  <a:lnTo>
                    <a:pt x="190" y="667"/>
                  </a:lnTo>
                  <a:lnTo>
                    <a:pt x="98" y="627"/>
                  </a:lnTo>
                  <a:lnTo>
                    <a:pt x="62" y="491"/>
                  </a:lnTo>
                  <a:lnTo>
                    <a:pt x="54" y="333"/>
                  </a:lnTo>
                  <a:lnTo>
                    <a:pt x="54" y="28"/>
                  </a:lnTo>
                  <a:lnTo>
                    <a:pt x="8" y="28"/>
                  </a:lnTo>
                  <a:close/>
                </a:path>
              </a:pathLst>
            </a:custGeom>
            <a:solidFill>
              <a:srgbClr val="BC070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760425"/>
            <a:ext cx="8229600" cy="5383219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en-US" altLang="ko-KR" dirty="0" smtClean="0"/>
              <a:t>(  )</a:t>
            </a:r>
            <a:r>
              <a:rPr lang="ko-KR" altLang="en-US" dirty="0" smtClean="0"/>
              <a:t>닮아가기는 여기서 끝내야 한다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대결과 지배의 이데올로기로는</a:t>
            </a:r>
            <a:endParaRPr lang="en-US" altLang="ko-KR" dirty="0" smtClean="0"/>
          </a:p>
          <a:p>
            <a:pPr marL="514350" indent="-514350">
              <a:buFont typeface="+mj-lt"/>
              <a:buAutoNum type="arabicPeriod" startAt="3"/>
            </a:pPr>
            <a:endParaRPr lang="en-US" altLang="ko-KR" dirty="0" smtClean="0"/>
          </a:p>
          <a:p>
            <a:pPr marL="914400" lvl="1" indent="-514350">
              <a:buFont typeface="Wingdings" pitchFamily="2" charset="2"/>
              <a:buChar char="v"/>
            </a:pPr>
            <a:r>
              <a:rPr lang="ko-KR" altLang="en-US" dirty="0" smtClean="0"/>
              <a:t>자본주의 문명의 문제</a:t>
            </a:r>
            <a:endParaRPr lang="en-US" altLang="ko-KR" dirty="0" smtClean="0"/>
          </a:p>
          <a:p>
            <a:pPr marL="914400" lvl="1" indent="-514350">
              <a:buFont typeface="Wingdings" pitchFamily="2" charset="2"/>
              <a:buChar char="v"/>
            </a:pPr>
            <a:r>
              <a:rPr lang="ko-KR" altLang="en-US" dirty="0" smtClean="0"/>
              <a:t>남북의 문제</a:t>
            </a:r>
            <a:endParaRPr lang="en-US" altLang="ko-KR" dirty="0" smtClean="0"/>
          </a:p>
          <a:p>
            <a:pPr marL="914400" lvl="1" indent="-514350">
              <a:buFont typeface="Wingdings" pitchFamily="2" charset="2"/>
              <a:buChar char="v"/>
            </a:pPr>
            <a:r>
              <a:rPr lang="ko-KR" altLang="en-US" dirty="0" smtClean="0"/>
              <a:t>한</a:t>
            </a:r>
            <a:r>
              <a:rPr lang="en-US" altLang="ko-KR" dirty="0" smtClean="0">
                <a:latin typeface="맑은 고딕"/>
                <a:ea typeface="맑은 고딕"/>
              </a:rPr>
              <a:t>•</a:t>
            </a:r>
            <a:r>
              <a:rPr lang="ko-KR" altLang="en-US" dirty="0" smtClean="0"/>
              <a:t>중</a:t>
            </a:r>
            <a:r>
              <a:rPr lang="en-US" altLang="ko-KR" dirty="0" smtClean="0"/>
              <a:t>•</a:t>
            </a:r>
            <a:r>
              <a:rPr lang="ko-KR" altLang="en-US" dirty="0" smtClean="0"/>
              <a:t>일의 동북아 공영의 문제</a:t>
            </a:r>
            <a:endParaRPr lang="en-US" altLang="ko-KR" dirty="0" smtClean="0"/>
          </a:p>
          <a:p>
            <a:pPr marL="914400" lvl="1" indent="-514350">
              <a:buFont typeface="Wingdings" pitchFamily="2" charset="2"/>
              <a:buChar char="v"/>
            </a:pPr>
            <a:r>
              <a:rPr lang="ko-KR" altLang="en-US" dirty="0" smtClean="0"/>
              <a:t>인간과 환경의 조화문제를 </a:t>
            </a:r>
            <a:r>
              <a:rPr lang="ko-KR" altLang="en-US" dirty="0" smtClean="0">
                <a:solidFill>
                  <a:srgbClr val="FFFF00"/>
                </a:solidFill>
              </a:rPr>
              <a:t>해결할 수 없다</a:t>
            </a:r>
            <a:endParaRPr lang="en-US" altLang="ko-KR" dirty="0" smtClean="0">
              <a:solidFill>
                <a:srgbClr val="FFFF00"/>
              </a:solidFill>
            </a:endParaRPr>
          </a:p>
          <a:p>
            <a:pPr marL="514350" indent="-514350">
              <a:buFont typeface="Wingdings" pitchFamily="2" charset="2"/>
              <a:buChar char="v"/>
            </a:pPr>
            <a:endParaRPr lang="en-US" altLang="ko-KR" dirty="0" smtClean="0">
              <a:solidFill>
                <a:srgbClr val="FFFF00"/>
              </a:solidFill>
            </a:endParaRPr>
          </a:p>
          <a:p>
            <a:pPr marL="514350" indent="-514350">
              <a:buFont typeface="+mj-lt"/>
              <a:buAutoNum type="arabicPeriod" startAt="4"/>
            </a:pPr>
            <a:r>
              <a:rPr lang="ko-KR" altLang="en-US" dirty="0" smtClean="0"/>
              <a:t>원불교사상연구원</a:t>
            </a:r>
            <a:r>
              <a:rPr lang="en-US" altLang="ko-KR" dirty="0" smtClean="0"/>
              <a:t>(</a:t>
            </a:r>
            <a:r>
              <a:rPr lang="ko-KR" altLang="en-US" dirty="0" smtClean="0"/>
              <a:t>일반명칭으로서</a:t>
            </a:r>
            <a:r>
              <a:rPr lang="en-US" altLang="ko-KR" dirty="0" smtClean="0"/>
              <a:t>)</a:t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에 대한 투자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endParaRPr lang="ko-KR" alt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12021" y="4857736"/>
            <a:ext cx="3231979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원불교의 미래</a:t>
            </a:r>
            <a:r>
              <a:rPr lang="en-US" altLang="ko-KR" dirty="0" smtClean="0"/>
              <a:t>: </a:t>
            </a:r>
            <a:r>
              <a:rPr lang="ko-KR" altLang="en-US" dirty="0" smtClean="0"/>
              <a:t>제도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5072098"/>
          </a:xfrm>
        </p:spPr>
        <p:txBody>
          <a:bodyPr>
            <a:normAutofit fontScale="92500" lnSpcReduction="10000"/>
          </a:bodyPr>
          <a:lstStyle/>
          <a:p>
            <a:r>
              <a:rPr lang="en-US" altLang="ko-KR" dirty="0" smtClean="0"/>
              <a:t> </a:t>
            </a:r>
            <a:r>
              <a:rPr lang="ko-KR" altLang="en-US" dirty="0" smtClean="0"/>
              <a:t>원불교는 혁신종교로서의 장점을 너무 일찍 포기한 것은 아닌가 하는 생각이 든다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err="1" smtClean="0"/>
              <a:t>혁신성이</a:t>
            </a:r>
            <a:r>
              <a:rPr lang="ko-KR" altLang="en-US" dirty="0" smtClean="0"/>
              <a:t> 없다면</a:t>
            </a:r>
            <a:r>
              <a:rPr lang="en-US" altLang="ko-KR" dirty="0" smtClean="0"/>
              <a:t>,</a:t>
            </a:r>
            <a:br>
              <a:rPr lang="en-US" altLang="ko-KR" dirty="0" smtClean="0"/>
            </a:br>
            <a:r>
              <a:rPr lang="ko-KR" altLang="en-US" dirty="0" err="1" smtClean="0"/>
              <a:t>노대</a:t>
            </a:r>
            <a:r>
              <a:rPr lang="ko-KR" altLang="en-US" dirty="0" smtClean="0"/>
              <a:t> 종교들과 비슷한 종교라면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원불교의 적소</a:t>
            </a:r>
            <a:r>
              <a:rPr lang="en-US" altLang="ko-KR" dirty="0" smtClean="0"/>
              <a:t>(niche)</a:t>
            </a:r>
            <a:r>
              <a:rPr lang="ko-KR" altLang="en-US" dirty="0" smtClean="0"/>
              <a:t>는 없다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err="1" smtClean="0"/>
              <a:t>대종사님</a:t>
            </a:r>
            <a:r>
              <a:rPr lang="ko-KR" altLang="en-US" dirty="0" smtClean="0"/>
              <a:t> 당시로서는 </a:t>
            </a:r>
            <a:r>
              <a:rPr lang="ko-KR" altLang="en-US" dirty="0" err="1" smtClean="0"/>
              <a:t>교법과</a:t>
            </a:r>
            <a:r>
              <a:rPr lang="ko-KR" altLang="en-US" dirty="0" smtClean="0"/>
              <a:t> 활동 모두가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최고의 혁신이었다</a:t>
            </a:r>
            <a:r>
              <a:rPr lang="en-US" altLang="ko-KR" dirty="0" smtClean="0"/>
              <a:t>(</a:t>
            </a:r>
            <a:r>
              <a:rPr lang="ko-KR" altLang="en-US" dirty="0" smtClean="0"/>
              <a:t>보수적 사람들에게 현기증이 나고 거부감이 느껴질 정도로</a:t>
            </a:r>
            <a:r>
              <a:rPr lang="en-US" altLang="ko-KR" dirty="0" smtClean="0"/>
              <a:t>).</a:t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그러나 지금은 어떠한가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/>
          <a:lstStyle/>
          <a:p>
            <a:r>
              <a:rPr lang="ko-KR" altLang="en-US" dirty="0" smtClean="0"/>
              <a:t>대부분의 조직들은 거대화를 추구한다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ko-KR" altLang="en-US" dirty="0" smtClean="0"/>
              <a:t>조직이나 집단이 거대해지면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환경을 자기방식으로 규정할 수 있기 때문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그래서 종교단체들도 몸집불리기에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열중해왔다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거대화는 한편으로 환경지배력의 장점</a:t>
            </a:r>
            <a:r>
              <a:rPr lang="en-US" altLang="ko-KR" dirty="0" smtClean="0"/>
              <a:t>.</a:t>
            </a:r>
            <a:br>
              <a:rPr lang="en-US" altLang="ko-KR" dirty="0" smtClean="0"/>
            </a:br>
            <a:r>
              <a:rPr lang="ko-KR" altLang="en-US" dirty="0" smtClean="0"/>
              <a:t>그러나 환경변화에 수동적이고 둔감하여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반드시 미래 상황에서 커다란 도전에 직면</a:t>
            </a:r>
            <a:r>
              <a:rPr lang="en-US" altLang="ko-KR" dirty="0" smtClean="0"/>
              <a:t>.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000496" y="5857892"/>
            <a:ext cx="23968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chemeClr val="bg2"/>
                </a:solidFill>
              </a:rPr>
              <a:t>“</a:t>
            </a:r>
            <a:r>
              <a:rPr lang="ko-KR" altLang="en-US" b="1" dirty="0" smtClean="0">
                <a:solidFill>
                  <a:schemeClr val="bg2"/>
                </a:solidFill>
              </a:rPr>
              <a:t>유명메이커</a:t>
            </a:r>
            <a:r>
              <a:rPr lang="en-US" altLang="ko-KR" b="1" dirty="0" smtClean="0">
                <a:solidFill>
                  <a:schemeClr val="bg2"/>
                </a:solidFill>
              </a:rPr>
              <a:t>”</a:t>
            </a:r>
            <a:r>
              <a:rPr lang="ko-KR" altLang="en-US" b="1" dirty="0" smtClean="0">
                <a:solidFill>
                  <a:schemeClr val="bg2"/>
                </a:solidFill>
              </a:rPr>
              <a:t> 신드롬</a:t>
            </a:r>
            <a:endParaRPr lang="en-US" altLang="ko-KR" b="1" dirty="0" smtClean="0">
              <a:solidFill>
                <a:schemeClr val="bg2"/>
              </a:solidFill>
            </a:endParaRPr>
          </a:p>
          <a:p>
            <a:r>
              <a:rPr lang="en-US" altLang="ko-KR" b="1" dirty="0" smtClean="0">
                <a:solidFill>
                  <a:schemeClr val="bg2"/>
                </a:solidFill>
              </a:rPr>
              <a:t>“4</a:t>
            </a:r>
            <a:r>
              <a:rPr lang="ko-KR" altLang="en-US" b="1" dirty="0" smtClean="0">
                <a:solidFill>
                  <a:schemeClr val="bg2"/>
                </a:solidFill>
              </a:rPr>
              <a:t>대 종교</a:t>
            </a:r>
            <a:r>
              <a:rPr lang="en-US" altLang="ko-KR" b="1" dirty="0" smtClean="0">
                <a:solidFill>
                  <a:schemeClr val="bg2"/>
                </a:solidFill>
              </a:rPr>
              <a:t>” </a:t>
            </a:r>
            <a:r>
              <a:rPr lang="ko-KR" altLang="en-US" b="1" dirty="0" smtClean="0">
                <a:solidFill>
                  <a:schemeClr val="bg2"/>
                </a:solidFill>
              </a:rPr>
              <a:t>라는 명칭</a:t>
            </a:r>
            <a:endParaRPr lang="ko-KR" altLang="en-US" b="1" dirty="0">
              <a:solidFill>
                <a:schemeClr val="bg2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16" y="5636308"/>
            <a:ext cx="2285984" cy="1428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0826" y="2643182"/>
            <a:ext cx="2088828" cy="13176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종교들이 처해 있는 현재 환경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사회가 급속도로 세속화되어 가고 있고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신세대일수록 종교로부터 멀어지고 있다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종교는 선택사항의 일부가 되고 있고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또 경쟁사회 자체가 사람들을 종교로부터 격리시키고 있다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종교신도들은 급격하게 노령화되고 있다</a:t>
            </a:r>
            <a:endParaRPr lang="ko-KR" alt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구조와 규모의 선택</a:t>
            </a:r>
            <a:endParaRPr lang="ko-KR" altLang="en-US" dirty="0"/>
          </a:p>
        </p:txBody>
      </p:sp>
      <p:graphicFrame>
        <p:nvGraphicFramePr>
          <p:cNvPr id="7" name="내용 개체 틀 6"/>
          <p:cNvGraphicFramePr>
            <a:graphicFrameLocks noGrp="1"/>
          </p:cNvGraphicFramePr>
          <p:nvPr>
            <p:ph sz="half" idx="1"/>
          </p:nvPr>
        </p:nvGraphicFramePr>
        <p:xfrm>
          <a:off x="457200" y="1600200"/>
          <a:ext cx="4038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내용 개체 틀 7"/>
          <p:cNvGraphicFramePr>
            <a:graphicFrameLocks noGrp="1"/>
          </p:cNvGraphicFramePr>
          <p:nvPr>
            <p:ph sz="half" idx="2"/>
          </p:nvPr>
        </p:nvGraphicFramePr>
        <p:xfrm>
          <a:off x="4648200" y="1600200"/>
          <a:ext cx="4038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모서리가 둥근 직사각형 2"/>
          <p:cNvSpPr/>
          <p:nvPr/>
        </p:nvSpPr>
        <p:spPr>
          <a:xfrm>
            <a:off x="785786" y="1357298"/>
            <a:ext cx="7715304" cy="4572032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타원 3"/>
          <p:cNvSpPr/>
          <p:nvPr/>
        </p:nvSpPr>
        <p:spPr>
          <a:xfrm>
            <a:off x="1428728" y="2214554"/>
            <a:ext cx="2786082" cy="3000396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 smtClean="0">
                <a:solidFill>
                  <a:schemeClr val="tx2">
                    <a:lumMod val="75000"/>
                  </a:schemeClr>
                </a:solidFill>
              </a:rPr>
              <a:t>중앙집중화된</a:t>
            </a:r>
            <a:endParaRPr lang="en-US" altLang="ko-KR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en-US" altLang="ko-KR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2">
                    <a:lumMod val="75000"/>
                  </a:schemeClr>
                </a:solidFill>
              </a:rPr>
              <a:t>안정적이고</a:t>
            </a:r>
            <a:endParaRPr lang="en-US" altLang="ko-KR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2">
                    <a:lumMod val="75000"/>
                  </a:schemeClr>
                </a:solidFill>
              </a:rPr>
              <a:t>합리적인</a:t>
            </a:r>
            <a:endParaRPr lang="en-US" altLang="ko-KR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2">
                    <a:lumMod val="75000"/>
                  </a:schemeClr>
                </a:solidFill>
              </a:rPr>
              <a:t>의사결정구조</a:t>
            </a:r>
            <a:endParaRPr lang="en-US" altLang="ko-KR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5143504" y="2214554"/>
            <a:ext cx="2786082" cy="3000396"/>
          </a:xfrm>
          <a:prstGeom prst="ellipse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분권화된</a:t>
            </a:r>
            <a:endParaRPr lang="en-US" altLang="ko-KR" dirty="0" smtClean="0"/>
          </a:p>
          <a:p>
            <a:pPr algn="ctr"/>
            <a:endParaRPr lang="en-US" altLang="ko-KR" dirty="0" smtClean="0"/>
          </a:p>
          <a:p>
            <a:pPr algn="ctr"/>
            <a:r>
              <a:rPr lang="ko-KR" altLang="en-US" dirty="0" smtClean="0"/>
              <a:t>기민하고 역동적인 의사결정구조</a:t>
            </a:r>
            <a:endParaRPr lang="ko-KR" altLang="en-US" dirty="0"/>
          </a:p>
        </p:txBody>
      </p:sp>
      <p:sp>
        <p:nvSpPr>
          <p:cNvPr id="6" name="줄무늬가 있는 오른쪽 화살표 5"/>
          <p:cNvSpPr/>
          <p:nvPr/>
        </p:nvSpPr>
        <p:spPr>
          <a:xfrm>
            <a:off x="4429124" y="3000372"/>
            <a:ext cx="500066" cy="1571636"/>
          </a:xfrm>
          <a:prstGeom prst="stripedRight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보다</a:t>
            </a:r>
            <a:endParaRPr lang="ko-KR" alt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smtClean="0"/>
              <a:t>원불교가 공동체와 하나가 되려면</a:t>
            </a:r>
            <a:endParaRPr lang="ko-KR" alt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2428868"/>
            <a:ext cx="4704046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940" name="그룹 1939"/>
          <p:cNvGrpSpPr/>
          <p:nvPr/>
        </p:nvGrpSpPr>
        <p:grpSpPr>
          <a:xfrm>
            <a:off x="2000232" y="3571876"/>
            <a:ext cx="1906570" cy="1023937"/>
            <a:chOff x="3714750" y="928688"/>
            <a:chExt cx="5335588" cy="3667125"/>
          </a:xfrm>
        </p:grpSpPr>
        <p:grpSp>
          <p:nvGrpSpPr>
            <p:cNvPr id="2143" name="Group 1119"/>
            <p:cNvGrpSpPr>
              <a:grpSpLocks/>
            </p:cNvGrpSpPr>
            <p:nvPr/>
          </p:nvGrpSpPr>
          <p:grpSpPr bwMode="auto">
            <a:xfrm>
              <a:off x="3835400" y="1500188"/>
              <a:ext cx="5214938" cy="1776413"/>
              <a:chOff x="2416" y="945"/>
              <a:chExt cx="3285" cy="1119"/>
            </a:xfrm>
          </p:grpSpPr>
          <p:sp>
            <p:nvSpPr>
              <p:cNvPr id="1943" name="Freeform 919"/>
              <p:cNvSpPr>
                <a:spLocks/>
              </p:cNvSpPr>
              <p:nvPr/>
            </p:nvSpPr>
            <p:spPr bwMode="auto">
              <a:xfrm>
                <a:off x="5150" y="1515"/>
                <a:ext cx="551" cy="549"/>
              </a:xfrm>
              <a:custGeom>
                <a:avLst/>
                <a:gdLst/>
                <a:ahLst/>
                <a:cxnLst>
                  <a:cxn ang="0">
                    <a:pos x="551" y="427"/>
                  </a:cxn>
                  <a:cxn ang="0">
                    <a:pos x="551" y="364"/>
                  </a:cxn>
                  <a:cxn ang="0">
                    <a:pos x="551" y="189"/>
                  </a:cxn>
                  <a:cxn ang="0">
                    <a:pos x="361" y="189"/>
                  </a:cxn>
                  <a:cxn ang="0">
                    <a:pos x="361" y="81"/>
                  </a:cxn>
                  <a:cxn ang="0">
                    <a:pos x="253" y="0"/>
                  </a:cxn>
                  <a:cxn ang="0">
                    <a:pos x="196" y="0"/>
                  </a:cxn>
                  <a:cxn ang="0">
                    <a:pos x="120" y="54"/>
                  </a:cxn>
                  <a:cxn ang="0">
                    <a:pos x="120" y="122"/>
                  </a:cxn>
                  <a:cxn ang="0">
                    <a:pos x="82" y="153"/>
                  </a:cxn>
                  <a:cxn ang="0">
                    <a:pos x="0" y="212"/>
                  </a:cxn>
                  <a:cxn ang="0">
                    <a:pos x="0" y="373"/>
                  </a:cxn>
                  <a:cxn ang="0">
                    <a:pos x="158" y="486"/>
                  </a:cxn>
                  <a:cxn ang="0">
                    <a:pos x="247" y="549"/>
                  </a:cxn>
                  <a:cxn ang="0">
                    <a:pos x="469" y="549"/>
                  </a:cxn>
                  <a:cxn ang="0">
                    <a:pos x="551" y="427"/>
                  </a:cxn>
                </a:cxnLst>
                <a:rect l="0" t="0" r="r" b="b"/>
                <a:pathLst>
                  <a:path w="551" h="549">
                    <a:moveTo>
                      <a:pt x="551" y="427"/>
                    </a:moveTo>
                    <a:lnTo>
                      <a:pt x="551" y="364"/>
                    </a:lnTo>
                    <a:lnTo>
                      <a:pt x="551" y="189"/>
                    </a:lnTo>
                    <a:lnTo>
                      <a:pt x="361" y="189"/>
                    </a:lnTo>
                    <a:lnTo>
                      <a:pt x="361" y="81"/>
                    </a:lnTo>
                    <a:lnTo>
                      <a:pt x="253" y="0"/>
                    </a:lnTo>
                    <a:lnTo>
                      <a:pt x="196" y="0"/>
                    </a:lnTo>
                    <a:lnTo>
                      <a:pt x="120" y="54"/>
                    </a:lnTo>
                    <a:lnTo>
                      <a:pt x="120" y="122"/>
                    </a:lnTo>
                    <a:lnTo>
                      <a:pt x="82" y="153"/>
                    </a:lnTo>
                    <a:lnTo>
                      <a:pt x="0" y="212"/>
                    </a:lnTo>
                    <a:lnTo>
                      <a:pt x="0" y="373"/>
                    </a:lnTo>
                    <a:lnTo>
                      <a:pt x="158" y="486"/>
                    </a:lnTo>
                    <a:lnTo>
                      <a:pt x="247" y="549"/>
                    </a:lnTo>
                    <a:lnTo>
                      <a:pt x="469" y="549"/>
                    </a:lnTo>
                    <a:lnTo>
                      <a:pt x="551" y="427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44" name="Freeform 920"/>
              <p:cNvSpPr>
                <a:spLocks/>
              </p:cNvSpPr>
              <p:nvPr/>
            </p:nvSpPr>
            <p:spPr bwMode="auto">
              <a:xfrm>
                <a:off x="2948" y="1389"/>
                <a:ext cx="44" cy="32"/>
              </a:xfrm>
              <a:custGeom>
                <a:avLst/>
                <a:gdLst/>
                <a:ahLst/>
                <a:cxnLst>
                  <a:cxn ang="0">
                    <a:pos x="0" y="32"/>
                  </a:cxn>
                  <a:cxn ang="0">
                    <a:pos x="0" y="32"/>
                  </a:cxn>
                  <a:cxn ang="0">
                    <a:pos x="6" y="18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25" y="0"/>
                  </a:cxn>
                  <a:cxn ang="0">
                    <a:pos x="31" y="0"/>
                  </a:cxn>
                  <a:cxn ang="0">
                    <a:pos x="38" y="5"/>
                  </a:cxn>
                  <a:cxn ang="0">
                    <a:pos x="38" y="5"/>
                  </a:cxn>
                  <a:cxn ang="0">
                    <a:pos x="25" y="5"/>
                  </a:cxn>
                  <a:cxn ang="0">
                    <a:pos x="19" y="5"/>
                  </a:cxn>
                  <a:cxn ang="0">
                    <a:pos x="12" y="9"/>
                  </a:cxn>
                  <a:cxn ang="0">
                    <a:pos x="12" y="9"/>
                  </a:cxn>
                  <a:cxn ang="0">
                    <a:pos x="31" y="9"/>
                  </a:cxn>
                  <a:cxn ang="0">
                    <a:pos x="44" y="14"/>
                  </a:cxn>
                  <a:cxn ang="0">
                    <a:pos x="44" y="14"/>
                  </a:cxn>
                  <a:cxn ang="0">
                    <a:pos x="38" y="18"/>
                  </a:cxn>
                  <a:cxn ang="0">
                    <a:pos x="44" y="27"/>
                  </a:cxn>
                  <a:cxn ang="0">
                    <a:pos x="44" y="32"/>
                  </a:cxn>
                  <a:cxn ang="0">
                    <a:pos x="38" y="32"/>
                  </a:cxn>
                  <a:cxn ang="0">
                    <a:pos x="38" y="32"/>
                  </a:cxn>
                  <a:cxn ang="0">
                    <a:pos x="38" y="23"/>
                  </a:cxn>
                  <a:cxn ang="0">
                    <a:pos x="25" y="23"/>
                  </a:cxn>
                  <a:cxn ang="0">
                    <a:pos x="25" y="23"/>
                  </a:cxn>
                  <a:cxn ang="0">
                    <a:pos x="25" y="18"/>
                  </a:cxn>
                  <a:cxn ang="0">
                    <a:pos x="31" y="18"/>
                  </a:cxn>
                  <a:cxn ang="0">
                    <a:pos x="38" y="18"/>
                  </a:cxn>
                  <a:cxn ang="0">
                    <a:pos x="38" y="14"/>
                  </a:cxn>
                  <a:cxn ang="0">
                    <a:pos x="38" y="14"/>
                  </a:cxn>
                  <a:cxn ang="0">
                    <a:pos x="6" y="14"/>
                  </a:cxn>
                  <a:cxn ang="0">
                    <a:pos x="6" y="14"/>
                  </a:cxn>
                  <a:cxn ang="0">
                    <a:pos x="12" y="18"/>
                  </a:cxn>
                  <a:cxn ang="0">
                    <a:pos x="12" y="27"/>
                  </a:cxn>
                  <a:cxn ang="0">
                    <a:pos x="6" y="32"/>
                  </a:cxn>
                  <a:cxn ang="0">
                    <a:pos x="0" y="32"/>
                  </a:cxn>
                  <a:cxn ang="0">
                    <a:pos x="0" y="32"/>
                  </a:cxn>
                </a:cxnLst>
                <a:rect l="0" t="0" r="r" b="b"/>
                <a:pathLst>
                  <a:path w="44" h="32">
                    <a:moveTo>
                      <a:pt x="0" y="32"/>
                    </a:moveTo>
                    <a:lnTo>
                      <a:pt x="0" y="32"/>
                    </a:lnTo>
                    <a:lnTo>
                      <a:pt x="6" y="18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25" y="0"/>
                    </a:lnTo>
                    <a:lnTo>
                      <a:pt x="31" y="0"/>
                    </a:lnTo>
                    <a:lnTo>
                      <a:pt x="38" y="5"/>
                    </a:lnTo>
                    <a:lnTo>
                      <a:pt x="38" y="5"/>
                    </a:lnTo>
                    <a:lnTo>
                      <a:pt x="25" y="5"/>
                    </a:lnTo>
                    <a:lnTo>
                      <a:pt x="19" y="5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31" y="9"/>
                    </a:lnTo>
                    <a:lnTo>
                      <a:pt x="44" y="14"/>
                    </a:lnTo>
                    <a:lnTo>
                      <a:pt x="44" y="14"/>
                    </a:lnTo>
                    <a:lnTo>
                      <a:pt x="38" y="18"/>
                    </a:lnTo>
                    <a:lnTo>
                      <a:pt x="44" y="27"/>
                    </a:lnTo>
                    <a:lnTo>
                      <a:pt x="44" y="32"/>
                    </a:lnTo>
                    <a:lnTo>
                      <a:pt x="38" y="32"/>
                    </a:lnTo>
                    <a:lnTo>
                      <a:pt x="38" y="32"/>
                    </a:lnTo>
                    <a:lnTo>
                      <a:pt x="38" y="23"/>
                    </a:lnTo>
                    <a:lnTo>
                      <a:pt x="25" y="23"/>
                    </a:lnTo>
                    <a:lnTo>
                      <a:pt x="25" y="23"/>
                    </a:lnTo>
                    <a:lnTo>
                      <a:pt x="25" y="18"/>
                    </a:lnTo>
                    <a:lnTo>
                      <a:pt x="31" y="18"/>
                    </a:lnTo>
                    <a:lnTo>
                      <a:pt x="38" y="18"/>
                    </a:lnTo>
                    <a:lnTo>
                      <a:pt x="38" y="14"/>
                    </a:lnTo>
                    <a:lnTo>
                      <a:pt x="38" y="14"/>
                    </a:lnTo>
                    <a:lnTo>
                      <a:pt x="6" y="14"/>
                    </a:lnTo>
                    <a:lnTo>
                      <a:pt x="6" y="14"/>
                    </a:lnTo>
                    <a:lnTo>
                      <a:pt x="12" y="18"/>
                    </a:lnTo>
                    <a:lnTo>
                      <a:pt x="12" y="27"/>
                    </a:lnTo>
                    <a:lnTo>
                      <a:pt x="6" y="32"/>
                    </a:lnTo>
                    <a:lnTo>
                      <a:pt x="0" y="32"/>
                    </a:ln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45" name="Freeform 921"/>
              <p:cNvSpPr>
                <a:spLocks/>
              </p:cNvSpPr>
              <p:nvPr/>
            </p:nvSpPr>
            <p:spPr bwMode="auto">
              <a:xfrm>
                <a:off x="2954" y="1327"/>
                <a:ext cx="38" cy="58"/>
              </a:xfrm>
              <a:custGeom>
                <a:avLst/>
                <a:gdLst/>
                <a:ahLst/>
                <a:cxnLst>
                  <a:cxn ang="0">
                    <a:pos x="38" y="58"/>
                  </a:cxn>
                  <a:cxn ang="0">
                    <a:pos x="6" y="58"/>
                  </a:cxn>
                  <a:cxn ang="0">
                    <a:pos x="13" y="53"/>
                  </a:cxn>
                  <a:cxn ang="0">
                    <a:pos x="25" y="49"/>
                  </a:cxn>
                  <a:cxn ang="0">
                    <a:pos x="13" y="49"/>
                  </a:cxn>
                  <a:cxn ang="0">
                    <a:pos x="0" y="49"/>
                  </a:cxn>
                  <a:cxn ang="0">
                    <a:pos x="0" y="22"/>
                  </a:cxn>
                  <a:cxn ang="0">
                    <a:pos x="6" y="18"/>
                  </a:cxn>
                  <a:cxn ang="0">
                    <a:pos x="0" y="13"/>
                  </a:cxn>
                  <a:cxn ang="0">
                    <a:pos x="0" y="4"/>
                  </a:cxn>
                  <a:cxn ang="0">
                    <a:pos x="6" y="0"/>
                  </a:cxn>
                  <a:cxn ang="0">
                    <a:pos x="19" y="4"/>
                  </a:cxn>
                  <a:cxn ang="0">
                    <a:pos x="25" y="0"/>
                  </a:cxn>
                  <a:cxn ang="0">
                    <a:pos x="32" y="4"/>
                  </a:cxn>
                  <a:cxn ang="0">
                    <a:pos x="38" y="9"/>
                  </a:cxn>
                  <a:cxn ang="0">
                    <a:pos x="32" y="13"/>
                  </a:cxn>
                  <a:cxn ang="0">
                    <a:pos x="19" y="9"/>
                  </a:cxn>
                  <a:cxn ang="0">
                    <a:pos x="13" y="13"/>
                  </a:cxn>
                  <a:cxn ang="0">
                    <a:pos x="19" y="18"/>
                  </a:cxn>
                  <a:cxn ang="0">
                    <a:pos x="13" y="22"/>
                  </a:cxn>
                  <a:cxn ang="0">
                    <a:pos x="13" y="22"/>
                  </a:cxn>
                  <a:cxn ang="0">
                    <a:pos x="25" y="18"/>
                  </a:cxn>
                  <a:cxn ang="0">
                    <a:pos x="38" y="13"/>
                  </a:cxn>
                  <a:cxn ang="0">
                    <a:pos x="32" y="27"/>
                  </a:cxn>
                  <a:cxn ang="0">
                    <a:pos x="38" y="35"/>
                  </a:cxn>
                  <a:cxn ang="0">
                    <a:pos x="25" y="40"/>
                  </a:cxn>
                  <a:cxn ang="0">
                    <a:pos x="13" y="44"/>
                  </a:cxn>
                  <a:cxn ang="0">
                    <a:pos x="25" y="44"/>
                  </a:cxn>
                  <a:cxn ang="0">
                    <a:pos x="38" y="49"/>
                  </a:cxn>
                  <a:cxn ang="0">
                    <a:pos x="32" y="49"/>
                  </a:cxn>
                  <a:cxn ang="0">
                    <a:pos x="25" y="53"/>
                  </a:cxn>
                  <a:cxn ang="0">
                    <a:pos x="38" y="58"/>
                  </a:cxn>
                </a:cxnLst>
                <a:rect l="0" t="0" r="r" b="b"/>
                <a:pathLst>
                  <a:path w="38" h="58">
                    <a:moveTo>
                      <a:pt x="38" y="58"/>
                    </a:moveTo>
                    <a:lnTo>
                      <a:pt x="38" y="58"/>
                    </a:lnTo>
                    <a:lnTo>
                      <a:pt x="6" y="58"/>
                    </a:lnTo>
                    <a:lnTo>
                      <a:pt x="6" y="58"/>
                    </a:lnTo>
                    <a:lnTo>
                      <a:pt x="6" y="53"/>
                    </a:lnTo>
                    <a:lnTo>
                      <a:pt x="13" y="53"/>
                    </a:lnTo>
                    <a:lnTo>
                      <a:pt x="19" y="53"/>
                    </a:lnTo>
                    <a:lnTo>
                      <a:pt x="25" y="49"/>
                    </a:lnTo>
                    <a:lnTo>
                      <a:pt x="25" y="49"/>
                    </a:lnTo>
                    <a:lnTo>
                      <a:pt x="13" y="49"/>
                    </a:lnTo>
                    <a:lnTo>
                      <a:pt x="0" y="49"/>
                    </a:lnTo>
                    <a:lnTo>
                      <a:pt x="0" y="49"/>
                    </a:lnTo>
                    <a:lnTo>
                      <a:pt x="0" y="31"/>
                    </a:lnTo>
                    <a:lnTo>
                      <a:pt x="0" y="22"/>
                    </a:lnTo>
                    <a:lnTo>
                      <a:pt x="6" y="18"/>
                    </a:lnTo>
                    <a:lnTo>
                      <a:pt x="6" y="18"/>
                    </a:lnTo>
                    <a:lnTo>
                      <a:pt x="0" y="18"/>
                    </a:lnTo>
                    <a:lnTo>
                      <a:pt x="0" y="13"/>
                    </a:lnTo>
                    <a:lnTo>
                      <a:pt x="6" y="9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6" y="0"/>
                    </a:lnTo>
                    <a:lnTo>
                      <a:pt x="13" y="0"/>
                    </a:lnTo>
                    <a:lnTo>
                      <a:pt x="19" y="4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25" y="4"/>
                    </a:lnTo>
                    <a:lnTo>
                      <a:pt x="32" y="4"/>
                    </a:lnTo>
                    <a:lnTo>
                      <a:pt x="32" y="4"/>
                    </a:lnTo>
                    <a:lnTo>
                      <a:pt x="38" y="9"/>
                    </a:lnTo>
                    <a:lnTo>
                      <a:pt x="38" y="9"/>
                    </a:lnTo>
                    <a:lnTo>
                      <a:pt x="32" y="13"/>
                    </a:lnTo>
                    <a:lnTo>
                      <a:pt x="25" y="13"/>
                    </a:lnTo>
                    <a:lnTo>
                      <a:pt x="19" y="9"/>
                    </a:lnTo>
                    <a:lnTo>
                      <a:pt x="13" y="13"/>
                    </a:lnTo>
                    <a:lnTo>
                      <a:pt x="13" y="13"/>
                    </a:lnTo>
                    <a:lnTo>
                      <a:pt x="13" y="18"/>
                    </a:lnTo>
                    <a:lnTo>
                      <a:pt x="19" y="18"/>
                    </a:lnTo>
                    <a:lnTo>
                      <a:pt x="19" y="18"/>
                    </a:lnTo>
                    <a:lnTo>
                      <a:pt x="13" y="22"/>
                    </a:lnTo>
                    <a:lnTo>
                      <a:pt x="13" y="22"/>
                    </a:lnTo>
                    <a:lnTo>
                      <a:pt x="13" y="22"/>
                    </a:lnTo>
                    <a:lnTo>
                      <a:pt x="19" y="22"/>
                    </a:lnTo>
                    <a:lnTo>
                      <a:pt x="25" y="18"/>
                    </a:lnTo>
                    <a:lnTo>
                      <a:pt x="32" y="13"/>
                    </a:lnTo>
                    <a:lnTo>
                      <a:pt x="38" y="13"/>
                    </a:lnTo>
                    <a:lnTo>
                      <a:pt x="38" y="13"/>
                    </a:lnTo>
                    <a:lnTo>
                      <a:pt x="32" y="27"/>
                    </a:lnTo>
                    <a:lnTo>
                      <a:pt x="38" y="35"/>
                    </a:lnTo>
                    <a:lnTo>
                      <a:pt x="38" y="35"/>
                    </a:lnTo>
                    <a:lnTo>
                      <a:pt x="32" y="40"/>
                    </a:lnTo>
                    <a:lnTo>
                      <a:pt x="25" y="40"/>
                    </a:lnTo>
                    <a:lnTo>
                      <a:pt x="13" y="40"/>
                    </a:lnTo>
                    <a:lnTo>
                      <a:pt x="13" y="44"/>
                    </a:lnTo>
                    <a:lnTo>
                      <a:pt x="13" y="44"/>
                    </a:lnTo>
                    <a:lnTo>
                      <a:pt x="25" y="44"/>
                    </a:lnTo>
                    <a:lnTo>
                      <a:pt x="32" y="44"/>
                    </a:lnTo>
                    <a:lnTo>
                      <a:pt x="38" y="49"/>
                    </a:lnTo>
                    <a:lnTo>
                      <a:pt x="38" y="49"/>
                    </a:lnTo>
                    <a:lnTo>
                      <a:pt x="32" y="49"/>
                    </a:lnTo>
                    <a:lnTo>
                      <a:pt x="25" y="53"/>
                    </a:lnTo>
                    <a:lnTo>
                      <a:pt x="25" y="53"/>
                    </a:lnTo>
                    <a:lnTo>
                      <a:pt x="38" y="53"/>
                    </a:lnTo>
                    <a:lnTo>
                      <a:pt x="38" y="58"/>
                    </a:lnTo>
                    <a:lnTo>
                      <a:pt x="38" y="58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46" name="Freeform 922"/>
              <p:cNvSpPr>
                <a:spLocks/>
              </p:cNvSpPr>
              <p:nvPr/>
            </p:nvSpPr>
            <p:spPr bwMode="auto">
              <a:xfrm>
                <a:off x="2916" y="1502"/>
                <a:ext cx="38" cy="18"/>
              </a:xfrm>
              <a:custGeom>
                <a:avLst/>
                <a:gdLst/>
                <a:ahLst/>
                <a:cxnLst>
                  <a:cxn ang="0">
                    <a:pos x="13" y="4"/>
                  </a:cxn>
                  <a:cxn ang="0">
                    <a:pos x="13" y="4"/>
                  </a:cxn>
                  <a:cxn ang="0">
                    <a:pos x="13" y="9"/>
                  </a:cxn>
                  <a:cxn ang="0">
                    <a:pos x="13" y="13"/>
                  </a:cxn>
                  <a:cxn ang="0">
                    <a:pos x="25" y="13"/>
                  </a:cxn>
                  <a:cxn ang="0">
                    <a:pos x="38" y="13"/>
                  </a:cxn>
                  <a:cxn ang="0">
                    <a:pos x="38" y="18"/>
                  </a:cxn>
                  <a:cxn ang="0">
                    <a:pos x="38" y="18"/>
                  </a:cxn>
                  <a:cxn ang="0">
                    <a:pos x="38" y="18"/>
                  </a:cxn>
                  <a:cxn ang="0">
                    <a:pos x="19" y="18"/>
                  </a:cxn>
                  <a:cxn ang="0">
                    <a:pos x="6" y="18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6" y="13"/>
                  </a:cxn>
                  <a:cxn ang="0">
                    <a:pos x="13" y="4"/>
                  </a:cxn>
                  <a:cxn ang="0">
                    <a:pos x="13" y="0"/>
                  </a:cxn>
                  <a:cxn ang="0">
                    <a:pos x="13" y="4"/>
                  </a:cxn>
                  <a:cxn ang="0">
                    <a:pos x="13" y="4"/>
                  </a:cxn>
                </a:cxnLst>
                <a:rect l="0" t="0" r="r" b="b"/>
                <a:pathLst>
                  <a:path w="38" h="18">
                    <a:moveTo>
                      <a:pt x="13" y="4"/>
                    </a:moveTo>
                    <a:lnTo>
                      <a:pt x="13" y="4"/>
                    </a:lnTo>
                    <a:lnTo>
                      <a:pt x="13" y="9"/>
                    </a:lnTo>
                    <a:lnTo>
                      <a:pt x="13" y="13"/>
                    </a:lnTo>
                    <a:lnTo>
                      <a:pt x="25" y="13"/>
                    </a:lnTo>
                    <a:lnTo>
                      <a:pt x="38" y="13"/>
                    </a:lnTo>
                    <a:lnTo>
                      <a:pt x="38" y="18"/>
                    </a:lnTo>
                    <a:lnTo>
                      <a:pt x="38" y="18"/>
                    </a:lnTo>
                    <a:lnTo>
                      <a:pt x="38" y="18"/>
                    </a:lnTo>
                    <a:lnTo>
                      <a:pt x="19" y="18"/>
                    </a:lnTo>
                    <a:lnTo>
                      <a:pt x="6" y="18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6" y="13"/>
                    </a:lnTo>
                    <a:lnTo>
                      <a:pt x="13" y="4"/>
                    </a:lnTo>
                    <a:lnTo>
                      <a:pt x="13" y="0"/>
                    </a:lnTo>
                    <a:lnTo>
                      <a:pt x="13" y="4"/>
                    </a:lnTo>
                    <a:lnTo>
                      <a:pt x="13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47" name="Freeform 923"/>
              <p:cNvSpPr>
                <a:spLocks/>
              </p:cNvSpPr>
              <p:nvPr/>
            </p:nvSpPr>
            <p:spPr bwMode="auto">
              <a:xfrm>
                <a:off x="2441" y="1398"/>
                <a:ext cx="7" cy="23"/>
              </a:xfrm>
              <a:custGeom>
                <a:avLst/>
                <a:gdLst/>
                <a:ahLst/>
                <a:cxnLst>
                  <a:cxn ang="0">
                    <a:pos x="7" y="23"/>
                  </a:cxn>
                  <a:cxn ang="0">
                    <a:pos x="7" y="23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7" y="9"/>
                  </a:cxn>
                  <a:cxn ang="0">
                    <a:pos x="7" y="9"/>
                  </a:cxn>
                  <a:cxn ang="0">
                    <a:pos x="7" y="0"/>
                  </a:cxn>
                  <a:cxn ang="0">
                    <a:pos x="7" y="5"/>
                  </a:cxn>
                  <a:cxn ang="0">
                    <a:pos x="7" y="18"/>
                  </a:cxn>
                  <a:cxn ang="0">
                    <a:pos x="7" y="23"/>
                  </a:cxn>
                  <a:cxn ang="0">
                    <a:pos x="7" y="23"/>
                  </a:cxn>
                </a:cxnLst>
                <a:rect l="0" t="0" r="r" b="b"/>
                <a:pathLst>
                  <a:path w="7" h="23">
                    <a:moveTo>
                      <a:pt x="7" y="23"/>
                    </a:moveTo>
                    <a:lnTo>
                      <a:pt x="7" y="23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7" y="9"/>
                    </a:lnTo>
                    <a:lnTo>
                      <a:pt x="7" y="9"/>
                    </a:lnTo>
                    <a:lnTo>
                      <a:pt x="7" y="0"/>
                    </a:lnTo>
                    <a:lnTo>
                      <a:pt x="7" y="5"/>
                    </a:lnTo>
                    <a:lnTo>
                      <a:pt x="7" y="18"/>
                    </a:lnTo>
                    <a:lnTo>
                      <a:pt x="7" y="23"/>
                    </a:lnTo>
                    <a:lnTo>
                      <a:pt x="7" y="23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48" name="Freeform 924"/>
              <p:cNvSpPr>
                <a:spLocks/>
              </p:cNvSpPr>
              <p:nvPr/>
            </p:nvSpPr>
            <p:spPr bwMode="auto">
              <a:xfrm>
                <a:off x="2859" y="1412"/>
                <a:ext cx="19" cy="18"/>
              </a:xfrm>
              <a:custGeom>
                <a:avLst/>
                <a:gdLst/>
                <a:ahLst/>
                <a:cxnLst>
                  <a:cxn ang="0">
                    <a:pos x="13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6" y="9"/>
                  </a:cxn>
                  <a:cxn ang="0">
                    <a:pos x="6" y="9"/>
                  </a:cxn>
                  <a:cxn ang="0">
                    <a:pos x="13" y="13"/>
                  </a:cxn>
                  <a:cxn ang="0">
                    <a:pos x="13" y="18"/>
                  </a:cxn>
                  <a:cxn ang="0">
                    <a:pos x="6" y="18"/>
                  </a:cxn>
                  <a:cxn ang="0">
                    <a:pos x="6" y="18"/>
                  </a:cxn>
                  <a:cxn ang="0">
                    <a:pos x="0" y="9"/>
                  </a:cxn>
                  <a:cxn ang="0">
                    <a:pos x="0" y="4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13" y="4"/>
                  </a:cxn>
                  <a:cxn ang="0">
                    <a:pos x="19" y="4"/>
                  </a:cxn>
                  <a:cxn ang="0">
                    <a:pos x="19" y="9"/>
                  </a:cxn>
                  <a:cxn ang="0">
                    <a:pos x="13" y="9"/>
                  </a:cxn>
                  <a:cxn ang="0">
                    <a:pos x="13" y="9"/>
                  </a:cxn>
                </a:cxnLst>
                <a:rect l="0" t="0" r="r" b="b"/>
                <a:pathLst>
                  <a:path w="19" h="18">
                    <a:moveTo>
                      <a:pt x="13" y="9"/>
                    </a:moveTo>
                    <a:lnTo>
                      <a:pt x="13" y="9"/>
                    </a:lnTo>
                    <a:lnTo>
                      <a:pt x="13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13" y="13"/>
                    </a:lnTo>
                    <a:lnTo>
                      <a:pt x="13" y="18"/>
                    </a:lnTo>
                    <a:lnTo>
                      <a:pt x="6" y="18"/>
                    </a:lnTo>
                    <a:lnTo>
                      <a:pt x="6" y="18"/>
                    </a:lnTo>
                    <a:lnTo>
                      <a:pt x="0" y="9"/>
                    </a:lnTo>
                    <a:lnTo>
                      <a:pt x="0" y="4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13" y="4"/>
                    </a:lnTo>
                    <a:lnTo>
                      <a:pt x="19" y="4"/>
                    </a:lnTo>
                    <a:lnTo>
                      <a:pt x="19" y="9"/>
                    </a:lnTo>
                    <a:lnTo>
                      <a:pt x="13" y="9"/>
                    </a:lnTo>
                    <a:lnTo>
                      <a:pt x="13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49" name="Freeform 925"/>
              <p:cNvSpPr>
                <a:spLocks/>
              </p:cNvSpPr>
              <p:nvPr/>
            </p:nvSpPr>
            <p:spPr bwMode="auto">
              <a:xfrm>
                <a:off x="2726" y="1380"/>
                <a:ext cx="26" cy="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26" y="0"/>
                  </a:cxn>
                  <a:cxn ang="0">
                    <a:pos x="26" y="0"/>
                  </a:cxn>
                  <a:cxn ang="0">
                    <a:pos x="13" y="5"/>
                  </a:cxn>
                  <a:cxn ang="0">
                    <a:pos x="7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6" h="5">
                    <a:moveTo>
                      <a:pt x="0" y="0"/>
                    </a:moveTo>
                    <a:lnTo>
                      <a:pt x="0" y="0"/>
                    </a:lnTo>
                    <a:lnTo>
                      <a:pt x="19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3" y="5"/>
                    </a:lnTo>
                    <a:lnTo>
                      <a:pt x="7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50" name="Freeform 926"/>
              <p:cNvSpPr>
                <a:spLocks/>
              </p:cNvSpPr>
              <p:nvPr/>
            </p:nvSpPr>
            <p:spPr bwMode="auto">
              <a:xfrm>
                <a:off x="3131" y="1304"/>
                <a:ext cx="32" cy="9"/>
              </a:xfrm>
              <a:custGeom>
                <a:avLst/>
                <a:gdLst/>
                <a:ahLst/>
                <a:cxnLst>
                  <a:cxn ang="0">
                    <a:pos x="26" y="9"/>
                  </a:cxn>
                  <a:cxn ang="0">
                    <a:pos x="26" y="9"/>
                  </a:cxn>
                  <a:cxn ang="0">
                    <a:pos x="13" y="9"/>
                  </a:cxn>
                  <a:cxn ang="0">
                    <a:pos x="7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13" y="5"/>
                  </a:cxn>
                  <a:cxn ang="0">
                    <a:pos x="19" y="5"/>
                  </a:cxn>
                  <a:cxn ang="0">
                    <a:pos x="26" y="0"/>
                  </a:cxn>
                  <a:cxn ang="0">
                    <a:pos x="32" y="5"/>
                  </a:cxn>
                  <a:cxn ang="0">
                    <a:pos x="32" y="5"/>
                  </a:cxn>
                  <a:cxn ang="0">
                    <a:pos x="26" y="5"/>
                  </a:cxn>
                  <a:cxn ang="0">
                    <a:pos x="26" y="9"/>
                  </a:cxn>
                  <a:cxn ang="0">
                    <a:pos x="26" y="9"/>
                  </a:cxn>
                </a:cxnLst>
                <a:rect l="0" t="0" r="r" b="b"/>
                <a:pathLst>
                  <a:path w="32" h="9">
                    <a:moveTo>
                      <a:pt x="26" y="9"/>
                    </a:moveTo>
                    <a:lnTo>
                      <a:pt x="26" y="9"/>
                    </a:lnTo>
                    <a:lnTo>
                      <a:pt x="13" y="9"/>
                    </a:lnTo>
                    <a:lnTo>
                      <a:pt x="7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13" y="5"/>
                    </a:lnTo>
                    <a:lnTo>
                      <a:pt x="19" y="5"/>
                    </a:lnTo>
                    <a:lnTo>
                      <a:pt x="26" y="0"/>
                    </a:lnTo>
                    <a:lnTo>
                      <a:pt x="32" y="5"/>
                    </a:lnTo>
                    <a:lnTo>
                      <a:pt x="32" y="5"/>
                    </a:lnTo>
                    <a:lnTo>
                      <a:pt x="26" y="5"/>
                    </a:lnTo>
                    <a:lnTo>
                      <a:pt x="26" y="9"/>
                    </a:ln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51" name="Freeform 927"/>
              <p:cNvSpPr>
                <a:spLocks/>
              </p:cNvSpPr>
              <p:nvPr/>
            </p:nvSpPr>
            <p:spPr bwMode="auto">
              <a:xfrm>
                <a:off x="3087" y="1488"/>
                <a:ext cx="25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25" y="0"/>
                  </a:cxn>
                  <a:cxn ang="0">
                    <a:pos x="25" y="0"/>
                  </a:cxn>
                  <a:cxn ang="0">
                    <a:pos x="25" y="9"/>
                  </a:cxn>
                  <a:cxn ang="0">
                    <a:pos x="25" y="9"/>
                  </a:cxn>
                  <a:cxn ang="0">
                    <a:pos x="6" y="9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5" h="9">
                    <a:moveTo>
                      <a:pt x="0" y="0"/>
                    </a:moveTo>
                    <a:lnTo>
                      <a:pt x="0" y="0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25" y="9"/>
                    </a:lnTo>
                    <a:lnTo>
                      <a:pt x="25" y="9"/>
                    </a:lnTo>
                    <a:lnTo>
                      <a:pt x="6" y="9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52" name="Freeform 928"/>
              <p:cNvSpPr>
                <a:spLocks/>
              </p:cNvSpPr>
              <p:nvPr/>
            </p:nvSpPr>
            <p:spPr bwMode="auto">
              <a:xfrm>
                <a:off x="3150" y="1322"/>
                <a:ext cx="95" cy="198"/>
              </a:xfrm>
              <a:custGeom>
                <a:avLst/>
                <a:gdLst/>
                <a:ahLst/>
                <a:cxnLst>
                  <a:cxn ang="0">
                    <a:pos x="89" y="85"/>
                  </a:cxn>
                  <a:cxn ang="0">
                    <a:pos x="70" y="99"/>
                  </a:cxn>
                  <a:cxn ang="0">
                    <a:pos x="95" y="99"/>
                  </a:cxn>
                  <a:cxn ang="0">
                    <a:pos x="89" y="103"/>
                  </a:cxn>
                  <a:cxn ang="0">
                    <a:pos x="95" y="108"/>
                  </a:cxn>
                  <a:cxn ang="0">
                    <a:pos x="95" y="148"/>
                  </a:cxn>
                  <a:cxn ang="0">
                    <a:pos x="38" y="157"/>
                  </a:cxn>
                  <a:cxn ang="0">
                    <a:pos x="38" y="148"/>
                  </a:cxn>
                  <a:cxn ang="0">
                    <a:pos x="26" y="148"/>
                  </a:cxn>
                  <a:cxn ang="0">
                    <a:pos x="26" y="198"/>
                  </a:cxn>
                  <a:cxn ang="0">
                    <a:pos x="0" y="175"/>
                  </a:cxn>
                  <a:cxn ang="0">
                    <a:pos x="0" y="148"/>
                  </a:cxn>
                  <a:cxn ang="0">
                    <a:pos x="19" y="153"/>
                  </a:cxn>
                  <a:cxn ang="0">
                    <a:pos x="0" y="148"/>
                  </a:cxn>
                  <a:cxn ang="0">
                    <a:pos x="0" y="90"/>
                  </a:cxn>
                  <a:cxn ang="0">
                    <a:pos x="19" y="90"/>
                  </a:cxn>
                  <a:cxn ang="0">
                    <a:pos x="13" y="85"/>
                  </a:cxn>
                  <a:cxn ang="0">
                    <a:pos x="19" y="76"/>
                  </a:cxn>
                  <a:cxn ang="0">
                    <a:pos x="7" y="76"/>
                  </a:cxn>
                  <a:cxn ang="0">
                    <a:pos x="13" y="85"/>
                  </a:cxn>
                  <a:cxn ang="0">
                    <a:pos x="0" y="72"/>
                  </a:cxn>
                  <a:cxn ang="0">
                    <a:pos x="7" y="58"/>
                  </a:cxn>
                  <a:cxn ang="0">
                    <a:pos x="7" y="27"/>
                  </a:cxn>
                  <a:cxn ang="0">
                    <a:pos x="13" y="18"/>
                  </a:cxn>
                  <a:cxn ang="0">
                    <a:pos x="26" y="14"/>
                  </a:cxn>
                  <a:cxn ang="0">
                    <a:pos x="0" y="9"/>
                  </a:cxn>
                  <a:cxn ang="0">
                    <a:pos x="7" y="5"/>
                  </a:cxn>
                  <a:cxn ang="0">
                    <a:pos x="0" y="5"/>
                  </a:cxn>
                  <a:cxn ang="0">
                    <a:pos x="32" y="5"/>
                  </a:cxn>
                  <a:cxn ang="0">
                    <a:pos x="57" y="5"/>
                  </a:cxn>
                  <a:cxn ang="0">
                    <a:pos x="95" y="5"/>
                  </a:cxn>
                  <a:cxn ang="0">
                    <a:pos x="95" y="32"/>
                  </a:cxn>
                  <a:cxn ang="0">
                    <a:pos x="83" y="32"/>
                  </a:cxn>
                  <a:cxn ang="0">
                    <a:pos x="70" y="32"/>
                  </a:cxn>
                  <a:cxn ang="0">
                    <a:pos x="89" y="36"/>
                  </a:cxn>
                  <a:cxn ang="0">
                    <a:pos x="89" y="40"/>
                  </a:cxn>
                  <a:cxn ang="0">
                    <a:pos x="95" y="49"/>
                  </a:cxn>
                  <a:cxn ang="0">
                    <a:pos x="95" y="58"/>
                  </a:cxn>
                  <a:cxn ang="0">
                    <a:pos x="76" y="58"/>
                  </a:cxn>
                  <a:cxn ang="0">
                    <a:pos x="83" y="63"/>
                  </a:cxn>
                  <a:cxn ang="0">
                    <a:pos x="89" y="67"/>
                  </a:cxn>
                  <a:cxn ang="0">
                    <a:pos x="89" y="76"/>
                  </a:cxn>
                  <a:cxn ang="0">
                    <a:pos x="95" y="85"/>
                  </a:cxn>
                </a:cxnLst>
                <a:rect l="0" t="0" r="r" b="b"/>
                <a:pathLst>
                  <a:path w="95" h="198">
                    <a:moveTo>
                      <a:pt x="95" y="85"/>
                    </a:moveTo>
                    <a:lnTo>
                      <a:pt x="95" y="85"/>
                    </a:lnTo>
                    <a:lnTo>
                      <a:pt x="89" y="85"/>
                    </a:lnTo>
                    <a:lnTo>
                      <a:pt x="89" y="90"/>
                    </a:lnTo>
                    <a:lnTo>
                      <a:pt x="83" y="94"/>
                    </a:lnTo>
                    <a:lnTo>
                      <a:pt x="70" y="99"/>
                    </a:lnTo>
                    <a:lnTo>
                      <a:pt x="70" y="99"/>
                    </a:lnTo>
                    <a:lnTo>
                      <a:pt x="89" y="99"/>
                    </a:lnTo>
                    <a:lnTo>
                      <a:pt x="95" y="99"/>
                    </a:lnTo>
                    <a:lnTo>
                      <a:pt x="95" y="99"/>
                    </a:lnTo>
                    <a:lnTo>
                      <a:pt x="95" y="99"/>
                    </a:lnTo>
                    <a:lnTo>
                      <a:pt x="89" y="103"/>
                    </a:lnTo>
                    <a:lnTo>
                      <a:pt x="89" y="103"/>
                    </a:lnTo>
                    <a:lnTo>
                      <a:pt x="95" y="108"/>
                    </a:lnTo>
                    <a:lnTo>
                      <a:pt x="95" y="108"/>
                    </a:lnTo>
                    <a:lnTo>
                      <a:pt x="89" y="126"/>
                    </a:lnTo>
                    <a:lnTo>
                      <a:pt x="95" y="148"/>
                    </a:lnTo>
                    <a:lnTo>
                      <a:pt x="95" y="148"/>
                    </a:lnTo>
                    <a:lnTo>
                      <a:pt x="64" y="148"/>
                    </a:lnTo>
                    <a:lnTo>
                      <a:pt x="51" y="148"/>
                    </a:lnTo>
                    <a:lnTo>
                      <a:pt x="38" y="157"/>
                    </a:lnTo>
                    <a:lnTo>
                      <a:pt x="38" y="157"/>
                    </a:lnTo>
                    <a:lnTo>
                      <a:pt x="38" y="148"/>
                    </a:lnTo>
                    <a:lnTo>
                      <a:pt x="38" y="148"/>
                    </a:lnTo>
                    <a:lnTo>
                      <a:pt x="32" y="144"/>
                    </a:lnTo>
                    <a:lnTo>
                      <a:pt x="26" y="148"/>
                    </a:lnTo>
                    <a:lnTo>
                      <a:pt x="26" y="148"/>
                    </a:lnTo>
                    <a:lnTo>
                      <a:pt x="32" y="162"/>
                    </a:lnTo>
                    <a:lnTo>
                      <a:pt x="32" y="175"/>
                    </a:lnTo>
                    <a:lnTo>
                      <a:pt x="26" y="198"/>
                    </a:lnTo>
                    <a:lnTo>
                      <a:pt x="26" y="198"/>
                    </a:lnTo>
                    <a:lnTo>
                      <a:pt x="13" y="184"/>
                    </a:lnTo>
                    <a:lnTo>
                      <a:pt x="0" y="175"/>
                    </a:lnTo>
                    <a:lnTo>
                      <a:pt x="0" y="175"/>
                    </a:lnTo>
                    <a:lnTo>
                      <a:pt x="0" y="166"/>
                    </a:lnTo>
                    <a:lnTo>
                      <a:pt x="0" y="148"/>
                    </a:lnTo>
                    <a:lnTo>
                      <a:pt x="0" y="148"/>
                    </a:lnTo>
                    <a:lnTo>
                      <a:pt x="13" y="153"/>
                    </a:lnTo>
                    <a:lnTo>
                      <a:pt x="19" y="153"/>
                    </a:lnTo>
                    <a:lnTo>
                      <a:pt x="19" y="148"/>
                    </a:lnTo>
                    <a:lnTo>
                      <a:pt x="19" y="148"/>
                    </a:lnTo>
                    <a:lnTo>
                      <a:pt x="0" y="148"/>
                    </a:lnTo>
                    <a:lnTo>
                      <a:pt x="0" y="148"/>
                    </a:lnTo>
                    <a:lnTo>
                      <a:pt x="0" y="117"/>
                    </a:lnTo>
                    <a:lnTo>
                      <a:pt x="0" y="90"/>
                    </a:lnTo>
                    <a:lnTo>
                      <a:pt x="0" y="90"/>
                    </a:lnTo>
                    <a:lnTo>
                      <a:pt x="13" y="90"/>
                    </a:lnTo>
                    <a:lnTo>
                      <a:pt x="19" y="90"/>
                    </a:lnTo>
                    <a:lnTo>
                      <a:pt x="19" y="85"/>
                    </a:lnTo>
                    <a:lnTo>
                      <a:pt x="19" y="85"/>
                    </a:lnTo>
                    <a:lnTo>
                      <a:pt x="13" y="85"/>
                    </a:lnTo>
                    <a:lnTo>
                      <a:pt x="19" y="81"/>
                    </a:lnTo>
                    <a:lnTo>
                      <a:pt x="19" y="76"/>
                    </a:lnTo>
                    <a:lnTo>
                      <a:pt x="19" y="76"/>
                    </a:lnTo>
                    <a:lnTo>
                      <a:pt x="19" y="76"/>
                    </a:lnTo>
                    <a:lnTo>
                      <a:pt x="7" y="76"/>
                    </a:lnTo>
                    <a:lnTo>
                      <a:pt x="7" y="76"/>
                    </a:lnTo>
                    <a:lnTo>
                      <a:pt x="13" y="81"/>
                    </a:lnTo>
                    <a:lnTo>
                      <a:pt x="13" y="85"/>
                    </a:lnTo>
                    <a:lnTo>
                      <a:pt x="13" y="85"/>
                    </a:lnTo>
                    <a:lnTo>
                      <a:pt x="0" y="85"/>
                    </a:lnTo>
                    <a:lnTo>
                      <a:pt x="0" y="85"/>
                    </a:lnTo>
                    <a:lnTo>
                      <a:pt x="0" y="72"/>
                    </a:lnTo>
                    <a:lnTo>
                      <a:pt x="0" y="63"/>
                    </a:lnTo>
                    <a:lnTo>
                      <a:pt x="7" y="58"/>
                    </a:lnTo>
                    <a:lnTo>
                      <a:pt x="7" y="58"/>
                    </a:lnTo>
                    <a:lnTo>
                      <a:pt x="0" y="49"/>
                    </a:lnTo>
                    <a:lnTo>
                      <a:pt x="0" y="40"/>
                    </a:lnTo>
                    <a:lnTo>
                      <a:pt x="7" y="27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13" y="18"/>
                    </a:lnTo>
                    <a:lnTo>
                      <a:pt x="19" y="18"/>
                    </a:lnTo>
                    <a:lnTo>
                      <a:pt x="26" y="14"/>
                    </a:lnTo>
                    <a:lnTo>
                      <a:pt x="26" y="14"/>
                    </a:lnTo>
                    <a:lnTo>
                      <a:pt x="7" y="14"/>
                    </a:lnTo>
                    <a:lnTo>
                      <a:pt x="0" y="14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7" y="9"/>
                    </a:lnTo>
                    <a:lnTo>
                      <a:pt x="7" y="5"/>
                    </a:lnTo>
                    <a:lnTo>
                      <a:pt x="7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19" y="0"/>
                    </a:lnTo>
                    <a:lnTo>
                      <a:pt x="32" y="5"/>
                    </a:lnTo>
                    <a:lnTo>
                      <a:pt x="51" y="14"/>
                    </a:lnTo>
                    <a:lnTo>
                      <a:pt x="51" y="14"/>
                    </a:lnTo>
                    <a:lnTo>
                      <a:pt x="57" y="5"/>
                    </a:lnTo>
                    <a:lnTo>
                      <a:pt x="70" y="0"/>
                    </a:lnTo>
                    <a:lnTo>
                      <a:pt x="95" y="5"/>
                    </a:lnTo>
                    <a:lnTo>
                      <a:pt x="95" y="5"/>
                    </a:lnTo>
                    <a:lnTo>
                      <a:pt x="89" y="18"/>
                    </a:lnTo>
                    <a:lnTo>
                      <a:pt x="89" y="23"/>
                    </a:lnTo>
                    <a:lnTo>
                      <a:pt x="95" y="32"/>
                    </a:lnTo>
                    <a:lnTo>
                      <a:pt x="95" y="32"/>
                    </a:lnTo>
                    <a:lnTo>
                      <a:pt x="89" y="32"/>
                    </a:lnTo>
                    <a:lnTo>
                      <a:pt x="83" y="32"/>
                    </a:lnTo>
                    <a:lnTo>
                      <a:pt x="76" y="32"/>
                    </a:lnTo>
                    <a:lnTo>
                      <a:pt x="70" y="32"/>
                    </a:lnTo>
                    <a:lnTo>
                      <a:pt x="70" y="32"/>
                    </a:lnTo>
                    <a:lnTo>
                      <a:pt x="76" y="36"/>
                    </a:lnTo>
                    <a:lnTo>
                      <a:pt x="83" y="36"/>
                    </a:lnTo>
                    <a:lnTo>
                      <a:pt x="89" y="36"/>
                    </a:lnTo>
                    <a:lnTo>
                      <a:pt x="95" y="40"/>
                    </a:lnTo>
                    <a:lnTo>
                      <a:pt x="95" y="40"/>
                    </a:lnTo>
                    <a:lnTo>
                      <a:pt x="89" y="40"/>
                    </a:lnTo>
                    <a:lnTo>
                      <a:pt x="89" y="40"/>
                    </a:lnTo>
                    <a:lnTo>
                      <a:pt x="95" y="49"/>
                    </a:lnTo>
                    <a:lnTo>
                      <a:pt x="95" y="49"/>
                    </a:lnTo>
                    <a:lnTo>
                      <a:pt x="89" y="49"/>
                    </a:lnTo>
                    <a:lnTo>
                      <a:pt x="89" y="49"/>
                    </a:lnTo>
                    <a:lnTo>
                      <a:pt x="95" y="58"/>
                    </a:lnTo>
                    <a:lnTo>
                      <a:pt x="95" y="58"/>
                    </a:lnTo>
                    <a:lnTo>
                      <a:pt x="83" y="58"/>
                    </a:lnTo>
                    <a:lnTo>
                      <a:pt x="76" y="58"/>
                    </a:lnTo>
                    <a:lnTo>
                      <a:pt x="70" y="58"/>
                    </a:lnTo>
                    <a:lnTo>
                      <a:pt x="70" y="58"/>
                    </a:lnTo>
                    <a:lnTo>
                      <a:pt x="83" y="63"/>
                    </a:lnTo>
                    <a:lnTo>
                      <a:pt x="95" y="58"/>
                    </a:lnTo>
                    <a:lnTo>
                      <a:pt x="95" y="58"/>
                    </a:lnTo>
                    <a:lnTo>
                      <a:pt x="89" y="67"/>
                    </a:lnTo>
                    <a:lnTo>
                      <a:pt x="95" y="76"/>
                    </a:lnTo>
                    <a:lnTo>
                      <a:pt x="95" y="76"/>
                    </a:lnTo>
                    <a:lnTo>
                      <a:pt x="89" y="76"/>
                    </a:lnTo>
                    <a:lnTo>
                      <a:pt x="89" y="76"/>
                    </a:lnTo>
                    <a:lnTo>
                      <a:pt x="95" y="81"/>
                    </a:lnTo>
                    <a:lnTo>
                      <a:pt x="95" y="85"/>
                    </a:lnTo>
                    <a:lnTo>
                      <a:pt x="95" y="8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53" name="Freeform 929"/>
              <p:cNvSpPr>
                <a:spLocks/>
              </p:cNvSpPr>
              <p:nvPr/>
            </p:nvSpPr>
            <p:spPr bwMode="auto">
              <a:xfrm>
                <a:off x="2992" y="1376"/>
                <a:ext cx="25" cy="36"/>
              </a:xfrm>
              <a:custGeom>
                <a:avLst/>
                <a:gdLst/>
                <a:ahLst/>
                <a:cxnLst>
                  <a:cxn ang="0">
                    <a:pos x="0" y="27"/>
                  </a:cxn>
                  <a:cxn ang="0">
                    <a:pos x="0" y="27"/>
                  </a:cxn>
                  <a:cxn ang="0">
                    <a:pos x="13" y="27"/>
                  </a:cxn>
                  <a:cxn ang="0">
                    <a:pos x="19" y="22"/>
                  </a:cxn>
                  <a:cxn ang="0">
                    <a:pos x="19" y="22"/>
                  </a:cxn>
                  <a:cxn ang="0">
                    <a:pos x="19" y="13"/>
                  </a:cxn>
                  <a:cxn ang="0">
                    <a:pos x="13" y="9"/>
                  </a:cxn>
                  <a:cxn ang="0">
                    <a:pos x="6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6" y="9"/>
                  </a:cxn>
                  <a:cxn ang="0">
                    <a:pos x="6" y="4"/>
                  </a:cxn>
                  <a:cxn ang="0">
                    <a:pos x="13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25" y="9"/>
                  </a:cxn>
                  <a:cxn ang="0">
                    <a:pos x="25" y="18"/>
                  </a:cxn>
                  <a:cxn ang="0">
                    <a:pos x="25" y="36"/>
                  </a:cxn>
                  <a:cxn ang="0">
                    <a:pos x="25" y="36"/>
                  </a:cxn>
                  <a:cxn ang="0">
                    <a:pos x="6" y="36"/>
                  </a:cxn>
                  <a:cxn ang="0">
                    <a:pos x="6" y="31"/>
                  </a:cxn>
                  <a:cxn ang="0">
                    <a:pos x="0" y="27"/>
                  </a:cxn>
                  <a:cxn ang="0">
                    <a:pos x="0" y="27"/>
                  </a:cxn>
                </a:cxnLst>
                <a:rect l="0" t="0" r="r" b="b"/>
                <a:pathLst>
                  <a:path w="25" h="36">
                    <a:moveTo>
                      <a:pt x="0" y="27"/>
                    </a:moveTo>
                    <a:lnTo>
                      <a:pt x="0" y="27"/>
                    </a:lnTo>
                    <a:lnTo>
                      <a:pt x="13" y="27"/>
                    </a:lnTo>
                    <a:lnTo>
                      <a:pt x="19" y="22"/>
                    </a:lnTo>
                    <a:lnTo>
                      <a:pt x="19" y="22"/>
                    </a:lnTo>
                    <a:lnTo>
                      <a:pt x="19" y="13"/>
                    </a:lnTo>
                    <a:lnTo>
                      <a:pt x="13" y="9"/>
                    </a:lnTo>
                    <a:lnTo>
                      <a:pt x="6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6" y="9"/>
                    </a:lnTo>
                    <a:lnTo>
                      <a:pt x="6" y="4"/>
                    </a:lnTo>
                    <a:lnTo>
                      <a:pt x="13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5" y="9"/>
                    </a:lnTo>
                    <a:lnTo>
                      <a:pt x="25" y="18"/>
                    </a:lnTo>
                    <a:lnTo>
                      <a:pt x="25" y="36"/>
                    </a:lnTo>
                    <a:lnTo>
                      <a:pt x="25" y="36"/>
                    </a:lnTo>
                    <a:lnTo>
                      <a:pt x="6" y="36"/>
                    </a:lnTo>
                    <a:lnTo>
                      <a:pt x="6" y="31"/>
                    </a:lnTo>
                    <a:lnTo>
                      <a:pt x="0" y="27"/>
                    </a:ln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54" name="Freeform 930"/>
              <p:cNvSpPr>
                <a:spLocks/>
              </p:cNvSpPr>
              <p:nvPr/>
            </p:nvSpPr>
            <p:spPr bwMode="auto">
              <a:xfrm>
                <a:off x="3074" y="1412"/>
                <a:ext cx="13" cy="49"/>
              </a:xfrm>
              <a:custGeom>
                <a:avLst/>
                <a:gdLst/>
                <a:ahLst/>
                <a:cxnLst>
                  <a:cxn ang="0">
                    <a:pos x="0" y="49"/>
                  </a:cxn>
                  <a:cxn ang="0">
                    <a:pos x="0" y="49"/>
                  </a:cxn>
                  <a:cxn ang="0">
                    <a:pos x="0" y="22"/>
                  </a:cxn>
                  <a:cxn ang="0">
                    <a:pos x="0" y="9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13" y="4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7" y="22"/>
                  </a:cxn>
                  <a:cxn ang="0">
                    <a:pos x="7" y="31"/>
                  </a:cxn>
                  <a:cxn ang="0">
                    <a:pos x="7" y="45"/>
                  </a:cxn>
                  <a:cxn ang="0">
                    <a:pos x="0" y="49"/>
                  </a:cxn>
                  <a:cxn ang="0">
                    <a:pos x="0" y="49"/>
                  </a:cxn>
                </a:cxnLst>
                <a:rect l="0" t="0" r="r" b="b"/>
                <a:pathLst>
                  <a:path w="13" h="49">
                    <a:moveTo>
                      <a:pt x="0" y="49"/>
                    </a:moveTo>
                    <a:lnTo>
                      <a:pt x="0" y="49"/>
                    </a:lnTo>
                    <a:lnTo>
                      <a:pt x="0" y="22"/>
                    </a:lnTo>
                    <a:lnTo>
                      <a:pt x="0" y="9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13" y="4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7" y="22"/>
                    </a:lnTo>
                    <a:lnTo>
                      <a:pt x="7" y="31"/>
                    </a:lnTo>
                    <a:lnTo>
                      <a:pt x="7" y="45"/>
                    </a:lnTo>
                    <a:lnTo>
                      <a:pt x="0" y="49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55" name="Freeform 931"/>
              <p:cNvSpPr>
                <a:spLocks/>
              </p:cNvSpPr>
              <p:nvPr/>
            </p:nvSpPr>
            <p:spPr bwMode="auto">
              <a:xfrm>
                <a:off x="2897" y="1318"/>
                <a:ext cx="101" cy="175"/>
              </a:xfrm>
              <a:custGeom>
                <a:avLst/>
                <a:gdLst/>
                <a:ahLst/>
                <a:cxnLst>
                  <a:cxn ang="0">
                    <a:pos x="101" y="166"/>
                  </a:cxn>
                  <a:cxn ang="0">
                    <a:pos x="95" y="170"/>
                  </a:cxn>
                  <a:cxn ang="0">
                    <a:pos x="89" y="175"/>
                  </a:cxn>
                  <a:cxn ang="0">
                    <a:pos x="82" y="166"/>
                  </a:cxn>
                  <a:cxn ang="0">
                    <a:pos x="70" y="161"/>
                  </a:cxn>
                  <a:cxn ang="0">
                    <a:pos x="76" y="157"/>
                  </a:cxn>
                  <a:cxn ang="0">
                    <a:pos x="51" y="157"/>
                  </a:cxn>
                  <a:cxn ang="0">
                    <a:pos x="13" y="143"/>
                  </a:cxn>
                  <a:cxn ang="0">
                    <a:pos x="0" y="139"/>
                  </a:cxn>
                  <a:cxn ang="0">
                    <a:pos x="6" y="71"/>
                  </a:cxn>
                  <a:cxn ang="0">
                    <a:pos x="6" y="0"/>
                  </a:cxn>
                  <a:cxn ang="0">
                    <a:pos x="51" y="0"/>
                  </a:cxn>
                  <a:cxn ang="0">
                    <a:pos x="95" y="4"/>
                  </a:cxn>
                  <a:cxn ang="0">
                    <a:pos x="76" y="4"/>
                  </a:cxn>
                  <a:cxn ang="0">
                    <a:pos x="51" y="4"/>
                  </a:cxn>
                  <a:cxn ang="0">
                    <a:pos x="38" y="9"/>
                  </a:cxn>
                  <a:cxn ang="0">
                    <a:pos x="25" y="27"/>
                  </a:cxn>
                  <a:cxn ang="0">
                    <a:pos x="38" y="27"/>
                  </a:cxn>
                  <a:cxn ang="0">
                    <a:pos x="38" y="31"/>
                  </a:cxn>
                  <a:cxn ang="0">
                    <a:pos x="25" y="36"/>
                  </a:cxn>
                  <a:cxn ang="0">
                    <a:pos x="25" y="36"/>
                  </a:cxn>
                  <a:cxn ang="0">
                    <a:pos x="32" y="40"/>
                  </a:cxn>
                  <a:cxn ang="0">
                    <a:pos x="38" y="36"/>
                  </a:cxn>
                  <a:cxn ang="0">
                    <a:pos x="51" y="58"/>
                  </a:cxn>
                  <a:cxn ang="0">
                    <a:pos x="38" y="58"/>
                  </a:cxn>
                  <a:cxn ang="0">
                    <a:pos x="32" y="62"/>
                  </a:cxn>
                  <a:cxn ang="0">
                    <a:pos x="38" y="89"/>
                  </a:cxn>
                  <a:cxn ang="0">
                    <a:pos x="44" y="116"/>
                  </a:cxn>
                  <a:cxn ang="0">
                    <a:pos x="38" y="116"/>
                  </a:cxn>
                  <a:cxn ang="0">
                    <a:pos x="44" y="125"/>
                  </a:cxn>
                  <a:cxn ang="0">
                    <a:pos x="38" y="125"/>
                  </a:cxn>
                  <a:cxn ang="0">
                    <a:pos x="38" y="134"/>
                  </a:cxn>
                  <a:cxn ang="0">
                    <a:pos x="44" y="139"/>
                  </a:cxn>
                  <a:cxn ang="0">
                    <a:pos x="38" y="143"/>
                  </a:cxn>
                  <a:cxn ang="0">
                    <a:pos x="32" y="148"/>
                  </a:cxn>
                  <a:cxn ang="0">
                    <a:pos x="57" y="143"/>
                  </a:cxn>
                  <a:cxn ang="0">
                    <a:pos x="57" y="139"/>
                  </a:cxn>
                  <a:cxn ang="0">
                    <a:pos x="51" y="130"/>
                  </a:cxn>
                  <a:cxn ang="0">
                    <a:pos x="57" y="121"/>
                  </a:cxn>
                  <a:cxn ang="0">
                    <a:pos x="70" y="125"/>
                  </a:cxn>
                  <a:cxn ang="0">
                    <a:pos x="95" y="116"/>
                  </a:cxn>
                  <a:cxn ang="0">
                    <a:pos x="95" y="121"/>
                  </a:cxn>
                  <a:cxn ang="0">
                    <a:pos x="95" y="125"/>
                  </a:cxn>
                  <a:cxn ang="0">
                    <a:pos x="89" y="125"/>
                  </a:cxn>
                  <a:cxn ang="0">
                    <a:pos x="82" y="121"/>
                  </a:cxn>
                  <a:cxn ang="0">
                    <a:pos x="82" y="130"/>
                  </a:cxn>
                  <a:cxn ang="0">
                    <a:pos x="70" y="134"/>
                  </a:cxn>
                  <a:cxn ang="0">
                    <a:pos x="82" y="139"/>
                  </a:cxn>
                  <a:cxn ang="0">
                    <a:pos x="70" y="143"/>
                  </a:cxn>
                  <a:cxn ang="0">
                    <a:pos x="89" y="143"/>
                  </a:cxn>
                  <a:cxn ang="0">
                    <a:pos x="95" y="139"/>
                  </a:cxn>
                  <a:cxn ang="0">
                    <a:pos x="95" y="157"/>
                  </a:cxn>
                  <a:cxn ang="0">
                    <a:pos x="101" y="166"/>
                  </a:cxn>
                </a:cxnLst>
                <a:rect l="0" t="0" r="r" b="b"/>
                <a:pathLst>
                  <a:path w="101" h="175">
                    <a:moveTo>
                      <a:pt x="101" y="166"/>
                    </a:moveTo>
                    <a:lnTo>
                      <a:pt x="101" y="166"/>
                    </a:lnTo>
                    <a:lnTo>
                      <a:pt x="95" y="166"/>
                    </a:lnTo>
                    <a:lnTo>
                      <a:pt x="95" y="170"/>
                    </a:lnTo>
                    <a:lnTo>
                      <a:pt x="95" y="175"/>
                    </a:lnTo>
                    <a:lnTo>
                      <a:pt x="89" y="175"/>
                    </a:lnTo>
                    <a:lnTo>
                      <a:pt x="89" y="175"/>
                    </a:lnTo>
                    <a:lnTo>
                      <a:pt x="82" y="166"/>
                    </a:lnTo>
                    <a:lnTo>
                      <a:pt x="70" y="161"/>
                    </a:lnTo>
                    <a:lnTo>
                      <a:pt x="70" y="161"/>
                    </a:lnTo>
                    <a:lnTo>
                      <a:pt x="76" y="157"/>
                    </a:lnTo>
                    <a:lnTo>
                      <a:pt x="76" y="157"/>
                    </a:lnTo>
                    <a:lnTo>
                      <a:pt x="63" y="157"/>
                    </a:lnTo>
                    <a:lnTo>
                      <a:pt x="51" y="157"/>
                    </a:lnTo>
                    <a:lnTo>
                      <a:pt x="32" y="152"/>
                    </a:lnTo>
                    <a:lnTo>
                      <a:pt x="13" y="143"/>
                    </a:lnTo>
                    <a:lnTo>
                      <a:pt x="6" y="139"/>
                    </a:lnTo>
                    <a:lnTo>
                      <a:pt x="0" y="139"/>
                    </a:lnTo>
                    <a:lnTo>
                      <a:pt x="0" y="139"/>
                    </a:lnTo>
                    <a:lnTo>
                      <a:pt x="6" y="71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32" y="0"/>
                    </a:lnTo>
                    <a:lnTo>
                      <a:pt x="51" y="0"/>
                    </a:lnTo>
                    <a:lnTo>
                      <a:pt x="76" y="0"/>
                    </a:lnTo>
                    <a:lnTo>
                      <a:pt x="95" y="4"/>
                    </a:lnTo>
                    <a:lnTo>
                      <a:pt x="95" y="4"/>
                    </a:lnTo>
                    <a:lnTo>
                      <a:pt x="76" y="4"/>
                    </a:lnTo>
                    <a:lnTo>
                      <a:pt x="63" y="4"/>
                    </a:lnTo>
                    <a:lnTo>
                      <a:pt x="51" y="4"/>
                    </a:lnTo>
                    <a:lnTo>
                      <a:pt x="38" y="9"/>
                    </a:lnTo>
                    <a:lnTo>
                      <a:pt x="38" y="9"/>
                    </a:lnTo>
                    <a:lnTo>
                      <a:pt x="32" y="18"/>
                    </a:lnTo>
                    <a:lnTo>
                      <a:pt x="25" y="27"/>
                    </a:lnTo>
                    <a:lnTo>
                      <a:pt x="25" y="27"/>
                    </a:lnTo>
                    <a:lnTo>
                      <a:pt x="38" y="27"/>
                    </a:lnTo>
                    <a:lnTo>
                      <a:pt x="38" y="27"/>
                    </a:lnTo>
                    <a:lnTo>
                      <a:pt x="38" y="31"/>
                    </a:lnTo>
                    <a:lnTo>
                      <a:pt x="32" y="31"/>
                    </a:lnTo>
                    <a:lnTo>
                      <a:pt x="25" y="36"/>
                    </a:lnTo>
                    <a:lnTo>
                      <a:pt x="25" y="36"/>
                    </a:lnTo>
                    <a:lnTo>
                      <a:pt x="25" y="36"/>
                    </a:lnTo>
                    <a:lnTo>
                      <a:pt x="32" y="40"/>
                    </a:lnTo>
                    <a:lnTo>
                      <a:pt x="32" y="40"/>
                    </a:lnTo>
                    <a:lnTo>
                      <a:pt x="38" y="36"/>
                    </a:lnTo>
                    <a:lnTo>
                      <a:pt x="38" y="36"/>
                    </a:lnTo>
                    <a:lnTo>
                      <a:pt x="38" y="49"/>
                    </a:lnTo>
                    <a:lnTo>
                      <a:pt x="51" y="58"/>
                    </a:lnTo>
                    <a:lnTo>
                      <a:pt x="51" y="58"/>
                    </a:lnTo>
                    <a:lnTo>
                      <a:pt x="38" y="58"/>
                    </a:lnTo>
                    <a:lnTo>
                      <a:pt x="32" y="62"/>
                    </a:lnTo>
                    <a:lnTo>
                      <a:pt x="32" y="62"/>
                    </a:lnTo>
                    <a:lnTo>
                      <a:pt x="38" y="71"/>
                    </a:lnTo>
                    <a:lnTo>
                      <a:pt x="38" y="89"/>
                    </a:lnTo>
                    <a:lnTo>
                      <a:pt x="38" y="103"/>
                    </a:lnTo>
                    <a:lnTo>
                      <a:pt x="44" y="116"/>
                    </a:lnTo>
                    <a:lnTo>
                      <a:pt x="44" y="116"/>
                    </a:lnTo>
                    <a:lnTo>
                      <a:pt x="38" y="116"/>
                    </a:lnTo>
                    <a:lnTo>
                      <a:pt x="44" y="121"/>
                    </a:lnTo>
                    <a:lnTo>
                      <a:pt x="44" y="125"/>
                    </a:lnTo>
                    <a:lnTo>
                      <a:pt x="38" y="125"/>
                    </a:lnTo>
                    <a:lnTo>
                      <a:pt x="38" y="125"/>
                    </a:lnTo>
                    <a:lnTo>
                      <a:pt x="44" y="134"/>
                    </a:lnTo>
                    <a:lnTo>
                      <a:pt x="38" y="134"/>
                    </a:lnTo>
                    <a:lnTo>
                      <a:pt x="38" y="134"/>
                    </a:lnTo>
                    <a:lnTo>
                      <a:pt x="44" y="139"/>
                    </a:lnTo>
                    <a:lnTo>
                      <a:pt x="44" y="143"/>
                    </a:lnTo>
                    <a:lnTo>
                      <a:pt x="38" y="143"/>
                    </a:lnTo>
                    <a:lnTo>
                      <a:pt x="32" y="148"/>
                    </a:lnTo>
                    <a:lnTo>
                      <a:pt x="32" y="148"/>
                    </a:lnTo>
                    <a:lnTo>
                      <a:pt x="51" y="148"/>
                    </a:lnTo>
                    <a:lnTo>
                      <a:pt x="57" y="143"/>
                    </a:lnTo>
                    <a:lnTo>
                      <a:pt x="57" y="139"/>
                    </a:lnTo>
                    <a:lnTo>
                      <a:pt x="57" y="139"/>
                    </a:lnTo>
                    <a:lnTo>
                      <a:pt x="57" y="139"/>
                    </a:lnTo>
                    <a:lnTo>
                      <a:pt x="51" y="130"/>
                    </a:lnTo>
                    <a:lnTo>
                      <a:pt x="57" y="121"/>
                    </a:lnTo>
                    <a:lnTo>
                      <a:pt x="57" y="121"/>
                    </a:lnTo>
                    <a:lnTo>
                      <a:pt x="63" y="125"/>
                    </a:lnTo>
                    <a:lnTo>
                      <a:pt x="70" y="125"/>
                    </a:lnTo>
                    <a:lnTo>
                      <a:pt x="82" y="121"/>
                    </a:lnTo>
                    <a:lnTo>
                      <a:pt x="95" y="116"/>
                    </a:lnTo>
                    <a:lnTo>
                      <a:pt x="95" y="116"/>
                    </a:lnTo>
                    <a:lnTo>
                      <a:pt x="95" y="121"/>
                    </a:lnTo>
                    <a:lnTo>
                      <a:pt x="95" y="121"/>
                    </a:lnTo>
                    <a:lnTo>
                      <a:pt x="95" y="125"/>
                    </a:lnTo>
                    <a:lnTo>
                      <a:pt x="89" y="125"/>
                    </a:lnTo>
                    <a:lnTo>
                      <a:pt x="89" y="125"/>
                    </a:lnTo>
                    <a:lnTo>
                      <a:pt x="89" y="121"/>
                    </a:lnTo>
                    <a:lnTo>
                      <a:pt x="82" y="121"/>
                    </a:lnTo>
                    <a:lnTo>
                      <a:pt x="82" y="121"/>
                    </a:lnTo>
                    <a:lnTo>
                      <a:pt x="82" y="130"/>
                    </a:lnTo>
                    <a:lnTo>
                      <a:pt x="70" y="134"/>
                    </a:lnTo>
                    <a:lnTo>
                      <a:pt x="70" y="134"/>
                    </a:lnTo>
                    <a:lnTo>
                      <a:pt x="76" y="134"/>
                    </a:lnTo>
                    <a:lnTo>
                      <a:pt x="82" y="139"/>
                    </a:lnTo>
                    <a:lnTo>
                      <a:pt x="70" y="143"/>
                    </a:lnTo>
                    <a:lnTo>
                      <a:pt x="70" y="143"/>
                    </a:lnTo>
                    <a:lnTo>
                      <a:pt x="82" y="148"/>
                    </a:lnTo>
                    <a:lnTo>
                      <a:pt x="89" y="143"/>
                    </a:lnTo>
                    <a:lnTo>
                      <a:pt x="95" y="139"/>
                    </a:lnTo>
                    <a:lnTo>
                      <a:pt x="95" y="139"/>
                    </a:lnTo>
                    <a:lnTo>
                      <a:pt x="95" y="152"/>
                    </a:lnTo>
                    <a:lnTo>
                      <a:pt x="95" y="157"/>
                    </a:lnTo>
                    <a:lnTo>
                      <a:pt x="95" y="161"/>
                    </a:lnTo>
                    <a:lnTo>
                      <a:pt x="101" y="166"/>
                    </a:lnTo>
                    <a:lnTo>
                      <a:pt x="101" y="166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56" name="Freeform 932"/>
              <p:cNvSpPr>
                <a:spLocks/>
              </p:cNvSpPr>
              <p:nvPr/>
            </p:nvSpPr>
            <p:spPr bwMode="auto">
              <a:xfrm>
                <a:off x="3030" y="1542"/>
                <a:ext cx="19" cy="14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14"/>
                  </a:cxn>
                  <a:cxn ang="0">
                    <a:pos x="0" y="5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3" y="9"/>
                  </a:cxn>
                  <a:cxn ang="0">
                    <a:pos x="0" y="14"/>
                  </a:cxn>
                  <a:cxn ang="0">
                    <a:pos x="0" y="14"/>
                  </a:cxn>
                </a:cxnLst>
                <a:rect l="0" t="0" r="r" b="b"/>
                <a:pathLst>
                  <a:path w="19" h="14">
                    <a:moveTo>
                      <a:pt x="0" y="14"/>
                    </a:moveTo>
                    <a:lnTo>
                      <a:pt x="0" y="14"/>
                    </a:lnTo>
                    <a:lnTo>
                      <a:pt x="0" y="5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3" y="9"/>
                    </a:lnTo>
                    <a:lnTo>
                      <a:pt x="0" y="14"/>
                    </a:lnTo>
                    <a:lnTo>
                      <a:pt x="0" y="1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57" name="Freeform 933"/>
              <p:cNvSpPr>
                <a:spLocks/>
              </p:cNvSpPr>
              <p:nvPr/>
            </p:nvSpPr>
            <p:spPr bwMode="auto">
              <a:xfrm>
                <a:off x="3252" y="1309"/>
                <a:ext cx="19" cy="27"/>
              </a:xfrm>
              <a:custGeom>
                <a:avLst/>
                <a:gdLst/>
                <a:ahLst/>
                <a:cxnLst>
                  <a:cxn ang="0">
                    <a:pos x="0" y="27"/>
                  </a:cxn>
                  <a:cxn ang="0">
                    <a:pos x="0" y="27"/>
                  </a:cxn>
                  <a:cxn ang="0">
                    <a:pos x="6" y="18"/>
                  </a:cxn>
                  <a:cxn ang="0">
                    <a:pos x="6" y="9"/>
                  </a:cxn>
                  <a:cxn ang="0">
                    <a:pos x="6" y="4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2" y="13"/>
                  </a:cxn>
                  <a:cxn ang="0">
                    <a:pos x="12" y="22"/>
                  </a:cxn>
                  <a:cxn ang="0">
                    <a:pos x="0" y="27"/>
                  </a:cxn>
                  <a:cxn ang="0">
                    <a:pos x="0" y="27"/>
                  </a:cxn>
                </a:cxnLst>
                <a:rect l="0" t="0" r="r" b="b"/>
                <a:pathLst>
                  <a:path w="19" h="27">
                    <a:moveTo>
                      <a:pt x="0" y="27"/>
                    </a:moveTo>
                    <a:lnTo>
                      <a:pt x="0" y="27"/>
                    </a:lnTo>
                    <a:lnTo>
                      <a:pt x="6" y="18"/>
                    </a:lnTo>
                    <a:lnTo>
                      <a:pt x="6" y="9"/>
                    </a:lnTo>
                    <a:lnTo>
                      <a:pt x="6" y="4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2" y="13"/>
                    </a:lnTo>
                    <a:lnTo>
                      <a:pt x="12" y="22"/>
                    </a:lnTo>
                    <a:lnTo>
                      <a:pt x="0" y="27"/>
                    </a:ln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58" name="Freeform 934"/>
              <p:cNvSpPr>
                <a:spLocks/>
              </p:cNvSpPr>
              <p:nvPr/>
            </p:nvSpPr>
            <p:spPr bwMode="auto">
              <a:xfrm>
                <a:off x="3093" y="1403"/>
                <a:ext cx="13" cy="4"/>
              </a:xfrm>
              <a:custGeom>
                <a:avLst/>
                <a:gdLst/>
                <a:ahLst/>
                <a:cxnLst>
                  <a:cxn ang="0">
                    <a:pos x="13" y="4"/>
                  </a:cxn>
                  <a:cxn ang="0">
                    <a:pos x="13" y="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13" y="4"/>
                  </a:cxn>
                  <a:cxn ang="0">
                    <a:pos x="13" y="4"/>
                  </a:cxn>
                </a:cxnLst>
                <a:rect l="0" t="0" r="r" b="b"/>
                <a:pathLst>
                  <a:path w="13" h="4">
                    <a:moveTo>
                      <a:pt x="13" y="4"/>
                    </a:moveTo>
                    <a:lnTo>
                      <a:pt x="13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13" y="4"/>
                    </a:lnTo>
                    <a:lnTo>
                      <a:pt x="13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59" name="Freeform 935"/>
              <p:cNvSpPr>
                <a:spLocks/>
              </p:cNvSpPr>
              <p:nvPr/>
            </p:nvSpPr>
            <p:spPr bwMode="auto">
              <a:xfrm>
                <a:off x="3252" y="1304"/>
                <a:ext cx="37" cy="103"/>
              </a:xfrm>
              <a:custGeom>
                <a:avLst/>
                <a:gdLst/>
                <a:ahLst/>
                <a:cxnLst>
                  <a:cxn ang="0">
                    <a:pos x="0" y="99"/>
                  </a:cxn>
                  <a:cxn ang="0">
                    <a:pos x="6" y="94"/>
                  </a:cxn>
                  <a:cxn ang="0">
                    <a:pos x="19" y="90"/>
                  </a:cxn>
                  <a:cxn ang="0">
                    <a:pos x="6" y="90"/>
                  </a:cxn>
                  <a:cxn ang="0">
                    <a:pos x="0" y="85"/>
                  </a:cxn>
                  <a:cxn ang="0">
                    <a:pos x="6" y="81"/>
                  </a:cxn>
                  <a:cxn ang="0">
                    <a:pos x="6" y="67"/>
                  </a:cxn>
                  <a:cxn ang="0">
                    <a:pos x="12" y="63"/>
                  </a:cxn>
                  <a:cxn ang="0">
                    <a:pos x="6" y="67"/>
                  </a:cxn>
                  <a:cxn ang="0">
                    <a:pos x="0" y="58"/>
                  </a:cxn>
                  <a:cxn ang="0">
                    <a:pos x="6" y="58"/>
                  </a:cxn>
                  <a:cxn ang="0">
                    <a:pos x="6" y="41"/>
                  </a:cxn>
                  <a:cxn ang="0">
                    <a:pos x="0" y="32"/>
                  </a:cxn>
                  <a:cxn ang="0">
                    <a:pos x="19" y="32"/>
                  </a:cxn>
                  <a:cxn ang="0">
                    <a:pos x="25" y="27"/>
                  </a:cxn>
                  <a:cxn ang="0">
                    <a:pos x="19" y="23"/>
                  </a:cxn>
                  <a:cxn ang="0">
                    <a:pos x="25" y="9"/>
                  </a:cxn>
                  <a:cxn ang="0">
                    <a:pos x="25" y="0"/>
                  </a:cxn>
                  <a:cxn ang="0">
                    <a:pos x="25" y="23"/>
                  </a:cxn>
                  <a:cxn ang="0">
                    <a:pos x="25" y="23"/>
                  </a:cxn>
                  <a:cxn ang="0">
                    <a:pos x="25" y="23"/>
                  </a:cxn>
                  <a:cxn ang="0">
                    <a:pos x="37" y="41"/>
                  </a:cxn>
                  <a:cxn ang="0">
                    <a:pos x="25" y="36"/>
                  </a:cxn>
                  <a:cxn ang="0">
                    <a:pos x="25" y="41"/>
                  </a:cxn>
                  <a:cxn ang="0">
                    <a:pos x="25" y="45"/>
                  </a:cxn>
                  <a:cxn ang="0">
                    <a:pos x="19" y="54"/>
                  </a:cxn>
                  <a:cxn ang="0">
                    <a:pos x="19" y="58"/>
                  </a:cxn>
                  <a:cxn ang="0">
                    <a:pos x="31" y="50"/>
                  </a:cxn>
                  <a:cxn ang="0">
                    <a:pos x="37" y="50"/>
                  </a:cxn>
                  <a:cxn ang="0">
                    <a:pos x="25" y="63"/>
                  </a:cxn>
                  <a:cxn ang="0">
                    <a:pos x="12" y="76"/>
                  </a:cxn>
                  <a:cxn ang="0">
                    <a:pos x="37" y="76"/>
                  </a:cxn>
                  <a:cxn ang="0">
                    <a:pos x="37" y="90"/>
                  </a:cxn>
                  <a:cxn ang="0">
                    <a:pos x="25" y="90"/>
                  </a:cxn>
                  <a:cxn ang="0">
                    <a:pos x="25" y="90"/>
                  </a:cxn>
                  <a:cxn ang="0">
                    <a:pos x="31" y="94"/>
                  </a:cxn>
                  <a:cxn ang="0">
                    <a:pos x="37" y="99"/>
                  </a:cxn>
                  <a:cxn ang="0">
                    <a:pos x="37" y="99"/>
                  </a:cxn>
                  <a:cxn ang="0">
                    <a:pos x="37" y="99"/>
                  </a:cxn>
                  <a:cxn ang="0">
                    <a:pos x="19" y="103"/>
                  </a:cxn>
                  <a:cxn ang="0">
                    <a:pos x="0" y="99"/>
                  </a:cxn>
                </a:cxnLst>
                <a:rect l="0" t="0" r="r" b="b"/>
                <a:pathLst>
                  <a:path w="37" h="103">
                    <a:moveTo>
                      <a:pt x="0" y="99"/>
                    </a:moveTo>
                    <a:lnTo>
                      <a:pt x="0" y="99"/>
                    </a:lnTo>
                    <a:lnTo>
                      <a:pt x="0" y="94"/>
                    </a:lnTo>
                    <a:lnTo>
                      <a:pt x="6" y="94"/>
                    </a:lnTo>
                    <a:lnTo>
                      <a:pt x="12" y="94"/>
                    </a:lnTo>
                    <a:lnTo>
                      <a:pt x="19" y="90"/>
                    </a:lnTo>
                    <a:lnTo>
                      <a:pt x="19" y="90"/>
                    </a:lnTo>
                    <a:lnTo>
                      <a:pt x="6" y="90"/>
                    </a:lnTo>
                    <a:lnTo>
                      <a:pt x="0" y="90"/>
                    </a:lnTo>
                    <a:lnTo>
                      <a:pt x="0" y="85"/>
                    </a:lnTo>
                    <a:lnTo>
                      <a:pt x="0" y="85"/>
                    </a:lnTo>
                    <a:lnTo>
                      <a:pt x="6" y="81"/>
                    </a:lnTo>
                    <a:lnTo>
                      <a:pt x="6" y="76"/>
                    </a:lnTo>
                    <a:lnTo>
                      <a:pt x="6" y="67"/>
                    </a:lnTo>
                    <a:lnTo>
                      <a:pt x="12" y="63"/>
                    </a:lnTo>
                    <a:lnTo>
                      <a:pt x="12" y="63"/>
                    </a:lnTo>
                    <a:lnTo>
                      <a:pt x="6" y="63"/>
                    </a:lnTo>
                    <a:lnTo>
                      <a:pt x="6" y="67"/>
                    </a:lnTo>
                    <a:lnTo>
                      <a:pt x="0" y="67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6" y="58"/>
                    </a:lnTo>
                    <a:lnTo>
                      <a:pt x="12" y="50"/>
                    </a:lnTo>
                    <a:lnTo>
                      <a:pt x="6" y="41"/>
                    </a:lnTo>
                    <a:lnTo>
                      <a:pt x="0" y="32"/>
                    </a:lnTo>
                    <a:lnTo>
                      <a:pt x="0" y="32"/>
                    </a:lnTo>
                    <a:lnTo>
                      <a:pt x="19" y="32"/>
                    </a:lnTo>
                    <a:lnTo>
                      <a:pt x="19" y="32"/>
                    </a:lnTo>
                    <a:lnTo>
                      <a:pt x="25" y="27"/>
                    </a:lnTo>
                    <a:lnTo>
                      <a:pt x="25" y="27"/>
                    </a:lnTo>
                    <a:lnTo>
                      <a:pt x="19" y="23"/>
                    </a:lnTo>
                    <a:lnTo>
                      <a:pt x="19" y="23"/>
                    </a:lnTo>
                    <a:lnTo>
                      <a:pt x="25" y="18"/>
                    </a:lnTo>
                    <a:lnTo>
                      <a:pt x="25" y="9"/>
                    </a:lnTo>
                    <a:lnTo>
                      <a:pt x="25" y="5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25" y="23"/>
                    </a:lnTo>
                    <a:lnTo>
                      <a:pt x="25" y="23"/>
                    </a:lnTo>
                    <a:lnTo>
                      <a:pt x="25" y="23"/>
                    </a:lnTo>
                    <a:lnTo>
                      <a:pt x="25" y="23"/>
                    </a:lnTo>
                    <a:lnTo>
                      <a:pt x="25" y="23"/>
                    </a:lnTo>
                    <a:lnTo>
                      <a:pt x="31" y="32"/>
                    </a:lnTo>
                    <a:lnTo>
                      <a:pt x="37" y="41"/>
                    </a:lnTo>
                    <a:lnTo>
                      <a:pt x="37" y="41"/>
                    </a:lnTo>
                    <a:lnTo>
                      <a:pt x="25" y="36"/>
                    </a:lnTo>
                    <a:lnTo>
                      <a:pt x="25" y="36"/>
                    </a:lnTo>
                    <a:lnTo>
                      <a:pt x="25" y="41"/>
                    </a:lnTo>
                    <a:lnTo>
                      <a:pt x="25" y="41"/>
                    </a:lnTo>
                    <a:lnTo>
                      <a:pt x="25" y="45"/>
                    </a:lnTo>
                    <a:lnTo>
                      <a:pt x="25" y="50"/>
                    </a:lnTo>
                    <a:lnTo>
                      <a:pt x="19" y="54"/>
                    </a:lnTo>
                    <a:lnTo>
                      <a:pt x="19" y="58"/>
                    </a:lnTo>
                    <a:lnTo>
                      <a:pt x="19" y="58"/>
                    </a:lnTo>
                    <a:lnTo>
                      <a:pt x="25" y="50"/>
                    </a:lnTo>
                    <a:lnTo>
                      <a:pt x="31" y="50"/>
                    </a:lnTo>
                    <a:lnTo>
                      <a:pt x="37" y="50"/>
                    </a:lnTo>
                    <a:lnTo>
                      <a:pt x="37" y="50"/>
                    </a:lnTo>
                    <a:lnTo>
                      <a:pt x="31" y="58"/>
                    </a:lnTo>
                    <a:lnTo>
                      <a:pt x="25" y="63"/>
                    </a:lnTo>
                    <a:lnTo>
                      <a:pt x="19" y="67"/>
                    </a:lnTo>
                    <a:lnTo>
                      <a:pt x="12" y="76"/>
                    </a:lnTo>
                    <a:lnTo>
                      <a:pt x="12" y="76"/>
                    </a:lnTo>
                    <a:lnTo>
                      <a:pt x="37" y="76"/>
                    </a:lnTo>
                    <a:lnTo>
                      <a:pt x="37" y="76"/>
                    </a:lnTo>
                    <a:lnTo>
                      <a:pt x="37" y="90"/>
                    </a:lnTo>
                    <a:lnTo>
                      <a:pt x="37" y="90"/>
                    </a:lnTo>
                    <a:lnTo>
                      <a:pt x="25" y="90"/>
                    </a:lnTo>
                    <a:lnTo>
                      <a:pt x="25" y="90"/>
                    </a:lnTo>
                    <a:lnTo>
                      <a:pt x="25" y="90"/>
                    </a:lnTo>
                    <a:lnTo>
                      <a:pt x="25" y="90"/>
                    </a:lnTo>
                    <a:lnTo>
                      <a:pt x="31" y="94"/>
                    </a:lnTo>
                    <a:lnTo>
                      <a:pt x="31" y="99"/>
                    </a:lnTo>
                    <a:lnTo>
                      <a:pt x="37" y="99"/>
                    </a:lnTo>
                    <a:lnTo>
                      <a:pt x="37" y="99"/>
                    </a:lnTo>
                    <a:lnTo>
                      <a:pt x="37" y="99"/>
                    </a:lnTo>
                    <a:lnTo>
                      <a:pt x="37" y="99"/>
                    </a:lnTo>
                    <a:lnTo>
                      <a:pt x="37" y="99"/>
                    </a:lnTo>
                    <a:lnTo>
                      <a:pt x="31" y="103"/>
                    </a:lnTo>
                    <a:lnTo>
                      <a:pt x="19" y="103"/>
                    </a:lnTo>
                    <a:lnTo>
                      <a:pt x="0" y="99"/>
                    </a:lnTo>
                    <a:lnTo>
                      <a:pt x="0" y="9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60" name="Freeform 936"/>
              <p:cNvSpPr>
                <a:spLocks/>
              </p:cNvSpPr>
              <p:nvPr/>
            </p:nvSpPr>
            <p:spPr bwMode="auto">
              <a:xfrm>
                <a:off x="3384" y="1407"/>
                <a:ext cx="19" cy="1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14"/>
                  </a:cxn>
                  <a:cxn ang="0">
                    <a:pos x="19" y="14"/>
                  </a:cxn>
                  <a:cxn ang="0">
                    <a:pos x="7" y="9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9" h="14">
                    <a:moveTo>
                      <a:pt x="0" y="0"/>
                    </a:move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14"/>
                    </a:lnTo>
                    <a:lnTo>
                      <a:pt x="19" y="14"/>
                    </a:lnTo>
                    <a:lnTo>
                      <a:pt x="7" y="9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61" name="Freeform 937"/>
              <p:cNvSpPr>
                <a:spLocks/>
              </p:cNvSpPr>
              <p:nvPr/>
            </p:nvSpPr>
            <p:spPr bwMode="auto">
              <a:xfrm>
                <a:off x="2416" y="1533"/>
                <a:ext cx="1449" cy="86"/>
              </a:xfrm>
              <a:custGeom>
                <a:avLst/>
                <a:gdLst/>
                <a:ahLst/>
                <a:cxnLst>
                  <a:cxn ang="0">
                    <a:pos x="57" y="23"/>
                  </a:cxn>
                  <a:cxn ang="0">
                    <a:pos x="133" y="32"/>
                  </a:cxn>
                  <a:cxn ang="0">
                    <a:pos x="158" y="9"/>
                  </a:cxn>
                  <a:cxn ang="0">
                    <a:pos x="190" y="14"/>
                  </a:cxn>
                  <a:cxn ang="0">
                    <a:pos x="190" y="9"/>
                  </a:cxn>
                  <a:cxn ang="0">
                    <a:pos x="190" y="0"/>
                  </a:cxn>
                  <a:cxn ang="0">
                    <a:pos x="203" y="9"/>
                  </a:cxn>
                  <a:cxn ang="0">
                    <a:pos x="209" y="27"/>
                  </a:cxn>
                  <a:cxn ang="0">
                    <a:pos x="228" y="9"/>
                  </a:cxn>
                  <a:cxn ang="0">
                    <a:pos x="247" y="27"/>
                  </a:cxn>
                  <a:cxn ang="0">
                    <a:pos x="260" y="23"/>
                  </a:cxn>
                  <a:cxn ang="0">
                    <a:pos x="272" y="9"/>
                  </a:cxn>
                  <a:cxn ang="0">
                    <a:pos x="279" y="32"/>
                  </a:cxn>
                  <a:cxn ang="0">
                    <a:pos x="608" y="18"/>
                  </a:cxn>
                  <a:cxn ang="0">
                    <a:pos x="608" y="27"/>
                  </a:cxn>
                  <a:cxn ang="0">
                    <a:pos x="741" y="9"/>
                  </a:cxn>
                  <a:cxn ang="0">
                    <a:pos x="722" y="23"/>
                  </a:cxn>
                  <a:cxn ang="0">
                    <a:pos x="734" y="9"/>
                  </a:cxn>
                  <a:cxn ang="0">
                    <a:pos x="760" y="23"/>
                  </a:cxn>
                  <a:cxn ang="0">
                    <a:pos x="810" y="27"/>
                  </a:cxn>
                  <a:cxn ang="0">
                    <a:pos x="829" y="18"/>
                  </a:cxn>
                  <a:cxn ang="0">
                    <a:pos x="836" y="27"/>
                  </a:cxn>
                  <a:cxn ang="0">
                    <a:pos x="848" y="32"/>
                  </a:cxn>
                  <a:cxn ang="0">
                    <a:pos x="937" y="32"/>
                  </a:cxn>
                  <a:cxn ang="0">
                    <a:pos x="943" y="32"/>
                  </a:cxn>
                  <a:cxn ang="0">
                    <a:pos x="1209" y="23"/>
                  </a:cxn>
                  <a:cxn ang="0">
                    <a:pos x="1247" y="23"/>
                  </a:cxn>
                  <a:cxn ang="0">
                    <a:pos x="1443" y="45"/>
                  </a:cxn>
                  <a:cxn ang="0">
                    <a:pos x="1392" y="59"/>
                  </a:cxn>
                  <a:cxn ang="0">
                    <a:pos x="1158" y="63"/>
                  </a:cxn>
                  <a:cxn ang="0">
                    <a:pos x="1095" y="77"/>
                  </a:cxn>
                  <a:cxn ang="0">
                    <a:pos x="1120" y="59"/>
                  </a:cxn>
                  <a:cxn ang="0">
                    <a:pos x="1133" y="68"/>
                  </a:cxn>
                  <a:cxn ang="0">
                    <a:pos x="1139" y="59"/>
                  </a:cxn>
                  <a:cxn ang="0">
                    <a:pos x="911" y="59"/>
                  </a:cxn>
                  <a:cxn ang="0">
                    <a:pos x="867" y="77"/>
                  </a:cxn>
                  <a:cxn ang="0">
                    <a:pos x="886" y="59"/>
                  </a:cxn>
                  <a:cxn ang="0">
                    <a:pos x="665" y="59"/>
                  </a:cxn>
                  <a:cxn ang="0">
                    <a:pos x="589" y="81"/>
                  </a:cxn>
                  <a:cxn ang="0">
                    <a:pos x="620" y="59"/>
                  </a:cxn>
                  <a:cxn ang="0">
                    <a:pos x="380" y="81"/>
                  </a:cxn>
                  <a:cxn ang="0">
                    <a:pos x="342" y="63"/>
                  </a:cxn>
                  <a:cxn ang="0">
                    <a:pos x="89" y="59"/>
                  </a:cxn>
                  <a:cxn ang="0">
                    <a:pos x="25" y="81"/>
                  </a:cxn>
                  <a:cxn ang="0">
                    <a:pos x="44" y="63"/>
                  </a:cxn>
                  <a:cxn ang="0">
                    <a:pos x="57" y="63"/>
                  </a:cxn>
                  <a:cxn ang="0">
                    <a:pos x="0" y="63"/>
                  </a:cxn>
                  <a:cxn ang="0">
                    <a:pos x="1367" y="45"/>
                  </a:cxn>
                  <a:cxn ang="0">
                    <a:pos x="684" y="41"/>
                  </a:cxn>
                  <a:cxn ang="0">
                    <a:pos x="6" y="41"/>
                  </a:cxn>
                  <a:cxn ang="0">
                    <a:pos x="51" y="32"/>
                  </a:cxn>
                </a:cxnLst>
                <a:rect l="0" t="0" r="r" b="b"/>
                <a:pathLst>
                  <a:path w="1449" h="86">
                    <a:moveTo>
                      <a:pt x="51" y="32"/>
                    </a:moveTo>
                    <a:lnTo>
                      <a:pt x="51" y="32"/>
                    </a:lnTo>
                    <a:lnTo>
                      <a:pt x="51" y="18"/>
                    </a:lnTo>
                    <a:lnTo>
                      <a:pt x="51" y="18"/>
                    </a:lnTo>
                    <a:lnTo>
                      <a:pt x="57" y="23"/>
                    </a:lnTo>
                    <a:lnTo>
                      <a:pt x="57" y="32"/>
                    </a:lnTo>
                    <a:lnTo>
                      <a:pt x="57" y="32"/>
                    </a:lnTo>
                    <a:lnTo>
                      <a:pt x="95" y="27"/>
                    </a:lnTo>
                    <a:lnTo>
                      <a:pt x="114" y="27"/>
                    </a:lnTo>
                    <a:lnTo>
                      <a:pt x="133" y="32"/>
                    </a:lnTo>
                    <a:lnTo>
                      <a:pt x="133" y="32"/>
                    </a:lnTo>
                    <a:lnTo>
                      <a:pt x="139" y="23"/>
                    </a:lnTo>
                    <a:lnTo>
                      <a:pt x="133" y="9"/>
                    </a:lnTo>
                    <a:lnTo>
                      <a:pt x="133" y="9"/>
                    </a:lnTo>
                    <a:lnTo>
                      <a:pt x="158" y="9"/>
                    </a:lnTo>
                    <a:lnTo>
                      <a:pt x="171" y="14"/>
                    </a:lnTo>
                    <a:lnTo>
                      <a:pt x="177" y="23"/>
                    </a:lnTo>
                    <a:lnTo>
                      <a:pt x="177" y="23"/>
                    </a:lnTo>
                    <a:lnTo>
                      <a:pt x="184" y="18"/>
                    </a:lnTo>
                    <a:lnTo>
                      <a:pt x="190" y="14"/>
                    </a:lnTo>
                    <a:lnTo>
                      <a:pt x="190" y="14"/>
                    </a:lnTo>
                    <a:lnTo>
                      <a:pt x="190" y="14"/>
                    </a:lnTo>
                    <a:lnTo>
                      <a:pt x="190" y="9"/>
                    </a:lnTo>
                    <a:lnTo>
                      <a:pt x="190" y="9"/>
                    </a:lnTo>
                    <a:lnTo>
                      <a:pt x="190" y="9"/>
                    </a:lnTo>
                    <a:lnTo>
                      <a:pt x="184" y="9"/>
                    </a:lnTo>
                    <a:lnTo>
                      <a:pt x="177" y="9"/>
                    </a:lnTo>
                    <a:lnTo>
                      <a:pt x="177" y="0"/>
                    </a:lnTo>
                    <a:lnTo>
                      <a:pt x="177" y="0"/>
                    </a:lnTo>
                    <a:lnTo>
                      <a:pt x="190" y="0"/>
                    </a:lnTo>
                    <a:lnTo>
                      <a:pt x="190" y="0"/>
                    </a:lnTo>
                    <a:lnTo>
                      <a:pt x="196" y="5"/>
                    </a:lnTo>
                    <a:lnTo>
                      <a:pt x="203" y="5"/>
                    </a:lnTo>
                    <a:lnTo>
                      <a:pt x="203" y="5"/>
                    </a:lnTo>
                    <a:lnTo>
                      <a:pt x="203" y="9"/>
                    </a:lnTo>
                    <a:lnTo>
                      <a:pt x="196" y="14"/>
                    </a:lnTo>
                    <a:lnTo>
                      <a:pt x="196" y="18"/>
                    </a:lnTo>
                    <a:lnTo>
                      <a:pt x="196" y="27"/>
                    </a:lnTo>
                    <a:lnTo>
                      <a:pt x="196" y="27"/>
                    </a:lnTo>
                    <a:lnTo>
                      <a:pt x="209" y="27"/>
                    </a:lnTo>
                    <a:lnTo>
                      <a:pt x="209" y="32"/>
                    </a:lnTo>
                    <a:lnTo>
                      <a:pt x="215" y="32"/>
                    </a:lnTo>
                    <a:lnTo>
                      <a:pt x="215" y="32"/>
                    </a:lnTo>
                    <a:lnTo>
                      <a:pt x="222" y="14"/>
                    </a:lnTo>
                    <a:lnTo>
                      <a:pt x="228" y="9"/>
                    </a:lnTo>
                    <a:lnTo>
                      <a:pt x="234" y="5"/>
                    </a:lnTo>
                    <a:lnTo>
                      <a:pt x="234" y="5"/>
                    </a:lnTo>
                    <a:lnTo>
                      <a:pt x="241" y="9"/>
                    </a:lnTo>
                    <a:lnTo>
                      <a:pt x="247" y="14"/>
                    </a:lnTo>
                    <a:lnTo>
                      <a:pt x="247" y="27"/>
                    </a:lnTo>
                    <a:lnTo>
                      <a:pt x="247" y="27"/>
                    </a:lnTo>
                    <a:lnTo>
                      <a:pt x="253" y="18"/>
                    </a:lnTo>
                    <a:lnTo>
                      <a:pt x="260" y="18"/>
                    </a:lnTo>
                    <a:lnTo>
                      <a:pt x="260" y="23"/>
                    </a:lnTo>
                    <a:lnTo>
                      <a:pt x="260" y="23"/>
                    </a:lnTo>
                    <a:lnTo>
                      <a:pt x="260" y="27"/>
                    </a:lnTo>
                    <a:lnTo>
                      <a:pt x="266" y="27"/>
                    </a:lnTo>
                    <a:lnTo>
                      <a:pt x="266" y="18"/>
                    </a:lnTo>
                    <a:lnTo>
                      <a:pt x="266" y="9"/>
                    </a:lnTo>
                    <a:lnTo>
                      <a:pt x="272" y="9"/>
                    </a:lnTo>
                    <a:lnTo>
                      <a:pt x="279" y="9"/>
                    </a:lnTo>
                    <a:lnTo>
                      <a:pt x="279" y="9"/>
                    </a:lnTo>
                    <a:lnTo>
                      <a:pt x="272" y="14"/>
                    </a:lnTo>
                    <a:lnTo>
                      <a:pt x="279" y="18"/>
                    </a:lnTo>
                    <a:lnTo>
                      <a:pt x="279" y="32"/>
                    </a:lnTo>
                    <a:lnTo>
                      <a:pt x="279" y="32"/>
                    </a:lnTo>
                    <a:lnTo>
                      <a:pt x="437" y="27"/>
                    </a:lnTo>
                    <a:lnTo>
                      <a:pt x="608" y="32"/>
                    </a:lnTo>
                    <a:lnTo>
                      <a:pt x="608" y="32"/>
                    </a:lnTo>
                    <a:lnTo>
                      <a:pt x="608" y="18"/>
                    </a:lnTo>
                    <a:lnTo>
                      <a:pt x="601" y="9"/>
                    </a:lnTo>
                    <a:lnTo>
                      <a:pt x="601" y="9"/>
                    </a:lnTo>
                    <a:lnTo>
                      <a:pt x="608" y="9"/>
                    </a:lnTo>
                    <a:lnTo>
                      <a:pt x="608" y="14"/>
                    </a:lnTo>
                    <a:lnTo>
                      <a:pt x="608" y="27"/>
                    </a:lnTo>
                    <a:lnTo>
                      <a:pt x="608" y="27"/>
                    </a:lnTo>
                    <a:lnTo>
                      <a:pt x="734" y="27"/>
                    </a:lnTo>
                    <a:lnTo>
                      <a:pt x="734" y="27"/>
                    </a:lnTo>
                    <a:lnTo>
                      <a:pt x="734" y="18"/>
                    </a:lnTo>
                    <a:lnTo>
                      <a:pt x="741" y="9"/>
                    </a:lnTo>
                    <a:lnTo>
                      <a:pt x="741" y="9"/>
                    </a:lnTo>
                    <a:lnTo>
                      <a:pt x="728" y="14"/>
                    </a:lnTo>
                    <a:lnTo>
                      <a:pt x="728" y="23"/>
                    </a:lnTo>
                    <a:lnTo>
                      <a:pt x="728" y="23"/>
                    </a:lnTo>
                    <a:lnTo>
                      <a:pt x="722" y="23"/>
                    </a:lnTo>
                    <a:lnTo>
                      <a:pt x="722" y="18"/>
                    </a:lnTo>
                    <a:lnTo>
                      <a:pt x="722" y="14"/>
                    </a:lnTo>
                    <a:lnTo>
                      <a:pt x="715" y="9"/>
                    </a:lnTo>
                    <a:lnTo>
                      <a:pt x="715" y="9"/>
                    </a:lnTo>
                    <a:lnTo>
                      <a:pt x="734" y="9"/>
                    </a:lnTo>
                    <a:lnTo>
                      <a:pt x="753" y="9"/>
                    </a:lnTo>
                    <a:lnTo>
                      <a:pt x="753" y="9"/>
                    </a:lnTo>
                    <a:lnTo>
                      <a:pt x="760" y="14"/>
                    </a:lnTo>
                    <a:lnTo>
                      <a:pt x="760" y="18"/>
                    </a:lnTo>
                    <a:lnTo>
                      <a:pt x="760" y="23"/>
                    </a:lnTo>
                    <a:lnTo>
                      <a:pt x="760" y="32"/>
                    </a:lnTo>
                    <a:lnTo>
                      <a:pt x="760" y="32"/>
                    </a:lnTo>
                    <a:lnTo>
                      <a:pt x="785" y="27"/>
                    </a:lnTo>
                    <a:lnTo>
                      <a:pt x="810" y="27"/>
                    </a:lnTo>
                    <a:lnTo>
                      <a:pt x="810" y="27"/>
                    </a:lnTo>
                    <a:lnTo>
                      <a:pt x="817" y="18"/>
                    </a:lnTo>
                    <a:lnTo>
                      <a:pt x="817" y="9"/>
                    </a:lnTo>
                    <a:lnTo>
                      <a:pt x="817" y="9"/>
                    </a:lnTo>
                    <a:lnTo>
                      <a:pt x="823" y="18"/>
                    </a:lnTo>
                    <a:lnTo>
                      <a:pt x="829" y="18"/>
                    </a:lnTo>
                    <a:lnTo>
                      <a:pt x="829" y="9"/>
                    </a:lnTo>
                    <a:lnTo>
                      <a:pt x="829" y="9"/>
                    </a:lnTo>
                    <a:lnTo>
                      <a:pt x="836" y="14"/>
                    </a:lnTo>
                    <a:lnTo>
                      <a:pt x="836" y="18"/>
                    </a:lnTo>
                    <a:lnTo>
                      <a:pt x="836" y="27"/>
                    </a:lnTo>
                    <a:lnTo>
                      <a:pt x="836" y="27"/>
                    </a:lnTo>
                    <a:lnTo>
                      <a:pt x="836" y="27"/>
                    </a:lnTo>
                    <a:lnTo>
                      <a:pt x="842" y="23"/>
                    </a:lnTo>
                    <a:lnTo>
                      <a:pt x="848" y="23"/>
                    </a:lnTo>
                    <a:lnTo>
                      <a:pt x="848" y="32"/>
                    </a:lnTo>
                    <a:lnTo>
                      <a:pt x="848" y="32"/>
                    </a:lnTo>
                    <a:lnTo>
                      <a:pt x="867" y="27"/>
                    </a:lnTo>
                    <a:lnTo>
                      <a:pt x="886" y="27"/>
                    </a:lnTo>
                    <a:lnTo>
                      <a:pt x="937" y="32"/>
                    </a:lnTo>
                    <a:lnTo>
                      <a:pt x="937" y="32"/>
                    </a:lnTo>
                    <a:lnTo>
                      <a:pt x="937" y="23"/>
                    </a:lnTo>
                    <a:lnTo>
                      <a:pt x="937" y="23"/>
                    </a:lnTo>
                    <a:lnTo>
                      <a:pt x="937" y="23"/>
                    </a:lnTo>
                    <a:lnTo>
                      <a:pt x="943" y="32"/>
                    </a:lnTo>
                    <a:lnTo>
                      <a:pt x="943" y="32"/>
                    </a:lnTo>
                    <a:lnTo>
                      <a:pt x="1000" y="27"/>
                    </a:lnTo>
                    <a:lnTo>
                      <a:pt x="1076" y="32"/>
                    </a:lnTo>
                    <a:lnTo>
                      <a:pt x="1152" y="32"/>
                    </a:lnTo>
                    <a:lnTo>
                      <a:pt x="1184" y="27"/>
                    </a:lnTo>
                    <a:lnTo>
                      <a:pt x="1209" y="23"/>
                    </a:lnTo>
                    <a:lnTo>
                      <a:pt x="1209" y="23"/>
                    </a:lnTo>
                    <a:lnTo>
                      <a:pt x="1215" y="27"/>
                    </a:lnTo>
                    <a:lnTo>
                      <a:pt x="1228" y="32"/>
                    </a:lnTo>
                    <a:lnTo>
                      <a:pt x="1241" y="32"/>
                    </a:lnTo>
                    <a:lnTo>
                      <a:pt x="1247" y="23"/>
                    </a:lnTo>
                    <a:lnTo>
                      <a:pt x="1247" y="23"/>
                    </a:lnTo>
                    <a:lnTo>
                      <a:pt x="1437" y="41"/>
                    </a:lnTo>
                    <a:lnTo>
                      <a:pt x="1437" y="41"/>
                    </a:lnTo>
                    <a:lnTo>
                      <a:pt x="1443" y="41"/>
                    </a:lnTo>
                    <a:lnTo>
                      <a:pt x="1443" y="45"/>
                    </a:lnTo>
                    <a:lnTo>
                      <a:pt x="1443" y="50"/>
                    </a:lnTo>
                    <a:lnTo>
                      <a:pt x="1449" y="50"/>
                    </a:lnTo>
                    <a:lnTo>
                      <a:pt x="1449" y="50"/>
                    </a:lnTo>
                    <a:lnTo>
                      <a:pt x="1424" y="54"/>
                    </a:lnTo>
                    <a:lnTo>
                      <a:pt x="1392" y="59"/>
                    </a:lnTo>
                    <a:lnTo>
                      <a:pt x="1317" y="59"/>
                    </a:lnTo>
                    <a:lnTo>
                      <a:pt x="1234" y="59"/>
                    </a:lnTo>
                    <a:lnTo>
                      <a:pt x="1152" y="59"/>
                    </a:lnTo>
                    <a:lnTo>
                      <a:pt x="1152" y="59"/>
                    </a:lnTo>
                    <a:lnTo>
                      <a:pt x="1158" y="63"/>
                    </a:lnTo>
                    <a:lnTo>
                      <a:pt x="1158" y="77"/>
                    </a:lnTo>
                    <a:lnTo>
                      <a:pt x="1158" y="77"/>
                    </a:lnTo>
                    <a:lnTo>
                      <a:pt x="1146" y="77"/>
                    </a:lnTo>
                    <a:lnTo>
                      <a:pt x="1133" y="77"/>
                    </a:lnTo>
                    <a:lnTo>
                      <a:pt x="1095" y="77"/>
                    </a:lnTo>
                    <a:lnTo>
                      <a:pt x="1095" y="77"/>
                    </a:lnTo>
                    <a:lnTo>
                      <a:pt x="1095" y="72"/>
                    </a:lnTo>
                    <a:lnTo>
                      <a:pt x="1101" y="68"/>
                    </a:lnTo>
                    <a:lnTo>
                      <a:pt x="1120" y="59"/>
                    </a:lnTo>
                    <a:lnTo>
                      <a:pt x="1120" y="59"/>
                    </a:lnTo>
                    <a:lnTo>
                      <a:pt x="1127" y="63"/>
                    </a:lnTo>
                    <a:lnTo>
                      <a:pt x="1127" y="72"/>
                    </a:lnTo>
                    <a:lnTo>
                      <a:pt x="1127" y="72"/>
                    </a:lnTo>
                    <a:lnTo>
                      <a:pt x="1133" y="72"/>
                    </a:lnTo>
                    <a:lnTo>
                      <a:pt x="1133" y="68"/>
                    </a:lnTo>
                    <a:lnTo>
                      <a:pt x="1133" y="63"/>
                    </a:lnTo>
                    <a:lnTo>
                      <a:pt x="1133" y="59"/>
                    </a:lnTo>
                    <a:lnTo>
                      <a:pt x="1133" y="59"/>
                    </a:lnTo>
                    <a:lnTo>
                      <a:pt x="1139" y="59"/>
                    </a:lnTo>
                    <a:lnTo>
                      <a:pt x="1139" y="59"/>
                    </a:lnTo>
                    <a:lnTo>
                      <a:pt x="1133" y="59"/>
                    </a:lnTo>
                    <a:lnTo>
                      <a:pt x="1133" y="59"/>
                    </a:lnTo>
                    <a:lnTo>
                      <a:pt x="1025" y="59"/>
                    </a:lnTo>
                    <a:lnTo>
                      <a:pt x="911" y="59"/>
                    </a:lnTo>
                    <a:lnTo>
                      <a:pt x="911" y="59"/>
                    </a:lnTo>
                    <a:lnTo>
                      <a:pt x="911" y="77"/>
                    </a:lnTo>
                    <a:lnTo>
                      <a:pt x="905" y="86"/>
                    </a:lnTo>
                    <a:lnTo>
                      <a:pt x="905" y="86"/>
                    </a:lnTo>
                    <a:lnTo>
                      <a:pt x="886" y="77"/>
                    </a:lnTo>
                    <a:lnTo>
                      <a:pt x="867" y="77"/>
                    </a:lnTo>
                    <a:lnTo>
                      <a:pt x="861" y="81"/>
                    </a:lnTo>
                    <a:lnTo>
                      <a:pt x="861" y="81"/>
                    </a:lnTo>
                    <a:lnTo>
                      <a:pt x="861" y="77"/>
                    </a:lnTo>
                    <a:lnTo>
                      <a:pt x="867" y="72"/>
                    </a:lnTo>
                    <a:lnTo>
                      <a:pt x="886" y="59"/>
                    </a:lnTo>
                    <a:lnTo>
                      <a:pt x="886" y="59"/>
                    </a:lnTo>
                    <a:lnTo>
                      <a:pt x="836" y="59"/>
                    </a:lnTo>
                    <a:lnTo>
                      <a:pt x="779" y="59"/>
                    </a:lnTo>
                    <a:lnTo>
                      <a:pt x="665" y="59"/>
                    </a:lnTo>
                    <a:lnTo>
                      <a:pt x="665" y="59"/>
                    </a:lnTo>
                    <a:lnTo>
                      <a:pt x="658" y="68"/>
                    </a:lnTo>
                    <a:lnTo>
                      <a:pt x="658" y="81"/>
                    </a:lnTo>
                    <a:lnTo>
                      <a:pt x="658" y="81"/>
                    </a:lnTo>
                    <a:lnTo>
                      <a:pt x="589" y="81"/>
                    </a:lnTo>
                    <a:lnTo>
                      <a:pt x="589" y="81"/>
                    </a:lnTo>
                    <a:lnTo>
                      <a:pt x="589" y="77"/>
                    </a:lnTo>
                    <a:lnTo>
                      <a:pt x="595" y="68"/>
                    </a:lnTo>
                    <a:lnTo>
                      <a:pt x="608" y="63"/>
                    </a:lnTo>
                    <a:lnTo>
                      <a:pt x="620" y="59"/>
                    </a:lnTo>
                    <a:lnTo>
                      <a:pt x="620" y="59"/>
                    </a:lnTo>
                    <a:lnTo>
                      <a:pt x="500" y="59"/>
                    </a:lnTo>
                    <a:lnTo>
                      <a:pt x="380" y="59"/>
                    </a:lnTo>
                    <a:lnTo>
                      <a:pt x="380" y="59"/>
                    </a:lnTo>
                    <a:lnTo>
                      <a:pt x="380" y="81"/>
                    </a:lnTo>
                    <a:lnTo>
                      <a:pt x="380" y="81"/>
                    </a:lnTo>
                    <a:lnTo>
                      <a:pt x="317" y="81"/>
                    </a:lnTo>
                    <a:lnTo>
                      <a:pt x="317" y="81"/>
                    </a:lnTo>
                    <a:lnTo>
                      <a:pt x="317" y="77"/>
                    </a:lnTo>
                    <a:lnTo>
                      <a:pt x="323" y="72"/>
                    </a:lnTo>
                    <a:lnTo>
                      <a:pt x="342" y="63"/>
                    </a:lnTo>
                    <a:lnTo>
                      <a:pt x="342" y="63"/>
                    </a:lnTo>
                    <a:lnTo>
                      <a:pt x="285" y="59"/>
                    </a:lnTo>
                    <a:lnTo>
                      <a:pt x="222" y="59"/>
                    </a:lnTo>
                    <a:lnTo>
                      <a:pt x="89" y="59"/>
                    </a:lnTo>
                    <a:lnTo>
                      <a:pt x="89" y="59"/>
                    </a:lnTo>
                    <a:lnTo>
                      <a:pt x="89" y="86"/>
                    </a:lnTo>
                    <a:lnTo>
                      <a:pt x="89" y="86"/>
                    </a:lnTo>
                    <a:lnTo>
                      <a:pt x="63" y="86"/>
                    </a:lnTo>
                    <a:lnTo>
                      <a:pt x="44" y="81"/>
                    </a:lnTo>
                    <a:lnTo>
                      <a:pt x="25" y="81"/>
                    </a:lnTo>
                    <a:lnTo>
                      <a:pt x="6" y="86"/>
                    </a:lnTo>
                    <a:lnTo>
                      <a:pt x="6" y="86"/>
                    </a:lnTo>
                    <a:lnTo>
                      <a:pt x="13" y="77"/>
                    </a:lnTo>
                    <a:lnTo>
                      <a:pt x="32" y="68"/>
                    </a:lnTo>
                    <a:lnTo>
                      <a:pt x="44" y="63"/>
                    </a:lnTo>
                    <a:lnTo>
                      <a:pt x="51" y="68"/>
                    </a:lnTo>
                    <a:lnTo>
                      <a:pt x="57" y="72"/>
                    </a:lnTo>
                    <a:lnTo>
                      <a:pt x="57" y="72"/>
                    </a:lnTo>
                    <a:lnTo>
                      <a:pt x="57" y="68"/>
                    </a:lnTo>
                    <a:lnTo>
                      <a:pt x="57" y="63"/>
                    </a:lnTo>
                    <a:lnTo>
                      <a:pt x="63" y="63"/>
                    </a:lnTo>
                    <a:lnTo>
                      <a:pt x="63" y="63"/>
                    </a:lnTo>
                    <a:lnTo>
                      <a:pt x="51" y="59"/>
                    </a:lnTo>
                    <a:lnTo>
                      <a:pt x="38" y="59"/>
                    </a:lnTo>
                    <a:lnTo>
                      <a:pt x="0" y="63"/>
                    </a:lnTo>
                    <a:lnTo>
                      <a:pt x="0" y="50"/>
                    </a:lnTo>
                    <a:lnTo>
                      <a:pt x="0" y="50"/>
                    </a:lnTo>
                    <a:lnTo>
                      <a:pt x="671" y="50"/>
                    </a:lnTo>
                    <a:lnTo>
                      <a:pt x="1032" y="50"/>
                    </a:lnTo>
                    <a:lnTo>
                      <a:pt x="1367" y="45"/>
                    </a:lnTo>
                    <a:lnTo>
                      <a:pt x="1367" y="45"/>
                    </a:lnTo>
                    <a:lnTo>
                      <a:pt x="1032" y="41"/>
                    </a:lnTo>
                    <a:lnTo>
                      <a:pt x="867" y="36"/>
                    </a:lnTo>
                    <a:lnTo>
                      <a:pt x="684" y="41"/>
                    </a:lnTo>
                    <a:lnTo>
                      <a:pt x="684" y="41"/>
                    </a:lnTo>
                    <a:lnTo>
                      <a:pt x="513" y="45"/>
                    </a:lnTo>
                    <a:lnTo>
                      <a:pt x="336" y="41"/>
                    </a:lnTo>
                    <a:lnTo>
                      <a:pt x="165" y="36"/>
                    </a:lnTo>
                    <a:lnTo>
                      <a:pt x="6" y="41"/>
                    </a:lnTo>
                    <a:lnTo>
                      <a:pt x="6" y="41"/>
                    </a:lnTo>
                    <a:lnTo>
                      <a:pt x="0" y="41"/>
                    </a:lnTo>
                    <a:lnTo>
                      <a:pt x="0" y="27"/>
                    </a:lnTo>
                    <a:lnTo>
                      <a:pt x="0" y="27"/>
                    </a:lnTo>
                    <a:lnTo>
                      <a:pt x="19" y="27"/>
                    </a:lnTo>
                    <a:lnTo>
                      <a:pt x="51" y="32"/>
                    </a:lnTo>
                    <a:lnTo>
                      <a:pt x="51" y="32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62" name="Freeform 938"/>
              <p:cNvSpPr>
                <a:spLocks/>
              </p:cNvSpPr>
              <p:nvPr/>
            </p:nvSpPr>
            <p:spPr bwMode="auto">
              <a:xfrm>
                <a:off x="3093" y="1403"/>
                <a:ext cx="1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63" name="Freeform 939"/>
              <p:cNvSpPr>
                <a:spLocks/>
              </p:cNvSpPr>
              <p:nvPr/>
            </p:nvSpPr>
            <p:spPr bwMode="auto">
              <a:xfrm>
                <a:off x="4903" y="1412"/>
                <a:ext cx="26" cy="1"/>
              </a:xfrm>
              <a:custGeom>
                <a:avLst/>
                <a:gdLst/>
                <a:ahLst/>
                <a:cxnLst>
                  <a:cxn ang="0">
                    <a:pos x="26" y="0"/>
                  </a:cxn>
                  <a:cxn ang="0">
                    <a:pos x="26" y="0"/>
                  </a:cxn>
                  <a:cxn ang="0">
                    <a:pos x="2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26" y="0"/>
                  </a:cxn>
                  <a:cxn ang="0">
                    <a:pos x="26" y="0"/>
                  </a:cxn>
                </a:cxnLst>
                <a:rect l="0" t="0" r="r" b="b"/>
                <a:pathLst>
                  <a:path w="26">
                    <a:moveTo>
                      <a:pt x="26" y="0"/>
                    </a:moveTo>
                    <a:lnTo>
                      <a:pt x="26" y="0"/>
                    </a:lnTo>
                    <a:lnTo>
                      <a:pt x="2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6" y="0"/>
                    </a:lnTo>
                    <a:lnTo>
                      <a:pt x="26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64" name="Freeform 940"/>
              <p:cNvSpPr>
                <a:spLocks/>
              </p:cNvSpPr>
              <p:nvPr/>
            </p:nvSpPr>
            <p:spPr bwMode="auto">
              <a:xfrm>
                <a:off x="4910" y="1497"/>
                <a:ext cx="19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9" y="5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6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9" h="9">
                    <a:moveTo>
                      <a:pt x="0" y="0"/>
                    </a:moveTo>
                    <a:lnTo>
                      <a:pt x="0" y="0"/>
                    </a:lnTo>
                    <a:lnTo>
                      <a:pt x="19" y="5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6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65" name="Freeform 941"/>
              <p:cNvSpPr>
                <a:spLocks noEditPoints="1"/>
              </p:cNvSpPr>
              <p:nvPr/>
            </p:nvSpPr>
            <p:spPr bwMode="auto">
              <a:xfrm>
                <a:off x="4777" y="1318"/>
                <a:ext cx="152" cy="202"/>
              </a:xfrm>
              <a:custGeom>
                <a:avLst/>
                <a:gdLst/>
                <a:ahLst/>
                <a:cxnLst>
                  <a:cxn ang="0">
                    <a:pos x="152" y="197"/>
                  </a:cxn>
                  <a:cxn ang="0">
                    <a:pos x="107" y="170"/>
                  </a:cxn>
                  <a:cxn ang="0">
                    <a:pos x="152" y="166"/>
                  </a:cxn>
                  <a:cxn ang="0">
                    <a:pos x="107" y="170"/>
                  </a:cxn>
                  <a:cxn ang="0">
                    <a:pos x="152" y="143"/>
                  </a:cxn>
                  <a:cxn ang="0">
                    <a:pos x="107" y="139"/>
                  </a:cxn>
                  <a:cxn ang="0">
                    <a:pos x="107" y="107"/>
                  </a:cxn>
                  <a:cxn ang="0">
                    <a:pos x="152" y="103"/>
                  </a:cxn>
                  <a:cxn ang="0">
                    <a:pos x="114" y="94"/>
                  </a:cxn>
                  <a:cxn ang="0">
                    <a:pos x="152" y="85"/>
                  </a:cxn>
                  <a:cxn ang="0">
                    <a:pos x="126" y="80"/>
                  </a:cxn>
                  <a:cxn ang="0">
                    <a:pos x="107" y="76"/>
                  </a:cxn>
                  <a:cxn ang="0">
                    <a:pos x="152" y="71"/>
                  </a:cxn>
                  <a:cxn ang="0">
                    <a:pos x="133" y="67"/>
                  </a:cxn>
                  <a:cxn ang="0">
                    <a:pos x="107" y="49"/>
                  </a:cxn>
                  <a:cxn ang="0">
                    <a:pos x="152" y="36"/>
                  </a:cxn>
                  <a:cxn ang="0">
                    <a:pos x="145" y="9"/>
                  </a:cxn>
                  <a:cxn ang="0">
                    <a:pos x="152" y="4"/>
                  </a:cxn>
                  <a:cxn ang="0">
                    <a:pos x="145" y="0"/>
                  </a:cxn>
                  <a:cxn ang="0">
                    <a:pos x="133" y="9"/>
                  </a:cxn>
                  <a:cxn ang="0">
                    <a:pos x="19" y="9"/>
                  </a:cxn>
                  <a:cxn ang="0">
                    <a:pos x="12" y="27"/>
                  </a:cxn>
                  <a:cxn ang="0">
                    <a:pos x="0" y="112"/>
                  </a:cxn>
                  <a:cxn ang="0">
                    <a:pos x="38" y="107"/>
                  </a:cxn>
                  <a:cxn ang="0">
                    <a:pos x="76" y="107"/>
                  </a:cxn>
                  <a:cxn ang="0">
                    <a:pos x="63" y="121"/>
                  </a:cxn>
                  <a:cxn ang="0">
                    <a:pos x="57" y="130"/>
                  </a:cxn>
                  <a:cxn ang="0">
                    <a:pos x="50" y="139"/>
                  </a:cxn>
                  <a:cxn ang="0">
                    <a:pos x="63" y="152"/>
                  </a:cxn>
                  <a:cxn ang="0">
                    <a:pos x="50" y="161"/>
                  </a:cxn>
                  <a:cxn ang="0">
                    <a:pos x="57" y="161"/>
                  </a:cxn>
                  <a:cxn ang="0">
                    <a:pos x="88" y="166"/>
                  </a:cxn>
                  <a:cxn ang="0">
                    <a:pos x="82" y="184"/>
                  </a:cxn>
                  <a:cxn ang="0">
                    <a:pos x="88" y="184"/>
                  </a:cxn>
                  <a:cxn ang="0">
                    <a:pos x="101" y="170"/>
                  </a:cxn>
                  <a:cxn ang="0">
                    <a:pos x="101" y="202"/>
                  </a:cxn>
                  <a:cxn ang="0">
                    <a:pos x="152" y="197"/>
                  </a:cxn>
                  <a:cxn ang="0">
                    <a:pos x="38" y="67"/>
                  </a:cxn>
                  <a:cxn ang="0">
                    <a:pos x="25" y="49"/>
                  </a:cxn>
                  <a:cxn ang="0">
                    <a:pos x="31" y="58"/>
                  </a:cxn>
                  <a:cxn ang="0">
                    <a:pos x="44" y="49"/>
                  </a:cxn>
                  <a:cxn ang="0">
                    <a:pos x="50" y="67"/>
                  </a:cxn>
                  <a:cxn ang="0">
                    <a:pos x="38" y="53"/>
                  </a:cxn>
                  <a:cxn ang="0">
                    <a:pos x="63" y="44"/>
                  </a:cxn>
                  <a:cxn ang="0">
                    <a:pos x="44" y="44"/>
                  </a:cxn>
                  <a:cxn ang="0">
                    <a:pos x="38" y="40"/>
                  </a:cxn>
                  <a:cxn ang="0">
                    <a:pos x="50" y="40"/>
                  </a:cxn>
                  <a:cxn ang="0">
                    <a:pos x="57" y="36"/>
                  </a:cxn>
                  <a:cxn ang="0">
                    <a:pos x="63" y="40"/>
                  </a:cxn>
                  <a:cxn ang="0">
                    <a:pos x="76" y="58"/>
                  </a:cxn>
                  <a:cxn ang="0">
                    <a:pos x="76" y="40"/>
                  </a:cxn>
                  <a:cxn ang="0">
                    <a:pos x="76" y="44"/>
                  </a:cxn>
                  <a:cxn ang="0">
                    <a:pos x="63" y="44"/>
                  </a:cxn>
                  <a:cxn ang="0">
                    <a:pos x="76" y="31"/>
                  </a:cxn>
                  <a:cxn ang="0">
                    <a:pos x="88" y="44"/>
                  </a:cxn>
                  <a:cxn ang="0">
                    <a:pos x="76" y="58"/>
                  </a:cxn>
                  <a:cxn ang="0">
                    <a:pos x="88" y="139"/>
                  </a:cxn>
                  <a:cxn ang="0">
                    <a:pos x="95" y="116"/>
                  </a:cxn>
                  <a:cxn ang="0">
                    <a:pos x="82" y="112"/>
                  </a:cxn>
                  <a:cxn ang="0">
                    <a:pos x="76" y="107"/>
                  </a:cxn>
                  <a:cxn ang="0">
                    <a:pos x="101" y="107"/>
                  </a:cxn>
                  <a:cxn ang="0">
                    <a:pos x="101" y="139"/>
                  </a:cxn>
                </a:cxnLst>
                <a:rect l="0" t="0" r="r" b="b"/>
                <a:pathLst>
                  <a:path w="152" h="202">
                    <a:moveTo>
                      <a:pt x="152" y="197"/>
                    </a:moveTo>
                    <a:lnTo>
                      <a:pt x="152" y="197"/>
                    </a:lnTo>
                    <a:lnTo>
                      <a:pt x="152" y="197"/>
                    </a:lnTo>
                    <a:lnTo>
                      <a:pt x="107" y="197"/>
                    </a:lnTo>
                    <a:lnTo>
                      <a:pt x="107" y="197"/>
                    </a:lnTo>
                    <a:lnTo>
                      <a:pt x="107" y="170"/>
                    </a:lnTo>
                    <a:lnTo>
                      <a:pt x="107" y="170"/>
                    </a:lnTo>
                    <a:lnTo>
                      <a:pt x="152" y="170"/>
                    </a:lnTo>
                    <a:lnTo>
                      <a:pt x="152" y="166"/>
                    </a:lnTo>
                    <a:lnTo>
                      <a:pt x="152" y="166"/>
                    </a:lnTo>
                    <a:lnTo>
                      <a:pt x="107" y="170"/>
                    </a:lnTo>
                    <a:lnTo>
                      <a:pt x="107" y="170"/>
                    </a:lnTo>
                    <a:lnTo>
                      <a:pt x="107" y="143"/>
                    </a:lnTo>
                    <a:lnTo>
                      <a:pt x="107" y="143"/>
                    </a:lnTo>
                    <a:lnTo>
                      <a:pt x="152" y="143"/>
                    </a:lnTo>
                    <a:lnTo>
                      <a:pt x="152" y="139"/>
                    </a:lnTo>
                    <a:lnTo>
                      <a:pt x="152" y="139"/>
                    </a:lnTo>
                    <a:lnTo>
                      <a:pt x="107" y="139"/>
                    </a:lnTo>
                    <a:lnTo>
                      <a:pt x="107" y="139"/>
                    </a:lnTo>
                    <a:lnTo>
                      <a:pt x="107" y="107"/>
                    </a:lnTo>
                    <a:lnTo>
                      <a:pt x="107" y="107"/>
                    </a:lnTo>
                    <a:lnTo>
                      <a:pt x="152" y="107"/>
                    </a:lnTo>
                    <a:lnTo>
                      <a:pt x="152" y="103"/>
                    </a:lnTo>
                    <a:lnTo>
                      <a:pt x="152" y="103"/>
                    </a:lnTo>
                    <a:lnTo>
                      <a:pt x="107" y="103"/>
                    </a:lnTo>
                    <a:lnTo>
                      <a:pt x="107" y="103"/>
                    </a:lnTo>
                    <a:lnTo>
                      <a:pt x="114" y="94"/>
                    </a:lnTo>
                    <a:lnTo>
                      <a:pt x="107" y="85"/>
                    </a:lnTo>
                    <a:lnTo>
                      <a:pt x="107" y="85"/>
                    </a:lnTo>
                    <a:lnTo>
                      <a:pt x="152" y="85"/>
                    </a:lnTo>
                    <a:lnTo>
                      <a:pt x="152" y="80"/>
                    </a:lnTo>
                    <a:lnTo>
                      <a:pt x="152" y="80"/>
                    </a:lnTo>
                    <a:lnTo>
                      <a:pt x="126" y="80"/>
                    </a:lnTo>
                    <a:lnTo>
                      <a:pt x="114" y="80"/>
                    </a:lnTo>
                    <a:lnTo>
                      <a:pt x="107" y="76"/>
                    </a:lnTo>
                    <a:lnTo>
                      <a:pt x="107" y="76"/>
                    </a:lnTo>
                    <a:lnTo>
                      <a:pt x="114" y="71"/>
                    </a:lnTo>
                    <a:lnTo>
                      <a:pt x="126" y="71"/>
                    </a:lnTo>
                    <a:lnTo>
                      <a:pt x="152" y="71"/>
                    </a:lnTo>
                    <a:lnTo>
                      <a:pt x="152" y="67"/>
                    </a:lnTo>
                    <a:lnTo>
                      <a:pt x="152" y="67"/>
                    </a:lnTo>
                    <a:lnTo>
                      <a:pt x="133" y="67"/>
                    </a:lnTo>
                    <a:lnTo>
                      <a:pt x="107" y="67"/>
                    </a:lnTo>
                    <a:lnTo>
                      <a:pt x="107" y="67"/>
                    </a:lnTo>
                    <a:lnTo>
                      <a:pt x="107" y="49"/>
                    </a:lnTo>
                    <a:lnTo>
                      <a:pt x="107" y="36"/>
                    </a:lnTo>
                    <a:lnTo>
                      <a:pt x="107" y="36"/>
                    </a:lnTo>
                    <a:lnTo>
                      <a:pt x="152" y="36"/>
                    </a:lnTo>
                    <a:lnTo>
                      <a:pt x="152" y="9"/>
                    </a:lnTo>
                    <a:lnTo>
                      <a:pt x="152" y="9"/>
                    </a:lnTo>
                    <a:lnTo>
                      <a:pt x="145" y="9"/>
                    </a:lnTo>
                    <a:lnTo>
                      <a:pt x="145" y="9"/>
                    </a:lnTo>
                    <a:lnTo>
                      <a:pt x="145" y="4"/>
                    </a:lnTo>
                    <a:lnTo>
                      <a:pt x="152" y="4"/>
                    </a:lnTo>
                    <a:lnTo>
                      <a:pt x="152" y="0"/>
                    </a:lnTo>
                    <a:lnTo>
                      <a:pt x="152" y="0"/>
                    </a:lnTo>
                    <a:lnTo>
                      <a:pt x="145" y="0"/>
                    </a:lnTo>
                    <a:lnTo>
                      <a:pt x="139" y="4"/>
                    </a:lnTo>
                    <a:lnTo>
                      <a:pt x="133" y="9"/>
                    </a:lnTo>
                    <a:lnTo>
                      <a:pt x="133" y="9"/>
                    </a:lnTo>
                    <a:lnTo>
                      <a:pt x="120" y="9"/>
                    </a:lnTo>
                    <a:lnTo>
                      <a:pt x="88" y="9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22"/>
                    </a:lnTo>
                    <a:lnTo>
                      <a:pt x="12" y="27"/>
                    </a:lnTo>
                    <a:lnTo>
                      <a:pt x="0" y="36"/>
                    </a:lnTo>
                    <a:lnTo>
                      <a:pt x="0" y="36"/>
                    </a:lnTo>
                    <a:lnTo>
                      <a:pt x="0" y="112"/>
                    </a:lnTo>
                    <a:lnTo>
                      <a:pt x="0" y="112"/>
                    </a:lnTo>
                    <a:lnTo>
                      <a:pt x="19" y="107"/>
                    </a:lnTo>
                    <a:lnTo>
                      <a:pt x="38" y="107"/>
                    </a:lnTo>
                    <a:lnTo>
                      <a:pt x="57" y="107"/>
                    </a:lnTo>
                    <a:lnTo>
                      <a:pt x="76" y="107"/>
                    </a:lnTo>
                    <a:lnTo>
                      <a:pt x="76" y="107"/>
                    </a:lnTo>
                    <a:lnTo>
                      <a:pt x="69" y="112"/>
                    </a:lnTo>
                    <a:lnTo>
                      <a:pt x="63" y="116"/>
                    </a:lnTo>
                    <a:lnTo>
                      <a:pt x="63" y="121"/>
                    </a:lnTo>
                    <a:lnTo>
                      <a:pt x="63" y="130"/>
                    </a:lnTo>
                    <a:lnTo>
                      <a:pt x="63" y="130"/>
                    </a:lnTo>
                    <a:lnTo>
                      <a:pt x="57" y="130"/>
                    </a:lnTo>
                    <a:lnTo>
                      <a:pt x="50" y="130"/>
                    </a:lnTo>
                    <a:lnTo>
                      <a:pt x="50" y="130"/>
                    </a:lnTo>
                    <a:lnTo>
                      <a:pt x="50" y="139"/>
                    </a:lnTo>
                    <a:lnTo>
                      <a:pt x="50" y="143"/>
                    </a:lnTo>
                    <a:lnTo>
                      <a:pt x="63" y="152"/>
                    </a:lnTo>
                    <a:lnTo>
                      <a:pt x="63" y="152"/>
                    </a:lnTo>
                    <a:lnTo>
                      <a:pt x="50" y="152"/>
                    </a:lnTo>
                    <a:lnTo>
                      <a:pt x="50" y="157"/>
                    </a:lnTo>
                    <a:lnTo>
                      <a:pt x="50" y="161"/>
                    </a:lnTo>
                    <a:lnTo>
                      <a:pt x="50" y="166"/>
                    </a:lnTo>
                    <a:lnTo>
                      <a:pt x="50" y="166"/>
                    </a:lnTo>
                    <a:lnTo>
                      <a:pt x="57" y="161"/>
                    </a:lnTo>
                    <a:lnTo>
                      <a:pt x="69" y="161"/>
                    </a:lnTo>
                    <a:lnTo>
                      <a:pt x="88" y="166"/>
                    </a:lnTo>
                    <a:lnTo>
                      <a:pt x="88" y="166"/>
                    </a:lnTo>
                    <a:lnTo>
                      <a:pt x="88" y="170"/>
                    </a:lnTo>
                    <a:lnTo>
                      <a:pt x="82" y="179"/>
                    </a:lnTo>
                    <a:lnTo>
                      <a:pt x="82" y="184"/>
                    </a:lnTo>
                    <a:lnTo>
                      <a:pt x="82" y="188"/>
                    </a:lnTo>
                    <a:lnTo>
                      <a:pt x="82" y="188"/>
                    </a:lnTo>
                    <a:lnTo>
                      <a:pt x="88" y="184"/>
                    </a:lnTo>
                    <a:lnTo>
                      <a:pt x="88" y="179"/>
                    </a:lnTo>
                    <a:lnTo>
                      <a:pt x="95" y="170"/>
                    </a:lnTo>
                    <a:lnTo>
                      <a:pt x="101" y="170"/>
                    </a:lnTo>
                    <a:lnTo>
                      <a:pt x="101" y="170"/>
                    </a:lnTo>
                    <a:lnTo>
                      <a:pt x="95" y="197"/>
                    </a:lnTo>
                    <a:lnTo>
                      <a:pt x="101" y="202"/>
                    </a:lnTo>
                    <a:lnTo>
                      <a:pt x="120" y="197"/>
                    </a:lnTo>
                    <a:lnTo>
                      <a:pt x="120" y="197"/>
                    </a:lnTo>
                    <a:lnTo>
                      <a:pt x="152" y="197"/>
                    </a:lnTo>
                    <a:lnTo>
                      <a:pt x="152" y="197"/>
                    </a:lnTo>
                    <a:close/>
                    <a:moveTo>
                      <a:pt x="38" y="67"/>
                    </a:moveTo>
                    <a:lnTo>
                      <a:pt x="38" y="67"/>
                    </a:lnTo>
                    <a:lnTo>
                      <a:pt x="25" y="67"/>
                    </a:lnTo>
                    <a:lnTo>
                      <a:pt x="25" y="58"/>
                    </a:lnTo>
                    <a:lnTo>
                      <a:pt x="25" y="49"/>
                    </a:lnTo>
                    <a:lnTo>
                      <a:pt x="38" y="49"/>
                    </a:lnTo>
                    <a:lnTo>
                      <a:pt x="38" y="49"/>
                    </a:lnTo>
                    <a:lnTo>
                      <a:pt x="31" y="58"/>
                    </a:lnTo>
                    <a:lnTo>
                      <a:pt x="38" y="67"/>
                    </a:lnTo>
                    <a:lnTo>
                      <a:pt x="38" y="67"/>
                    </a:lnTo>
                    <a:close/>
                    <a:moveTo>
                      <a:pt x="44" y="49"/>
                    </a:moveTo>
                    <a:lnTo>
                      <a:pt x="44" y="49"/>
                    </a:lnTo>
                    <a:lnTo>
                      <a:pt x="50" y="67"/>
                    </a:lnTo>
                    <a:lnTo>
                      <a:pt x="50" y="67"/>
                    </a:lnTo>
                    <a:lnTo>
                      <a:pt x="44" y="67"/>
                    </a:lnTo>
                    <a:lnTo>
                      <a:pt x="38" y="62"/>
                    </a:lnTo>
                    <a:lnTo>
                      <a:pt x="38" y="53"/>
                    </a:lnTo>
                    <a:lnTo>
                      <a:pt x="44" y="49"/>
                    </a:lnTo>
                    <a:lnTo>
                      <a:pt x="44" y="49"/>
                    </a:lnTo>
                    <a:close/>
                    <a:moveTo>
                      <a:pt x="63" y="44"/>
                    </a:moveTo>
                    <a:lnTo>
                      <a:pt x="63" y="44"/>
                    </a:lnTo>
                    <a:lnTo>
                      <a:pt x="50" y="44"/>
                    </a:lnTo>
                    <a:lnTo>
                      <a:pt x="44" y="44"/>
                    </a:lnTo>
                    <a:lnTo>
                      <a:pt x="38" y="44"/>
                    </a:lnTo>
                    <a:lnTo>
                      <a:pt x="38" y="44"/>
                    </a:lnTo>
                    <a:lnTo>
                      <a:pt x="38" y="40"/>
                    </a:lnTo>
                    <a:lnTo>
                      <a:pt x="44" y="36"/>
                    </a:lnTo>
                    <a:lnTo>
                      <a:pt x="44" y="36"/>
                    </a:lnTo>
                    <a:lnTo>
                      <a:pt x="50" y="40"/>
                    </a:lnTo>
                    <a:lnTo>
                      <a:pt x="50" y="40"/>
                    </a:lnTo>
                    <a:lnTo>
                      <a:pt x="50" y="40"/>
                    </a:lnTo>
                    <a:lnTo>
                      <a:pt x="57" y="36"/>
                    </a:lnTo>
                    <a:lnTo>
                      <a:pt x="57" y="36"/>
                    </a:lnTo>
                    <a:lnTo>
                      <a:pt x="57" y="36"/>
                    </a:lnTo>
                    <a:lnTo>
                      <a:pt x="63" y="40"/>
                    </a:lnTo>
                    <a:lnTo>
                      <a:pt x="63" y="44"/>
                    </a:lnTo>
                    <a:lnTo>
                      <a:pt x="63" y="44"/>
                    </a:lnTo>
                    <a:close/>
                    <a:moveTo>
                      <a:pt x="76" y="58"/>
                    </a:moveTo>
                    <a:lnTo>
                      <a:pt x="76" y="58"/>
                    </a:lnTo>
                    <a:lnTo>
                      <a:pt x="82" y="44"/>
                    </a:lnTo>
                    <a:lnTo>
                      <a:pt x="76" y="40"/>
                    </a:lnTo>
                    <a:lnTo>
                      <a:pt x="76" y="36"/>
                    </a:lnTo>
                    <a:lnTo>
                      <a:pt x="76" y="36"/>
                    </a:lnTo>
                    <a:lnTo>
                      <a:pt x="76" y="44"/>
                    </a:lnTo>
                    <a:lnTo>
                      <a:pt x="69" y="44"/>
                    </a:lnTo>
                    <a:lnTo>
                      <a:pt x="63" y="44"/>
                    </a:lnTo>
                    <a:lnTo>
                      <a:pt x="63" y="44"/>
                    </a:lnTo>
                    <a:lnTo>
                      <a:pt x="63" y="40"/>
                    </a:lnTo>
                    <a:lnTo>
                      <a:pt x="69" y="36"/>
                    </a:lnTo>
                    <a:lnTo>
                      <a:pt x="76" y="31"/>
                    </a:lnTo>
                    <a:lnTo>
                      <a:pt x="76" y="31"/>
                    </a:lnTo>
                    <a:lnTo>
                      <a:pt x="82" y="36"/>
                    </a:lnTo>
                    <a:lnTo>
                      <a:pt x="88" y="44"/>
                    </a:lnTo>
                    <a:lnTo>
                      <a:pt x="88" y="53"/>
                    </a:lnTo>
                    <a:lnTo>
                      <a:pt x="76" y="58"/>
                    </a:lnTo>
                    <a:lnTo>
                      <a:pt x="76" y="58"/>
                    </a:lnTo>
                    <a:close/>
                    <a:moveTo>
                      <a:pt x="101" y="139"/>
                    </a:moveTo>
                    <a:lnTo>
                      <a:pt x="101" y="139"/>
                    </a:lnTo>
                    <a:lnTo>
                      <a:pt x="88" y="139"/>
                    </a:lnTo>
                    <a:lnTo>
                      <a:pt x="88" y="130"/>
                    </a:lnTo>
                    <a:lnTo>
                      <a:pt x="88" y="121"/>
                    </a:lnTo>
                    <a:lnTo>
                      <a:pt x="95" y="116"/>
                    </a:lnTo>
                    <a:lnTo>
                      <a:pt x="95" y="116"/>
                    </a:lnTo>
                    <a:lnTo>
                      <a:pt x="88" y="116"/>
                    </a:lnTo>
                    <a:lnTo>
                      <a:pt x="82" y="112"/>
                    </a:lnTo>
                    <a:lnTo>
                      <a:pt x="82" y="112"/>
                    </a:lnTo>
                    <a:lnTo>
                      <a:pt x="76" y="107"/>
                    </a:lnTo>
                    <a:lnTo>
                      <a:pt x="76" y="107"/>
                    </a:lnTo>
                    <a:lnTo>
                      <a:pt x="88" y="107"/>
                    </a:lnTo>
                    <a:lnTo>
                      <a:pt x="101" y="107"/>
                    </a:lnTo>
                    <a:lnTo>
                      <a:pt x="101" y="107"/>
                    </a:lnTo>
                    <a:lnTo>
                      <a:pt x="101" y="121"/>
                    </a:lnTo>
                    <a:lnTo>
                      <a:pt x="101" y="139"/>
                    </a:lnTo>
                    <a:lnTo>
                      <a:pt x="101" y="13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66" name="Freeform 942"/>
              <p:cNvSpPr>
                <a:spLocks/>
              </p:cNvSpPr>
              <p:nvPr/>
            </p:nvSpPr>
            <p:spPr bwMode="auto">
              <a:xfrm>
                <a:off x="4916" y="1367"/>
                <a:ext cx="13" cy="1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3" y="0"/>
                  </a:cxn>
                </a:cxnLst>
                <a:rect l="0" t="0" r="r" b="b"/>
                <a:pathLst>
                  <a:path w="13">
                    <a:moveTo>
                      <a:pt x="13" y="0"/>
                    </a:moveTo>
                    <a:lnTo>
                      <a:pt x="13" y="0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67" name="Freeform 943"/>
              <p:cNvSpPr>
                <a:spLocks/>
              </p:cNvSpPr>
              <p:nvPr/>
            </p:nvSpPr>
            <p:spPr bwMode="auto">
              <a:xfrm>
                <a:off x="4903" y="1434"/>
                <a:ext cx="26" cy="5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26" y="0"/>
                  </a:cxn>
                  <a:cxn ang="0">
                    <a:pos x="26" y="5"/>
                  </a:cxn>
                  <a:cxn ang="0">
                    <a:pos x="26" y="5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26" h="5">
                    <a:moveTo>
                      <a:pt x="0" y="5"/>
                    </a:moveTo>
                    <a:lnTo>
                      <a:pt x="0" y="5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26" y="0"/>
                    </a:lnTo>
                    <a:lnTo>
                      <a:pt x="26" y="5"/>
                    </a:lnTo>
                    <a:lnTo>
                      <a:pt x="26" y="5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68" name="Freeform 944"/>
              <p:cNvSpPr>
                <a:spLocks/>
              </p:cNvSpPr>
              <p:nvPr/>
            </p:nvSpPr>
            <p:spPr bwMode="auto">
              <a:xfrm>
                <a:off x="4884" y="1524"/>
                <a:ext cx="45" cy="23"/>
              </a:xfrm>
              <a:custGeom>
                <a:avLst/>
                <a:gdLst/>
                <a:ahLst/>
                <a:cxnLst>
                  <a:cxn ang="0">
                    <a:pos x="13" y="14"/>
                  </a:cxn>
                  <a:cxn ang="0">
                    <a:pos x="13" y="14"/>
                  </a:cxn>
                  <a:cxn ang="0">
                    <a:pos x="13" y="14"/>
                  </a:cxn>
                  <a:cxn ang="0">
                    <a:pos x="19" y="18"/>
                  </a:cxn>
                  <a:cxn ang="0">
                    <a:pos x="19" y="18"/>
                  </a:cxn>
                  <a:cxn ang="0">
                    <a:pos x="13" y="18"/>
                  </a:cxn>
                  <a:cxn ang="0">
                    <a:pos x="13" y="18"/>
                  </a:cxn>
                  <a:cxn ang="0">
                    <a:pos x="13" y="23"/>
                  </a:cxn>
                  <a:cxn ang="0">
                    <a:pos x="13" y="23"/>
                  </a:cxn>
                  <a:cxn ang="0">
                    <a:pos x="13" y="23"/>
                  </a:cxn>
                  <a:cxn ang="0">
                    <a:pos x="7" y="18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7" y="9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26" y="5"/>
                  </a:cxn>
                  <a:cxn ang="0">
                    <a:pos x="45" y="5"/>
                  </a:cxn>
                  <a:cxn ang="0">
                    <a:pos x="45" y="9"/>
                  </a:cxn>
                  <a:cxn ang="0">
                    <a:pos x="45" y="9"/>
                  </a:cxn>
                  <a:cxn ang="0">
                    <a:pos x="26" y="9"/>
                  </a:cxn>
                  <a:cxn ang="0">
                    <a:pos x="13" y="14"/>
                  </a:cxn>
                  <a:cxn ang="0">
                    <a:pos x="13" y="14"/>
                  </a:cxn>
                </a:cxnLst>
                <a:rect l="0" t="0" r="r" b="b"/>
                <a:pathLst>
                  <a:path w="45" h="23">
                    <a:moveTo>
                      <a:pt x="13" y="14"/>
                    </a:moveTo>
                    <a:lnTo>
                      <a:pt x="13" y="14"/>
                    </a:lnTo>
                    <a:lnTo>
                      <a:pt x="13" y="14"/>
                    </a:lnTo>
                    <a:lnTo>
                      <a:pt x="19" y="18"/>
                    </a:lnTo>
                    <a:lnTo>
                      <a:pt x="19" y="18"/>
                    </a:lnTo>
                    <a:lnTo>
                      <a:pt x="13" y="18"/>
                    </a:lnTo>
                    <a:lnTo>
                      <a:pt x="13" y="18"/>
                    </a:lnTo>
                    <a:lnTo>
                      <a:pt x="13" y="23"/>
                    </a:lnTo>
                    <a:lnTo>
                      <a:pt x="13" y="23"/>
                    </a:lnTo>
                    <a:lnTo>
                      <a:pt x="13" y="23"/>
                    </a:lnTo>
                    <a:lnTo>
                      <a:pt x="7" y="18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7" y="9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26" y="5"/>
                    </a:lnTo>
                    <a:lnTo>
                      <a:pt x="45" y="5"/>
                    </a:lnTo>
                    <a:lnTo>
                      <a:pt x="45" y="9"/>
                    </a:lnTo>
                    <a:lnTo>
                      <a:pt x="45" y="9"/>
                    </a:lnTo>
                    <a:lnTo>
                      <a:pt x="26" y="9"/>
                    </a:lnTo>
                    <a:lnTo>
                      <a:pt x="13" y="14"/>
                    </a:lnTo>
                    <a:lnTo>
                      <a:pt x="13" y="1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69" name="Freeform 945"/>
              <p:cNvSpPr>
                <a:spLocks/>
              </p:cNvSpPr>
              <p:nvPr/>
            </p:nvSpPr>
            <p:spPr bwMode="auto">
              <a:xfrm>
                <a:off x="4910" y="1362"/>
                <a:ext cx="6" cy="5"/>
              </a:xfrm>
              <a:custGeom>
                <a:avLst/>
                <a:gdLst/>
                <a:ahLst/>
                <a:cxnLst>
                  <a:cxn ang="0">
                    <a:pos x="6" y="5"/>
                  </a:cxn>
                  <a:cxn ang="0">
                    <a:pos x="6" y="5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5"/>
                  </a:cxn>
                  <a:cxn ang="0">
                    <a:pos x="6" y="5"/>
                  </a:cxn>
                </a:cxnLst>
                <a:rect l="0" t="0" r="r" b="b"/>
                <a:pathLst>
                  <a:path w="6" h="5">
                    <a:moveTo>
                      <a:pt x="6" y="5"/>
                    </a:moveTo>
                    <a:lnTo>
                      <a:pt x="6" y="5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5"/>
                    </a:lnTo>
                    <a:lnTo>
                      <a:pt x="6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70" name="Freeform 946"/>
              <p:cNvSpPr>
                <a:spLocks/>
              </p:cNvSpPr>
              <p:nvPr/>
            </p:nvSpPr>
            <p:spPr bwMode="auto">
              <a:xfrm>
                <a:off x="4226" y="1250"/>
                <a:ext cx="51" cy="5"/>
              </a:xfrm>
              <a:custGeom>
                <a:avLst/>
                <a:gdLst/>
                <a:ahLst/>
                <a:cxnLst>
                  <a:cxn ang="0">
                    <a:pos x="25" y="5"/>
                  </a:cxn>
                  <a:cxn ang="0">
                    <a:pos x="25" y="5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32" y="0"/>
                  </a:cxn>
                  <a:cxn ang="0">
                    <a:pos x="44" y="0"/>
                  </a:cxn>
                  <a:cxn ang="0">
                    <a:pos x="51" y="5"/>
                  </a:cxn>
                  <a:cxn ang="0">
                    <a:pos x="51" y="5"/>
                  </a:cxn>
                  <a:cxn ang="0">
                    <a:pos x="38" y="5"/>
                  </a:cxn>
                  <a:cxn ang="0">
                    <a:pos x="25" y="5"/>
                  </a:cxn>
                  <a:cxn ang="0">
                    <a:pos x="25" y="5"/>
                  </a:cxn>
                </a:cxnLst>
                <a:rect l="0" t="0" r="r" b="b"/>
                <a:pathLst>
                  <a:path w="51" h="5">
                    <a:moveTo>
                      <a:pt x="25" y="5"/>
                    </a:moveTo>
                    <a:lnTo>
                      <a:pt x="25" y="5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32" y="0"/>
                    </a:lnTo>
                    <a:lnTo>
                      <a:pt x="44" y="0"/>
                    </a:lnTo>
                    <a:lnTo>
                      <a:pt x="51" y="5"/>
                    </a:lnTo>
                    <a:lnTo>
                      <a:pt x="51" y="5"/>
                    </a:lnTo>
                    <a:lnTo>
                      <a:pt x="38" y="5"/>
                    </a:lnTo>
                    <a:lnTo>
                      <a:pt x="25" y="5"/>
                    </a:lnTo>
                    <a:lnTo>
                      <a:pt x="25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71" name="Freeform 947"/>
              <p:cNvSpPr>
                <a:spLocks/>
              </p:cNvSpPr>
              <p:nvPr/>
            </p:nvSpPr>
            <p:spPr bwMode="auto">
              <a:xfrm>
                <a:off x="4106" y="1493"/>
                <a:ext cx="38" cy="18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0" y="13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13" y="0"/>
                  </a:cxn>
                  <a:cxn ang="0">
                    <a:pos x="38" y="4"/>
                  </a:cxn>
                  <a:cxn ang="0">
                    <a:pos x="38" y="4"/>
                  </a:cxn>
                  <a:cxn ang="0">
                    <a:pos x="38" y="13"/>
                  </a:cxn>
                  <a:cxn ang="0">
                    <a:pos x="25" y="18"/>
                  </a:cxn>
                  <a:cxn ang="0">
                    <a:pos x="0" y="13"/>
                  </a:cxn>
                  <a:cxn ang="0">
                    <a:pos x="0" y="13"/>
                  </a:cxn>
                </a:cxnLst>
                <a:rect l="0" t="0" r="r" b="b"/>
                <a:pathLst>
                  <a:path w="38" h="18">
                    <a:moveTo>
                      <a:pt x="0" y="13"/>
                    </a:moveTo>
                    <a:lnTo>
                      <a:pt x="0" y="13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13" y="0"/>
                    </a:lnTo>
                    <a:lnTo>
                      <a:pt x="38" y="4"/>
                    </a:lnTo>
                    <a:lnTo>
                      <a:pt x="38" y="4"/>
                    </a:lnTo>
                    <a:lnTo>
                      <a:pt x="38" y="13"/>
                    </a:lnTo>
                    <a:lnTo>
                      <a:pt x="25" y="18"/>
                    </a:lnTo>
                    <a:lnTo>
                      <a:pt x="0" y="13"/>
                    </a:ln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72" name="Freeform 948"/>
              <p:cNvSpPr>
                <a:spLocks/>
              </p:cNvSpPr>
              <p:nvPr/>
            </p:nvSpPr>
            <p:spPr bwMode="auto">
              <a:xfrm>
                <a:off x="4264" y="1524"/>
                <a:ext cx="38" cy="27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25" y="14"/>
                  </a:cxn>
                  <a:cxn ang="0">
                    <a:pos x="32" y="18"/>
                  </a:cxn>
                  <a:cxn ang="0">
                    <a:pos x="38" y="23"/>
                  </a:cxn>
                  <a:cxn ang="0">
                    <a:pos x="38" y="23"/>
                  </a:cxn>
                  <a:cxn ang="0">
                    <a:pos x="13" y="27"/>
                  </a:cxn>
                  <a:cxn ang="0">
                    <a:pos x="6" y="27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6" y="23"/>
                  </a:cxn>
                  <a:cxn ang="0">
                    <a:pos x="13" y="14"/>
                  </a:cxn>
                  <a:cxn ang="0">
                    <a:pos x="13" y="9"/>
                  </a:cxn>
                  <a:cxn ang="0">
                    <a:pos x="13" y="0"/>
                  </a:cxn>
                  <a:cxn ang="0">
                    <a:pos x="13" y="0"/>
                  </a:cxn>
                </a:cxnLst>
                <a:rect l="0" t="0" r="r" b="b"/>
                <a:pathLst>
                  <a:path w="38" h="27">
                    <a:moveTo>
                      <a:pt x="13" y="0"/>
                    </a:moveTo>
                    <a:lnTo>
                      <a:pt x="13" y="0"/>
                    </a:lnTo>
                    <a:lnTo>
                      <a:pt x="25" y="14"/>
                    </a:lnTo>
                    <a:lnTo>
                      <a:pt x="32" y="18"/>
                    </a:lnTo>
                    <a:lnTo>
                      <a:pt x="38" y="23"/>
                    </a:lnTo>
                    <a:lnTo>
                      <a:pt x="38" y="23"/>
                    </a:lnTo>
                    <a:lnTo>
                      <a:pt x="13" y="27"/>
                    </a:lnTo>
                    <a:lnTo>
                      <a:pt x="6" y="27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6" y="23"/>
                    </a:lnTo>
                    <a:lnTo>
                      <a:pt x="13" y="14"/>
                    </a:lnTo>
                    <a:lnTo>
                      <a:pt x="13" y="9"/>
                    </a:lnTo>
                    <a:lnTo>
                      <a:pt x="13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73" name="Freeform 949"/>
              <p:cNvSpPr>
                <a:spLocks/>
              </p:cNvSpPr>
              <p:nvPr/>
            </p:nvSpPr>
            <p:spPr bwMode="auto">
              <a:xfrm>
                <a:off x="4220" y="1201"/>
                <a:ext cx="101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25" y="4"/>
                  </a:cxn>
                  <a:cxn ang="0">
                    <a:pos x="50" y="4"/>
                  </a:cxn>
                  <a:cxn ang="0">
                    <a:pos x="82" y="4"/>
                  </a:cxn>
                  <a:cxn ang="0">
                    <a:pos x="88" y="9"/>
                  </a:cxn>
                  <a:cxn ang="0">
                    <a:pos x="101" y="9"/>
                  </a:cxn>
                  <a:cxn ang="0">
                    <a:pos x="101" y="9"/>
                  </a:cxn>
                  <a:cxn ang="0">
                    <a:pos x="76" y="9"/>
                  </a:cxn>
                  <a:cxn ang="0">
                    <a:pos x="44" y="9"/>
                  </a:cxn>
                  <a:cxn ang="0">
                    <a:pos x="19" y="9"/>
                  </a:cxn>
                  <a:cxn ang="0">
                    <a:pos x="6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01" h="9">
                    <a:moveTo>
                      <a:pt x="0" y="0"/>
                    </a:moveTo>
                    <a:lnTo>
                      <a:pt x="0" y="0"/>
                    </a:lnTo>
                    <a:lnTo>
                      <a:pt x="25" y="4"/>
                    </a:lnTo>
                    <a:lnTo>
                      <a:pt x="50" y="4"/>
                    </a:lnTo>
                    <a:lnTo>
                      <a:pt x="82" y="4"/>
                    </a:lnTo>
                    <a:lnTo>
                      <a:pt x="88" y="9"/>
                    </a:lnTo>
                    <a:lnTo>
                      <a:pt x="101" y="9"/>
                    </a:lnTo>
                    <a:lnTo>
                      <a:pt x="101" y="9"/>
                    </a:lnTo>
                    <a:lnTo>
                      <a:pt x="76" y="9"/>
                    </a:lnTo>
                    <a:lnTo>
                      <a:pt x="44" y="9"/>
                    </a:lnTo>
                    <a:lnTo>
                      <a:pt x="19" y="9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74" name="Freeform 950"/>
              <p:cNvSpPr>
                <a:spLocks/>
              </p:cNvSpPr>
              <p:nvPr/>
            </p:nvSpPr>
            <p:spPr bwMode="auto">
              <a:xfrm>
                <a:off x="4308" y="1542"/>
                <a:ext cx="32" cy="9"/>
              </a:xfrm>
              <a:custGeom>
                <a:avLst/>
                <a:gdLst/>
                <a:ahLst/>
                <a:cxnLst>
                  <a:cxn ang="0">
                    <a:pos x="32" y="9"/>
                  </a:cxn>
                  <a:cxn ang="0">
                    <a:pos x="32" y="9"/>
                  </a:cxn>
                  <a:cxn ang="0">
                    <a:pos x="19" y="9"/>
                  </a:cxn>
                  <a:cxn ang="0">
                    <a:pos x="7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5"/>
                  </a:cxn>
                  <a:cxn ang="0">
                    <a:pos x="32" y="9"/>
                  </a:cxn>
                  <a:cxn ang="0">
                    <a:pos x="32" y="9"/>
                  </a:cxn>
                </a:cxnLst>
                <a:rect l="0" t="0" r="r" b="b"/>
                <a:pathLst>
                  <a:path w="32" h="9">
                    <a:moveTo>
                      <a:pt x="32" y="9"/>
                    </a:moveTo>
                    <a:lnTo>
                      <a:pt x="32" y="9"/>
                    </a:lnTo>
                    <a:lnTo>
                      <a:pt x="19" y="9"/>
                    </a:lnTo>
                    <a:lnTo>
                      <a:pt x="7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5"/>
                    </a:lnTo>
                    <a:lnTo>
                      <a:pt x="32" y="9"/>
                    </a:lnTo>
                    <a:lnTo>
                      <a:pt x="32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75" name="Freeform 951"/>
              <p:cNvSpPr>
                <a:spLocks/>
              </p:cNvSpPr>
              <p:nvPr/>
            </p:nvSpPr>
            <p:spPr bwMode="auto">
              <a:xfrm>
                <a:off x="4169" y="1520"/>
                <a:ext cx="7" cy="31"/>
              </a:xfrm>
              <a:custGeom>
                <a:avLst/>
                <a:gdLst/>
                <a:ahLst/>
                <a:cxnLst>
                  <a:cxn ang="0">
                    <a:pos x="0" y="31"/>
                  </a:cxn>
                  <a:cxn ang="0">
                    <a:pos x="0" y="31"/>
                  </a:cxn>
                  <a:cxn ang="0">
                    <a:pos x="0" y="13"/>
                  </a:cxn>
                  <a:cxn ang="0">
                    <a:pos x="0" y="4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7" y="18"/>
                  </a:cxn>
                  <a:cxn ang="0">
                    <a:pos x="7" y="22"/>
                  </a:cxn>
                  <a:cxn ang="0">
                    <a:pos x="0" y="31"/>
                  </a:cxn>
                  <a:cxn ang="0">
                    <a:pos x="0" y="31"/>
                  </a:cxn>
                </a:cxnLst>
                <a:rect l="0" t="0" r="r" b="b"/>
                <a:pathLst>
                  <a:path w="7" h="31">
                    <a:moveTo>
                      <a:pt x="0" y="31"/>
                    </a:moveTo>
                    <a:lnTo>
                      <a:pt x="0" y="31"/>
                    </a:lnTo>
                    <a:lnTo>
                      <a:pt x="0" y="13"/>
                    </a:lnTo>
                    <a:lnTo>
                      <a:pt x="0" y="4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7" y="18"/>
                    </a:lnTo>
                    <a:lnTo>
                      <a:pt x="7" y="22"/>
                    </a:lnTo>
                    <a:lnTo>
                      <a:pt x="0" y="31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76" name="Freeform 952"/>
              <p:cNvSpPr>
                <a:spLocks/>
              </p:cNvSpPr>
              <p:nvPr/>
            </p:nvSpPr>
            <p:spPr bwMode="auto">
              <a:xfrm>
                <a:off x="4106" y="1515"/>
                <a:ext cx="32" cy="2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6" y="5"/>
                  </a:cxn>
                  <a:cxn ang="0">
                    <a:pos x="13" y="5"/>
                  </a:cxn>
                  <a:cxn ang="0">
                    <a:pos x="25" y="0"/>
                  </a:cxn>
                  <a:cxn ang="0">
                    <a:pos x="25" y="0"/>
                  </a:cxn>
                  <a:cxn ang="0">
                    <a:pos x="32" y="14"/>
                  </a:cxn>
                  <a:cxn ang="0">
                    <a:pos x="25" y="23"/>
                  </a:cxn>
                  <a:cxn ang="0">
                    <a:pos x="25" y="23"/>
                  </a:cxn>
                  <a:cxn ang="0">
                    <a:pos x="25" y="23"/>
                  </a:cxn>
                  <a:cxn ang="0">
                    <a:pos x="25" y="23"/>
                  </a:cxn>
                  <a:cxn ang="0">
                    <a:pos x="25" y="18"/>
                  </a:cxn>
                  <a:cxn ang="0">
                    <a:pos x="19" y="14"/>
                  </a:cxn>
                  <a:cxn ang="0">
                    <a:pos x="13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2" h="23">
                    <a:moveTo>
                      <a:pt x="0" y="0"/>
                    </a:moveTo>
                    <a:lnTo>
                      <a:pt x="0" y="0"/>
                    </a:lnTo>
                    <a:lnTo>
                      <a:pt x="6" y="5"/>
                    </a:lnTo>
                    <a:lnTo>
                      <a:pt x="13" y="5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32" y="14"/>
                    </a:lnTo>
                    <a:lnTo>
                      <a:pt x="25" y="23"/>
                    </a:lnTo>
                    <a:lnTo>
                      <a:pt x="25" y="23"/>
                    </a:lnTo>
                    <a:lnTo>
                      <a:pt x="25" y="23"/>
                    </a:lnTo>
                    <a:lnTo>
                      <a:pt x="25" y="23"/>
                    </a:lnTo>
                    <a:lnTo>
                      <a:pt x="25" y="18"/>
                    </a:lnTo>
                    <a:lnTo>
                      <a:pt x="19" y="14"/>
                    </a:lnTo>
                    <a:lnTo>
                      <a:pt x="13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77" name="Freeform 953"/>
              <p:cNvSpPr>
                <a:spLocks/>
              </p:cNvSpPr>
              <p:nvPr/>
            </p:nvSpPr>
            <p:spPr bwMode="auto">
              <a:xfrm>
                <a:off x="4214" y="1214"/>
                <a:ext cx="107" cy="9"/>
              </a:xfrm>
              <a:custGeom>
                <a:avLst/>
                <a:gdLst/>
                <a:ahLst/>
                <a:cxnLst>
                  <a:cxn ang="0">
                    <a:pos x="50" y="5"/>
                  </a:cxn>
                  <a:cxn ang="0">
                    <a:pos x="50" y="5"/>
                  </a:cxn>
                  <a:cxn ang="0">
                    <a:pos x="107" y="5"/>
                  </a:cxn>
                  <a:cxn ang="0">
                    <a:pos x="107" y="5"/>
                  </a:cxn>
                  <a:cxn ang="0">
                    <a:pos x="82" y="9"/>
                  </a:cxn>
                  <a:cxn ang="0">
                    <a:pos x="44" y="5"/>
                  </a:cxn>
                  <a:cxn ang="0">
                    <a:pos x="12" y="5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25" y="0"/>
                  </a:cxn>
                  <a:cxn ang="0">
                    <a:pos x="37" y="0"/>
                  </a:cxn>
                  <a:cxn ang="0">
                    <a:pos x="50" y="5"/>
                  </a:cxn>
                  <a:cxn ang="0">
                    <a:pos x="50" y="5"/>
                  </a:cxn>
                </a:cxnLst>
                <a:rect l="0" t="0" r="r" b="b"/>
                <a:pathLst>
                  <a:path w="107" h="9">
                    <a:moveTo>
                      <a:pt x="50" y="5"/>
                    </a:moveTo>
                    <a:lnTo>
                      <a:pt x="50" y="5"/>
                    </a:lnTo>
                    <a:lnTo>
                      <a:pt x="107" y="5"/>
                    </a:lnTo>
                    <a:lnTo>
                      <a:pt x="107" y="5"/>
                    </a:lnTo>
                    <a:lnTo>
                      <a:pt x="82" y="9"/>
                    </a:lnTo>
                    <a:lnTo>
                      <a:pt x="44" y="5"/>
                    </a:lnTo>
                    <a:lnTo>
                      <a:pt x="12" y="5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5" y="0"/>
                    </a:lnTo>
                    <a:lnTo>
                      <a:pt x="37" y="0"/>
                    </a:lnTo>
                    <a:lnTo>
                      <a:pt x="50" y="5"/>
                    </a:lnTo>
                    <a:lnTo>
                      <a:pt x="50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78" name="Freeform 954"/>
              <p:cNvSpPr>
                <a:spLocks/>
              </p:cNvSpPr>
              <p:nvPr/>
            </p:nvSpPr>
            <p:spPr bwMode="auto">
              <a:xfrm>
                <a:off x="4226" y="1147"/>
                <a:ext cx="89" cy="9"/>
              </a:xfrm>
              <a:custGeom>
                <a:avLst/>
                <a:gdLst/>
                <a:ahLst/>
                <a:cxnLst>
                  <a:cxn ang="0">
                    <a:pos x="44" y="4"/>
                  </a:cxn>
                  <a:cxn ang="0">
                    <a:pos x="44" y="4"/>
                  </a:cxn>
                  <a:cxn ang="0">
                    <a:pos x="89" y="4"/>
                  </a:cxn>
                  <a:cxn ang="0">
                    <a:pos x="82" y="4"/>
                  </a:cxn>
                  <a:cxn ang="0">
                    <a:pos x="44" y="9"/>
                  </a:cxn>
                  <a:cxn ang="0">
                    <a:pos x="13" y="4"/>
                  </a:cxn>
                  <a:cxn ang="0">
                    <a:pos x="13" y="4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38" y="0"/>
                  </a:cxn>
                  <a:cxn ang="0">
                    <a:pos x="44" y="4"/>
                  </a:cxn>
                  <a:cxn ang="0">
                    <a:pos x="44" y="4"/>
                  </a:cxn>
                </a:cxnLst>
                <a:rect l="0" t="0" r="r" b="b"/>
                <a:pathLst>
                  <a:path w="89" h="9">
                    <a:moveTo>
                      <a:pt x="44" y="4"/>
                    </a:moveTo>
                    <a:lnTo>
                      <a:pt x="44" y="4"/>
                    </a:lnTo>
                    <a:lnTo>
                      <a:pt x="89" y="4"/>
                    </a:lnTo>
                    <a:lnTo>
                      <a:pt x="82" y="4"/>
                    </a:lnTo>
                    <a:lnTo>
                      <a:pt x="44" y="9"/>
                    </a:lnTo>
                    <a:lnTo>
                      <a:pt x="13" y="4"/>
                    </a:lnTo>
                    <a:lnTo>
                      <a:pt x="13" y="4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38" y="0"/>
                    </a:lnTo>
                    <a:lnTo>
                      <a:pt x="44" y="4"/>
                    </a:lnTo>
                    <a:lnTo>
                      <a:pt x="44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79" name="Freeform 955"/>
              <p:cNvSpPr>
                <a:spLocks/>
              </p:cNvSpPr>
              <p:nvPr/>
            </p:nvSpPr>
            <p:spPr bwMode="auto">
              <a:xfrm>
                <a:off x="4220" y="1259"/>
                <a:ext cx="50" cy="9"/>
              </a:xfrm>
              <a:custGeom>
                <a:avLst/>
                <a:gdLst/>
                <a:ahLst/>
                <a:cxnLst>
                  <a:cxn ang="0">
                    <a:pos x="44" y="9"/>
                  </a:cxn>
                  <a:cxn ang="0">
                    <a:pos x="44" y="9"/>
                  </a:cxn>
                  <a:cxn ang="0">
                    <a:pos x="38" y="5"/>
                  </a:cxn>
                  <a:cxn ang="0">
                    <a:pos x="19" y="5"/>
                  </a:cxn>
                  <a:cxn ang="0">
                    <a:pos x="6" y="5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13" y="0"/>
                  </a:cxn>
                  <a:cxn ang="0">
                    <a:pos x="31" y="0"/>
                  </a:cxn>
                  <a:cxn ang="0">
                    <a:pos x="50" y="0"/>
                  </a:cxn>
                  <a:cxn ang="0">
                    <a:pos x="50" y="5"/>
                  </a:cxn>
                  <a:cxn ang="0">
                    <a:pos x="44" y="9"/>
                  </a:cxn>
                  <a:cxn ang="0">
                    <a:pos x="44" y="9"/>
                  </a:cxn>
                </a:cxnLst>
                <a:rect l="0" t="0" r="r" b="b"/>
                <a:pathLst>
                  <a:path w="50" h="9">
                    <a:moveTo>
                      <a:pt x="44" y="9"/>
                    </a:moveTo>
                    <a:lnTo>
                      <a:pt x="44" y="9"/>
                    </a:lnTo>
                    <a:lnTo>
                      <a:pt x="38" y="5"/>
                    </a:lnTo>
                    <a:lnTo>
                      <a:pt x="19" y="5"/>
                    </a:lnTo>
                    <a:lnTo>
                      <a:pt x="6" y="5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13" y="0"/>
                    </a:lnTo>
                    <a:lnTo>
                      <a:pt x="31" y="0"/>
                    </a:lnTo>
                    <a:lnTo>
                      <a:pt x="50" y="0"/>
                    </a:lnTo>
                    <a:lnTo>
                      <a:pt x="50" y="5"/>
                    </a:lnTo>
                    <a:lnTo>
                      <a:pt x="44" y="9"/>
                    </a:lnTo>
                    <a:lnTo>
                      <a:pt x="44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80" name="Freeform 956"/>
              <p:cNvSpPr>
                <a:spLocks/>
              </p:cNvSpPr>
              <p:nvPr/>
            </p:nvSpPr>
            <p:spPr bwMode="auto">
              <a:xfrm>
                <a:off x="4435" y="1268"/>
                <a:ext cx="44" cy="5"/>
              </a:xfrm>
              <a:custGeom>
                <a:avLst/>
                <a:gdLst/>
                <a:ahLst/>
                <a:cxnLst>
                  <a:cxn ang="0">
                    <a:pos x="44" y="5"/>
                  </a:cxn>
                  <a:cxn ang="0">
                    <a:pos x="44" y="5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44" y="5"/>
                  </a:cxn>
                  <a:cxn ang="0">
                    <a:pos x="44" y="5"/>
                  </a:cxn>
                </a:cxnLst>
                <a:rect l="0" t="0" r="r" b="b"/>
                <a:pathLst>
                  <a:path w="44" h="5">
                    <a:moveTo>
                      <a:pt x="44" y="5"/>
                    </a:moveTo>
                    <a:lnTo>
                      <a:pt x="44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44" y="5"/>
                    </a:lnTo>
                    <a:lnTo>
                      <a:pt x="44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81" name="Freeform 957"/>
              <p:cNvSpPr>
                <a:spLocks/>
              </p:cNvSpPr>
              <p:nvPr/>
            </p:nvSpPr>
            <p:spPr bwMode="auto">
              <a:xfrm>
                <a:off x="4612" y="1255"/>
                <a:ext cx="70" cy="9"/>
              </a:xfrm>
              <a:custGeom>
                <a:avLst/>
                <a:gdLst/>
                <a:ahLst/>
                <a:cxnLst>
                  <a:cxn ang="0">
                    <a:pos x="19" y="4"/>
                  </a:cxn>
                  <a:cxn ang="0">
                    <a:pos x="19" y="4"/>
                  </a:cxn>
                  <a:cxn ang="0">
                    <a:pos x="57" y="4"/>
                  </a:cxn>
                  <a:cxn ang="0">
                    <a:pos x="70" y="4"/>
                  </a:cxn>
                  <a:cxn ang="0">
                    <a:pos x="64" y="4"/>
                  </a:cxn>
                  <a:cxn ang="0">
                    <a:pos x="64" y="4"/>
                  </a:cxn>
                  <a:cxn ang="0">
                    <a:pos x="38" y="9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13" y="0"/>
                  </a:cxn>
                  <a:cxn ang="0">
                    <a:pos x="19" y="4"/>
                  </a:cxn>
                  <a:cxn ang="0">
                    <a:pos x="19" y="4"/>
                  </a:cxn>
                </a:cxnLst>
                <a:rect l="0" t="0" r="r" b="b"/>
                <a:pathLst>
                  <a:path w="70" h="9">
                    <a:moveTo>
                      <a:pt x="19" y="4"/>
                    </a:moveTo>
                    <a:lnTo>
                      <a:pt x="19" y="4"/>
                    </a:lnTo>
                    <a:lnTo>
                      <a:pt x="57" y="4"/>
                    </a:lnTo>
                    <a:lnTo>
                      <a:pt x="70" y="4"/>
                    </a:lnTo>
                    <a:lnTo>
                      <a:pt x="64" y="4"/>
                    </a:lnTo>
                    <a:lnTo>
                      <a:pt x="64" y="4"/>
                    </a:lnTo>
                    <a:lnTo>
                      <a:pt x="38" y="9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13" y="0"/>
                    </a:lnTo>
                    <a:lnTo>
                      <a:pt x="19" y="4"/>
                    </a:lnTo>
                    <a:lnTo>
                      <a:pt x="19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82" name="Freeform 958"/>
              <p:cNvSpPr>
                <a:spLocks/>
              </p:cNvSpPr>
              <p:nvPr/>
            </p:nvSpPr>
            <p:spPr bwMode="auto">
              <a:xfrm>
                <a:off x="4429" y="1246"/>
                <a:ext cx="63" cy="18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0" y="13"/>
                  </a:cxn>
                  <a:cxn ang="0">
                    <a:pos x="6" y="13"/>
                  </a:cxn>
                  <a:cxn ang="0">
                    <a:pos x="6" y="9"/>
                  </a:cxn>
                  <a:cxn ang="0">
                    <a:pos x="6" y="4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12" y="9"/>
                  </a:cxn>
                  <a:cxn ang="0">
                    <a:pos x="19" y="13"/>
                  </a:cxn>
                  <a:cxn ang="0">
                    <a:pos x="19" y="13"/>
                  </a:cxn>
                  <a:cxn ang="0">
                    <a:pos x="38" y="9"/>
                  </a:cxn>
                  <a:cxn ang="0">
                    <a:pos x="38" y="9"/>
                  </a:cxn>
                  <a:cxn ang="0">
                    <a:pos x="63" y="13"/>
                  </a:cxn>
                  <a:cxn ang="0">
                    <a:pos x="57" y="13"/>
                  </a:cxn>
                  <a:cxn ang="0">
                    <a:pos x="38" y="13"/>
                  </a:cxn>
                  <a:cxn ang="0">
                    <a:pos x="12" y="18"/>
                  </a:cxn>
                  <a:cxn ang="0">
                    <a:pos x="12" y="18"/>
                  </a:cxn>
                  <a:cxn ang="0">
                    <a:pos x="6" y="13"/>
                  </a:cxn>
                  <a:cxn ang="0">
                    <a:pos x="6" y="13"/>
                  </a:cxn>
                  <a:cxn ang="0">
                    <a:pos x="0" y="13"/>
                  </a:cxn>
                  <a:cxn ang="0">
                    <a:pos x="0" y="13"/>
                  </a:cxn>
                </a:cxnLst>
                <a:rect l="0" t="0" r="r" b="b"/>
                <a:pathLst>
                  <a:path w="63" h="18">
                    <a:moveTo>
                      <a:pt x="0" y="13"/>
                    </a:moveTo>
                    <a:lnTo>
                      <a:pt x="0" y="13"/>
                    </a:lnTo>
                    <a:lnTo>
                      <a:pt x="6" y="13"/>
                    </a:lnTo>
                    <a:lnTo>
                      <a:pt x="6" y="9"/>
                    </a:lnTo>
                    <a:lnTo>
                      <a:pt x="6" y="4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2" y="9"/>
                    </a:lnTo>
                    <a:lnTo>
                      <a:pt x="19" y="13"/>
                    </a:lnTo>
                    <a:lnTo>
                      <a:pt x="19" y="13"/>
                    </a:lnTo>
                    <a:lnTo>
                      <a:pt x="38" y="9"/>
                    </a:lnTo>
                    <a:lnTo>
                      <a:pt x="38" y="9"/>
                    </a:lnTo>
                    <a:lnTo>
                      <a:pt x="63" y="13"/>
                    </a:lnTo>
                    <a:lnTo>
                      <a:pt x="57" y="13"/>
                    </a:lnTo>
                    <a:lnTo>
                      <a:pt x="38" y="13"/>
                    </a:lnTo>
                    <a:lnTo>
                      <a:pt x="12" y="18"/>
                    </a:lnTo>
                    <a:lnTo>
                      <a:pt x="12" y="18"/>
                    </a:lnTo>
                    <a:lnTo>
                      <a:pt x="6" y="13"/>
                    </a:lnTo>
                    <a:lnTo>
                      <a:pt x="6" y="13"/>
                    </a:lnTo>
                    <a:lnTo>
                      <a:pt x="0" y="13"/>
                    </a:ln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83" name="Freeform 959"/>
              <p:cNvSpPr>
                <a:spLocks/>
              </p:cNvSpPr>
              <p:nvPr/>
            </p:nvSpPr>
            <p:spPr bwMode="auto">
              <a:xfrm>
                <a:off x="4226" y="1183"/>
                <a:ext cx="95" cy="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76" y="0"/>
                  </a:cxn>
                  <a:cxn ang="0">
                    <a:pos x="76" y="0"/>
                  </a:cxn>
                  <a:cxn ang="0">
                    <a:pos x="89" y="4"/>
                  </a:cxn>
                  <a:cxn ang="0">
                    <a:pos x="95" y="4"/>
                  </a:cxn>
                  <a:cxn ang="0">
                    <a:pos x="82" y="4"/>
                  </a:cxn>
                  <a:cxn ang="0">
                    <a:pos x="82" y="4"/>
                  </a:cxn>
                  <a:cxn ang="0">
                    <a:pos x="57" y="4"/>
                  </a:cxn>
                  <a:cxn ang="0">
                    <a:pos x="32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5" h="4">
                    <a:moveTo>
                      <a:pt x="0" y="0"/>
                    </a:moveTo>
                    <a:lnTo>
                      <a:pt x="0" y="0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89" y="4"/>
                    </a:lnTo>
                    <a:lnTo>
                      <a:pt x="95" y="4"/>
                    </a:lnTo>
                    <a:lnTo>
                      <a:pt x="82" y="4"/>
                    </a:lnTo>
                    <a:lnTo>
                      <a:pt x="82" y="4"/>
                    </a:lnTo>
                    <a:lnTo>
                      <a:pt x="57" y="4"/>
                    </a:lnTo>
                    <a:lnTo>
                      <a:pt x="32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84" name="Freeform 960"/>
              <p:cNvSpPr>
                <a:spLocks/>
              </p:cNvSpPr>
              <p:nvPr/>
            </p:nvSpPr>
            <p:spPr bwMode="auto">
              <a:xfrm>
                <a:off x="4220" y="1192"/>
                <a:ext cx="63" cy="4"/>
              </a:xfrm>
              <a:custGeom>
                <a:avLst/>
                <a:gdLst/>
                <a:ahLst/>
                <a:cxnLst>
                  <a:cxn ang="0">
                    <a:pos x="63" y="4"/>
                  </a:cxn>
                  <a:cxn ang="0">
                    <a:pos x="63" y="4"/>
                  </a:cxn>
                  <a:cxn ang="0">
                    <a:pos x="31" y="4"/>
                  </a:cxn>
                  <a:cxn ang="0">
                    <a:pos x="13" y="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31" y="0"/>
                  </a:cxn>
                  <a:cxn ang="0">
                    <a:pos x="50" y="0"/>
                  </a:cxn>
                  <a:cxn ang="0">
                    <a:pos x="63" y="4"/>
                  </a:cxn>
                  <a:cxn ang="0">
                    <a:pos x="63" y="4"/>
                  </a:cxn>
                </a:cxnLst>
                <a:rect l="0" t="0" r="r" b="b"/>
                <a:pathLst>
                  <a:path w="63" h="4">
                    <a:moveTo>
                      <a:pt x="63" y="4"/>
                    </a:moveTo>
                    <a:lnTo>
                      <a:pt x="63" y="4"/>
                    </a:lnTo>
                    <a:lnTo>
                      <a:pt x="31" y="4"/>
                    </a:lnTo>
                    <a:lnTo>
                      <a:pt x="13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31" y="0"/>
                    </a:lnTo>
                    <a:lnTo>
                      <a:pt x="50" y="0"/>
                    </a:lnTo>
                    <a:lnTo>
                      <a:pt x="63" y="4"/>
                    </a:lnTo>
                    <a:lnTo>
                      <a:pt x="63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85" name="Freeform 961"/>
              <p:cNvSpPr>
                <a:spLocks/>
              </p:cNvSpPr>
              <p:nvPr/>
            </p:nvSpPr>
            <p:spPr bwMode="auto">
              <a:xfrm>
                <a:off x="4024" y="1533"/>
                <a:ext cx="12" cy="2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2" y="9"/>
                  </a:cxn>
                  <a:cxn ang="0">
                    <a:pos x="12" y="18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" h="23">
                    <a:moveTo>
                      <a:pt x="0" y="0"/>
                    </a:moveTo>
                    <a:lnTo>
                      <a:pt x="0" y="0"/>
                    </a:lnTo>
                    <a:lnTo>
                      <a:pt x="12" y="9"/>
                    </a:lnTo>
                    <a:lnTo>
                      <a:pt x="12" y="18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86" name="Freeform 962"/>
              <p:cNvSpPr>
                <a:spLocks/>
              </p:cNvSpPr>
              <p:nvPr/>
            </p:nvSpPr>
            <p:spPr bwMode="auto">
              <a:xfrm>
                <a:off x="3252" y="1412"/>
                <a:ext cx="31" cy="18"/>
              </a:xfrm>
              <a:custGeom>
                <a:avLst/>
                <a:gdLst/>
                <a:ahLst/>
                <a:cxnLst>
                  <a:cxn ang="0">
                    <a:pos x="25" y="0"/>
                  </a:cxn>
                  <a:cxn ang="0">
                    <a:pos x="25" y="0"/>
                  </a:cxn>
                  <a:cxn ang="0">
                    <a:pos x="25" y="4"/>
                  </a:cxn>
                  <a:cxn ang="0">
                    <a:pos x="31" y="13"/>
                  </a:cxn>
                  <a:cxn ang="0">
                    <a:pos x="31" y="13"/>
                  </a:cxn>
                  <a:cxn ang="0">
                    <a:pos x="19" y="13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6" y="4"/>
                  </a:cxn>
                  <a:cxn ang="0">
                    <a:pos x="25" y="0"/>
                  </a:cxn>
                  <a:cxn ang="0">
                    <a:pos x="25" y="0"/>
                  </a:cxn>
                </a:cxnLst>
                <a:rect l="0" t="0" r="r" b="b"/>
                <a:pathLst>
                  <a:path w="31" h="18">
                    <a:moveTo>
                      <a:pt x="25" y="0"/>
                    </a:moveTo>
                    <a:lnTo>
                      <a:pt x="25" y="0"/>
                    </a:lnTo>
                    <a:lnTo>
                      <a:pt x="25" y="4"/>
                    </a:lnTo>
                    <a:lnTo>
                      <a:pt x="31" y="13"/>
                    </a:lnTo>
                    <a:lnTo>
                      <a:pt x="31" y="13"/>
                    </a:lnTo>
                    <a:lnTo>
                      <a:pt x="19" y="13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6" y="4"/>
                    </a:lnTo>
                    <a:lnTo>
                      <a:pt x="25" y="0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87" name="Freeform 963"/>
              <p:cNvSpPr>
                <a:spLocks/>
              </p:cNvSpPr>
              <p:nvPr/>
            </p:nvSpPr>
            <p:spPr bwMode="auto">
              <a:xfrm>
                <a:off x="4188" y="963"/>
                <a:ext cx="51" cy="4"/>
              </a:xfrm>
              <a:custGeom>
                <a:avLst/>
                <a:gdLst/>
                <a:ahLst/>
                <a:cxnLst>
                  <a:cxn ang="0">
                    <a:pos x="51" y="0"/>
                  </a:cxn>
                  <a:cxn ang="0">
                    <a:pos x="51" y="0"/>
                  </a:cxn>
                  <a:cxn ang="0">
                    <a:pos x="38" y="4"/>
                  </a:cxn>
                  <a:cxn ang="0">
                    <a:pos x="32" y="4"/>
                  </a:cxn>
                  <a:cxn ang="0">
                    <a:pos x="19" y="4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26" y="0"/>
                  </a:cxn>
                  <a:cxn ang="0">
                    <a:pos x="38" y="0"/>
                  </a:cxn>
                  <a:cxn ang="0">
                    <a:pos x="51" y="0"/>
                  </a:cxn>
                  <a:cxn ang="0">
                    <a:pos x="51" y="0"/>
                  </a:cxn>
                </a:cxnLst>
                <a:rect l="0" t="0" r="r" b="b"/>
                <a:pathLst>
                  <a:path w="51" h="4">
                    <a:moveTo>
                      <a:pt x="51" y="0"/>
                    </a:moveTo>
                    <a:lnTo>
                      <a:pt x="51" y="0"/>
                    </a:lnTo>
                    <a:lnTo>
                      <a:pt x="38" y="4"/>
                    </a:lnTo>
                    <a:lnTo>
                      <a:pt x="32" y="4"/>
                    </a:lnTo>
                    <a:lnTo>
                      <a:pt x="19" y="4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26" y="0"/>
                    </a:lnTo>
                    <a:lnTo>
                      <a:pt x="38" y="0"/>
                    </a:lnTo>
                    <a:lnTo>
                      <a:pt x="51" y="0"/>
                    </a:lnTo>
                    <a:lnTo>
                      <a:pt x="51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88" name="Freeform 964"/>
              <p:cNvSpPr>
                <a:spLocks/>
              </p:cNvSpPr>
              <p:nvPr/>
            </p:nvSpPr>
            <p:spPr bwMode="auto">
              <a:xfrm>
                <a:off x="3808" y="1043"/>
                <a:ext cx="45" cy="9"/>
              </a:xfrm>
              <a:custGeom>
                <a:avLst/>
                <a:gdLst/>
                <a:ahLst/>
                <a:cxnLst>
                  <a:cxn ang="0">
                    <a:pos x="45" y="9"/>
                  </a:cxn>
                  <a:cxn ang="0">
                    <a:pos x="45" y="9"/>
                  </a:cxn>
                  <a:cxn ang="0">
                    <a:pos x="32" y="9"/>
                  </a:cxn>
                  <a:cxn ang="0">
                    <a:pos x="19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19" y="0"/>
                  </a:cxn>
                  <a:cxn ang="0">
                    <a:pos x="32" y="5"/>
                  </a:cxn>
                  <a:cxn ang="0">
                    <a:pos x="45" y="9"/>
                  </a:cxn>
                  <a:cxn ang="0">
                    <a:pos x="45" y="9"/>
                  </a:cxn>
                </a:cxnLst>
                <a:rect l="0" t="0" r="r" b="b"/>
                <a:pathLst>
                  <a:path w="45" h="9">
                    <a:moveTo>
                      <a:pt x="45" y="9"/>
                    </a:moveTo>
                    <a:lnTo>
                      <a:pt x="45" y="9"/>
                    </a:lnTo>
                    <a:lnTo>
                      <a:pt x="32" y="9"/>
                    </a:lnTo>
                    <a:lnTo>
                      <a:pt x="19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19" y="0"/>
                    </a:lnTo>
                    <a:lnTo>
                      <a:pt x="32" y="5"/>
                    </a:lnTo>
                    <a:lnTo>
                      <a:pt x="45" y="9"/>
                    </a:lnTo>
                    <a:lnTo>
                      <a:pt x="45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89" name="Rectangle 965"/>
              <p:cNvSpPr>
                <a:spLocks noChangeArrowheads="1"/>
              </p:cNvSpPr>
              <p:nvPr/>
            </p:nvSpPr>
            <p:spPr bwMode="auto">
              <a:xfrm>
                <a:off x="3657" y="1070"/>
                <a:ext cx="1" cy="1"/>
              </a:xfrm>
              <a:prstGeom prst="rect">
                <a:avLst/>
              </a:prstGeom>
              <a:solidFill>
                <a:srgbClr val="ABDFF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90" name="Freeform 966"/>
              <p:cNvSpPr>
                <a:spLocks/>
              </p:cNvSpPr>
              <p:nvPr/>
            </p:nvSpPr>
            <p:spPr bwMode="auto">
              <a:xfrm>
                <a:off x="3619" y="1070"/>
                <a:ext cx="101" cy="81"/>
              </a:xfrm>
              <a:custGeom>
                <a:avLst/>
                <a:gdLst/>
                <a:ahLst/>
                <a:cxnLst>
                  <a:cxn ang="0">
                    <a:pos x="101" y="27"/>
                  </a:cxn>
                  <a:cxn ang="0">
                    <a:pos x="101" y="27"/>
                  </a:cxn>
                  <a:cxn ang="0">
                    <a:pos x="69" y="27"/>
                  </a:cxn>
                  <a:cxn ang="0">
                    <a:pos x="69" y="27"/>
                  </a:cxn>
                  <a:cxn ang="0">
                    <a:pos x="69" y="54"/>
                  </a:cxn>
                  <a:cxn ang="0">
                    <a:pos x="69" y="81"/>
                  </a:cxn>
                  <a:cxn ang="0">
                    <a:pos x="69" y="81"/>
                  </a:cxn>
                  <a:cxn ang="0">
                    <a:pos x="57" y="72"/>
                  </a:cxn>
                  <a:cxn ang="0">
                    <a:pos x="50" y="72"/>
                  </a:cxn>
                  <a:cxn ang="0">
                    <a:pos x="38" y="72"/>
                  </a:cxn>
                  <a:cxn ang="0">
                    <a:pos x="19" y="72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6" y="63"/>
                  </a:cxn>
                  <a:cxn ang="0">
                    <a:pos x="6" y="54"/>
                  </a:cxn>
                  <a:cxn ang="0">
                    <a:pos x="0" y="45"/>
                  </a:cxn>
                  <a:cxn ang="0">
                    <a:pos x="0" y="45"/>
                  </a:cxn>
                  <a:cxn ang="0">
                    <a:pos x="6" y="45"/>
                  </a:cxn>
                  <a:cxn ang="0">
                    <a:pos x="6" y="45"/>
                  </a:cxn>
                  <a:cxn ang="0">
                    <a:pos x="0" y="32"/>
                  </a:cxn>
                  <a:cxn ang="0">
                    <a:pos x="6" y="18"/>
                  </a:cxn>
                  <a:cxn ang="0">
                    <a:pos x="6" y="18"/>
                  </a:cxn>
                  <a:cxn ang="0">
                    <a:pos x="6" y="18"/>
                  </a:cxn>
                  <a:cxn ang="0">
                    <a:pos x="6" y="18"/>
                  </a:cxn>
                  <a:cxn ang="0">
                    <a:pos x="12" y="14"/>
                  </a:cxn>
                  <a:cxn ang="0">
                    <a:pos x="12" y="14"/>
                  </a:cxn>
                  <a:cxn ang="0">
                    <a:pos x="12" y="18"/>
                  </a:cxn>
                  <a:cxn ang="0">
                    <a:pos x="19" y="23"/>
                  </a:cxn>
                  <a:cxn ang="0">
                    <a:pos x="19" y="23"/>
                  </a:cxn>
                  <a:cxn ang="0">
                    <a:pos x="25" y="18"/>
                  </a:cxn>
                  <a:cxn ang="0">
                    <a:pos x="25" y="18"/>
                  </a:cxn>
                  <a:cxn ang="0">
                    <a:pos x="31" y="18"/>
                  </a:cxn>
                  <a:cxn ang="0">
                    <a:pos x="31" y="18"/>
                  </a:cxn>
                  <a:cxn ang="0">
                    <a:pos x="31" y="14"/>
                  </a:cxn>
                  <a:cxn ang="0">
                    <a:pos x="31" y="9"/>
                  </a:cxn>
                  <a:cxn ang="0">
                    <a:pos x="25" y="9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31" y="5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38" y="9"/>
                  </a:cxn>
                  <a:cxn ang="0">
                    <a:pos x="38" y="18"/>
                  </a:cxn>
                  <a:cxn ang="0">
                    <a:pos x="38" y="18"/>
                  </a:cxn>
                  <a:cxn ang="0">
                    <a:pos x="88" y="18"/>
                  </a:cxn>
                  <a:cxn ang="0">
                    <a:pos x="88" y="18"/>
                  </a:cxn>
                  <a:cxn ang="0">
                    <a:pos x="88" y="9"/>
                  </a:cxn>
                  <a:cxn ang="0">
                    <a:pos x="95" y="5"/>
                  </a:cxn>
                  <a:cxn ang="0">
                    <a:pos x="101" y="9"/>
                  </a:cxn>
                  <a:cxn ang="0">
                    <a:pos x="101" y="9"/>
                  </a:cxn>
                  <a:cxn ang="0">
                    <a:pos x="95" y="14"/>
                  </a:cxn>
                  <a:cxn ang="0">
                    <a:pos x="95" y="18"/>
                  </a:cxn>
                  <a:cxn ang="0">
                    <a:pos x="101" y="27"/>
                  </a:cxn>
                  <a:cxn ang="0">
                    <a:pos x="101" y="27"/>
                  </a:cxn>
                </a:cxnLst>
                <a:rect l="0" t="0" r="r" b="b"/>
                <a:pathLst>
                  <a:path w="101" h="81">
                    <a:moveTo>
                      <a:pt x="101" y="27"/>
                    </a:moveTo>
                    <a:lnTo>
                      <a:pt x="101" y="27"/>
                    </a:lnTo>
                    <a:lnTo>
                      <a:pt x="69" y="27"/>
                    </a:lnTo>
                    <a:lnTo>
                      <a:pt x="69" y="27"/>
                    </a:lnTo>
                    <a:lnTo>
                      <a:pt x="69" y="54"/>
                    </a:lnTo>
                    <a:lnTo>
                      <a:pt x="69" y="81"/>
                    </a:lnTo>
                    <a:lnTo>
                      <a:pt x="69" y="81"/>
                    </a:lnTo>
                    <a:lnTo>
                      <a:pt x="57" y="72"/>
                    </a:lnTo>
                    <a:lnTo>
                      <a:pt x="50" y="72"/>
                    </a:lnTo>
                    <a:lnTo>
                      <a:pt x="38" y="72"/>
                    </a:lnTo>
                    <a:lnTo>
                      <a:pt x="19" y="72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6" y="63"/>
                    </a:lnTo>
                    <a:lnTo>
                      <a:pt x="6" y="54"/>
                    </a:lnTo>
                    <a:lnTo>
                      <a:pt x="0" y="45"/>
                    </a:lnTo>
                    <a:lnTo>
                      <a:pt x="0" y="45"/>
                    </a:lnTo>
                    <a:lnTo>
                      <a:pt x="6" y="45"/>
                    </a:lnTo>
                    <a:lnTo>
                      <a:pt x="6" y="45"/>
                    </a:lnTo>
                    <a:lnTo>
                      <a:pt x="0" y="32"/>
                    </a:lnTo>
                    <a:lnTo>
                      <a:pt x="6" y="18"/>
                    </a:lnTo>
                    <a:lnTo>
                      <a:pt x="6" y="18"/>
                    </a:lnTo>
                    <a:lnTo>
                      <a:pt x="6" y="18"/>
                    </a:lnTo>
                    <a:lnTo>
                      <a:pt x="6" y="18"/>
                    </a:lnTo>
                    <a:lnTo>
                      <a:pt x="12" y="14"/>
                    </a:lnTo>
                    <a:lnTo>
                      <a:pt x="12" y="14"/>
                    </a:lnTo>
                    <a:lnTo>
                      <a:pt x="12" y="18"/>
                    </a:lnTo>
                    <a:lnTo>
                      <a:pt x="19" y="23"/>
                    </a:lnTo>
                    <a:lnTo>
                      <a:pt x="19" y="23"/>
                    </a:lnTo>
                    <a:lnTo>
                      <a:pt x="25" y="18"/>
                    </a:lnTo>
                    <a:lnTo>
                      <a:pt x="25" y="18"/>
                    </a:lnTo>
                    <a:lnTo>
                      <a:pt x="31" y="18"/>
                    </a:lnTo>
                    <a:lnTo>
                      <a:pt x="31" y="18"/>
                    </a:lnTo>
                    <a:lnTo>
                      <a:pt x="31" y="14"/>
                    </a:lnTo>
                    <a:lnTo>
                      <a:pt x="31" y="9"/>
                    </a:lnTo>
                    <a:lnTo>
                      <a:pt x="25" y="9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31" y="5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8" y="9"/>
                    </a:lnTo>
                    <a:lnTo>
                      <a:pt x="38" y="18"/>
                    </a:lnTo>
                    <a:lnTo>
                      <a:pt x="38" y="18"/>
                    </a:lnTo>
                    <a:lnTo>
                      <a:pt x="88" y="18"/>
                    </a:lnTo>
                    <a:lnTo>
                      <a:pt x="88" y="18"/>
                    </a:lnTo>
                    <a:lnTo>
                      <a:pt x="88" y="9"/>
                    </a:lnTo>
                    <a:lnTo>
                      <a:pt x="95" y="5"/>
                    </a:lnTo>
                    <a:lnTo>
                      <a:pt x="101" y="9"/>
                    </a:lnTo>
                    <a:lnTo>
                      <a:pt x="101" y="9"/>
                    </a:lnTo>
                    <a:lnTo>
                      <a:pt x="95" y="14"/>
                    </a:lnTo>
                    <a:lnTo>
                      <a:pt x="95" y="18"/>
                    </a:lnTo>
                    <a:lnTo>
                      <a:pt x="101" y="27"/>
                    </a:lnTo>
                    <a:lnTo>
                      <a:pt x="101" y="27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91" name="Freeform 967"/>
              <p:cNvSpPr>
                <a:spLocks/>
              </p:cNvSpPr>
              <p:nvPr/>
            </p:nvSpPr>
            <p:spPr bwMode="auto">
              <a:xfrm>
                <a:off x="4087" y="1183"/>
                <a:ext cx="19" cy="1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6" y="9"/>
                  </a:cxn>
                  <a:cxn ang="0">
                    <a:pos x="13" y="9"/>
                  </a:cxn>
                  <a:cxn ang="0">
                    <a:pos x="19" y="9"/>
                  </a:cxn>
                  <a:cxn ang="0">
                    <a:pos x="19" y="13"/>
                  </a:cxn>
                  <a:cxn ang="0">
                    <a:pos x="19" y="13"/>
                  </a:cxn>
                  <a:cxn ang="0">
                    <a:pos x="0" y="18"/>
                  </a:cxn>
                  <a:cxn ang="0">
                    <a:pos x="0" y="13"/>
                  </a:cxn>
                  <a:cxn ang="0">
                    <a:pos x="0" y="4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19" h="18">
                    <a:moveTo>
                      <a:pt x="6" y="0"/>
                    </a:moveTo>
                    <a:lnTo>
                      <a:pt x="6" y="0"/>
                    </a:lnTo>
                    <a:lnTo>
                      <a:pt x="6" y="9"/>
                    </a:lnTo>
                    <a:lnTo>
                      <a:pt x="13" y="9"/>
                    </a:lnTo>
                    <a:lnTo>
                      <a:pt x="19" y="9"/>
                    </a:lnTo>
                    <a:lnTo>
                      <a:pt x="19" y="13"/>
                    </a:lnTo>
                    <a:lnTo>
                      <a:pt x="19" y="13"/>
                    </a:lnTo>
                    <a:lnTo>
                      <a:pt x="0" y="18"/>
                    </a:lnTo>
                    <a:lnTo>
                      <a:pt x="0" y="13"/>
                    </a:lnTo>
                    <a:lnTo>
                      <a:pt x="0" y="4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92" name="Freeform 968"/>
              <p:cNvSpPr>
                <a:spLocks/>
              </p:cNvSpPr>
              <p:nvPr/>
            </p:nvSpPr>
            <p:spPr bwMode="auto">
              <a:xfrm>
                <a:off x="4055" y="998"/>
                <a:ext cx="32" cy="9"/>
              </a:xfrm>
              <a:custGeom>
                <a:avLst/>
                <a:gdLst/>
                <a:ahLst/>
                <a:cxnLst>
                  <a:cxn ang="0">
                    <a:pos x="26" y="5"/>
                  </a:cxn>
                  <a:cxn ang="0">
                    <a:pos x="26" y="5"/>
                  </a:cxn>
                  <a:cxn ang="0">
                    <a:pos x="26" y="0"/>
                  </a:cxn>
                  <a:cxn ang="0">
                    <a:pos x="32" y="0"/>
                  </a:cxn>
                  <a:cxn ang="0">
                    <a:pos x="32" y="0"/>
                  </a:cxn>
                  <a:cxn ang="0">
                    <a:pos x="32" y="9"/>
                  </a:cxn>
                  <a:cxn ang="0">
                    <a:pos x="19" y="9"/>
                  </a:cxn>
                  <a:cxn ang="0">
                    <a:pos x="7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13" y="5"/>
                  </a:cxn>
                  <a:cxn ang="0">
                    <a:pos x="26" y="5"/>
                  </a:cxn>
                  <a:cxn ang="0">
                    <a:pos x="26" y="5"/>
                  </a:cxn>
                </a:cxnLst>
                <a:rect l="0" t="0" r="r" b="b"/>
                <a:pathLst>
                  <a:path w="32" h="9">
                    <a:moveTo>
                      <a:pt x="26" y="5"/>
                    </a:moveTo>
                    <a:lnTo>
                      <a:pt x="26" y="5"/>
                    </a:lnTo>
                    <a:lnTo>
                      <a:pt x="26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9"/>
                    </a:lnTo>
                    <a:lnTo>
                      <a:pt x="19" y="9"/>
                    </a:lnTo>
                    <a:lnTo>
                      <a:pt x="7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13" y="5"/>
                    </a:lnTo>
                    <a:lnTo>
                      <a:pt x="26" y="5"/>
                    </a:lnTo>
                    <a:lnTo>
                      <a:pt x="26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93" name="Freeform 969"/>
              <p:cNvSpPr>
                <a:spLocks/>
              </p:cNvSpPr>
              <p:nvPr/>
            </p:nvSpPr>
            <p:spPr bwMode="auto">
              <a:xfrm>
                <a:off x="4068" y="1097"/>
                <a:ext cx="38" cy="23"/>
              </a:xfrm>
              <a:custGeom>
                <a:avLst/>
                <a:gdLst/>
                <a:ahLst/>
                <a:cxnLst>
                  <a:cxn ang="0">
                    <a:pos x="6" y="5"/>
                  </a:cxn>
                  <a:cxn ang="0">
                    <a:pos x="6" y="5"/>
                  </a:cxn>
                  <a:cxn ang="0">
                    <a:pos x="13" y="9"/>
                  </a:cxn>
                  <a:cxn ang="0">
                    <a:pos x="19" y="9"/>
                  </a:cxn>
                  <a:cxn ang="0">
                    <a:pos x="25" y="0"/>
                  </a:cxn>
                  <a:cxn ang="0">
                    <a:pos x="25" y="0"/>
                  </a:cxn>
                  <a:cxn ang="0">
                    <a:pos x="25" y="9"/>
                  </a:cxn>
                  <a:cxn ang="0">
                    <a:pos x="25" y="9"/>
                  </a:cxn>
                  <a:cxn ang="0">
                    <a:pos x="38" y="5"/>
                  </a:cxn>
                  <a:cxn ang="0">
                    <a:pos x="38" y="9"/>
                  </a:cxn>
                  <a:cxn ang="0">
                    <a:pos x="38" y="9"/>
                  </a:cxn>
                  <a:cxn ang="0">
                    <a:pos x="6" y="9"/>
                  </a:cxn>
                  <a:cxn ang="0">
                    <a:pos x="6" y="9"/>
                  </a:cxn>
                  <a:cxn ang="0">
                    <a:pos x="6" y="23"/>
                  </a:cxn>
                  <a:cxn ang="0">
                    <a:pos x="6" y="23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6" y="5"/>
                  </a:cxn>
                  <a:cxn ang="0">
                    <a:pos x="6" y="5"/>
                  </a:cxn>
                </a:cxnLst>
                <a:rect l="0" t="0" r="r" b="b"/>
                <a:pathLst>
                  <a:path w="38" h="23">
                    <a:moveTo>
                      <a:pt x="6" y="5"/>
                    </a:moveTo>
                    <a:lnTo>
                      <a:pt x="6" y="5"/>
                    </a:lnTo>
                    <a:lnTo>
                      <a:pt x="13" y="9"/>
                    </a:lnTo>
                    <a:lnTo>
                      <a:pt x="19" y="9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25" y="9"/>
                    </a:lnTo>
                    <a:lnTo>
                      <a:pt x="25" y="9"/>
                    </a:lnTo>
                    <a:lnTo>
                      <a:pt x="38" y="5"/>
                    </a:lnTo>
                    <a:lnTo>
                      <a:pt x="38" y="9"/>
                    </a:lnTo>
                    <a:lnTo>
                      <a:pt x="38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6" y="23"/>
                    </a:lnTo>
                    <a:lnTo>
                      <a:pt x="6" y="23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6" y="5"/>
                    </a:lnTo>
                    <a:lnTo>
                      <a:pt x="6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94" name="Freeform 970"/>
              <p:cNvSpPr>
                <a:spLocks/>
              </p:cNvSpPr>
              <p:nvPr/>
            </p:nvSpPr>
            <p:spPr bwMode="auto">
              <a:xfrm>
                <a:off x="3435" y="1250"/>
                <a:ext cx="317" cy="274"/>
              </a:xfrm>
              <a:custGeom>
                <a:avLst/>
                <a:gdLst/>
                <a:ahLst/>
                <a:cxnLst>
                  <a:cxn ang="0">
                    <a:pos x="234" y="23"/>
                  </a:cxn>
                  <a:cxn ang="0">
                    <a:pos x="190" y="32"/>
                  </a:cxn>
                  <a:cxn ang="0">
                    <a:pos x="184" y="27"/>
                  </a:cxn>
                  <a:cxn ang="0">
                    <a:pos x="177" y="18"/>
                  </a:cxn>
                  <a:cxn ang="0">
                    <a:pos x="127" y="256"/>
                  </a:cxn>
                  <a:cxn ang="0">
                    <a:pos x="95" y="274"/>
                  </a:cxn>
                  <a:cxn ang="0">
                    <a:pos x="95" y="252"/>
                  </a:cxn>
                  <a:cxn ang="0">
                    <a:pos x="70" y="247"/>
                  </a:cxn>
                  <a:cxn ang="0">
                    <a:pos x="76" y="256"/>
                  </a:cxn>
                  <a:cxn ang="0">
                    <a:pos x="25" y="247"/>
                  </a:cxn>
                  <a:cxn ang="0">
                    <a:pos x="38" y="265"/>
                  </a:cxn>
                  <a:cxn ang="0">
                    <a:pos x="25" y="252"/>
                  </a:cxn>
                  <a:cxn ang="0">
                    <a:pos x="0" y="238"/>
                  </a:cxn>
                  <a:cxn ang="0">
                    <a:pos x="63" y="225"/>
                  </a:cxn>
                  <a:cxn ang="0">
                    <a:pos x="82" y="238"/>
                  </a:cxn>
                  <a:cxn ang="0">
                    <a:pos x="120" y="247"/>
                  </a:cxn>
                  <a:cxn ang="0">
                    <a:pos x="152" y="229"/>
                  </a:cxn>
                  <a:cxn ang="0">
                    <a:pos x="146" y="238"/>
                  </a:cxn>
                  <a:cxn ang="0">
                    <a:pos x="152" y="211"/>
                  </a:cxn>
                  <a:cxn ang="0">
                    <a:pos x="152" y="211"/>
                  </a:cxn>
                  <a:cxn ang="0">
                    <a:pos x="158" y="225"/>
                  </a:cxn>
                  <a:cxn ang="0">
                    <a:pos x="165" y="77"/>
                  </a:cxn>
                  <a:cxn ang="0">
                    <a:pos x="152" y="77"/>
                  </a:cxn>
                  <a:cxn ang="0">
                    <a:pos x="152" y="72"/>
                  </a:cxn>
                  <a:cxn ang="0">
                    <a:pos x="152" y="63"/>
                  </a:cxn>
                  <a:cxn ang="0">
                    <a:pos x="158" y="72"/>
                  </a:cxn>
                  <a:cxn ang="0">
                    <a:pos x="158" y="45"/>
                  </a:cxn>
                  <a:cxn ang="0">
                    <a:pos x="158" y="36"/>
                  </a:cxn>
                  <a:cxn ang="0">
                    <a:pos x="146" y="36"/>
                  </a:cxn>
                  <a:cxn ang="0">
                    <a:pos x="165" y="27"/>
                  </a:cxn>
                  <a:cxn ang="0">
                    <a:pos x="146" y="32"/>
                  </a:cxn>
                  <a:cxn ang="0">
                    <a:pos x="133" y="36"/>
                  </a:cxn>
                  <a:cxn ang="0">
                    <a:pos x="127" y="27"/>
                  </a:cxn>
                  <a:cxn ang="0">
                    <a:pos x="70" y="23"/>
                  </a:cxn>
                  <a:cxn ang="0">
                    <a:pos x="95" y="18"/>
                  </a:cxn>
                  <a:cxn ang="0">
                    <a:pos x="95" y="14"/>
                  </a:cxn>
                  <a:cxn ang="0">
                    <a:pos x="101" y="23"/>
                  </a:cxn>
                  <a:cxn ang="0">
                    <a:pos x="120" y="23"/>
                  </a:cxn>
                  <a:cxn ang="0">
                    <a:pos x="120" y="9"/>
                  </a:cxn>
                  <a:cxn ang="0">
                    <a:pos x="133" y="9"/>
                  </a:cxn>
                  <a:cxn ang="0">
                    <a:pos x="133" y="18"/>
                  </a:cxn>
                  <a:cxn ang="0">
                    <a:pos x="139" y="5"/>
                  </a:cxn>
                  <a:cxn ang="0">
                    <a:pos x="146" y="14"/>
                  </a:cxn>
                  <a:cxn ang="0">
                    <a:pos x="165" y="23"/>
                  </a:cxn>
                  <a:cxn ang="0">
                    <a:pos x="203" y="18"/>
                  </a:cxn>
                  <a:cxn ang="0">
                    <a:pos x="247" y="9"/>
                  </a:cxn>
                  <a:cxn ang="0">
                    <a:pos x="253" y="14"/>
                  </a:cxn>
                  <a:cxn ang="0">
                    <a:pos x="279" y="14"/>
                  </a:cxn>
                  <a:cxn ang="0">
                    <a:pos x="291" y="0"/>
                  </a:cxn>
                  <a:cxn ang="0">
                    <a:pos x="310" y="5"/>
                  </a:cxn>
                  <a:cxn ang="0">
                    <a:pos x="317" y="18"/>
                  </a:cxn>
                  <a:cxn ang="0">
                    <a:pos x="317" y="27"/>
                  </a:cxn>
                  <a:cxn ang="0">
                    <a:pos x="279" y="23"/>
                  </a:cxn>
                  <a:cxn ang="0">
                    <a:pos x="279" y="18"/>
                  </a:cxn>
                </a:cxnLst>
                <a:rect l="0" t="0" r="r" b="b"/>
                <a:pathLst>
                  <a:path w="317" h="274">
                    <a:moveTo>
                      <a:pt x="279" y="18"/>
                    </a:moveTo>
                    <a:lnTo>
                      <a:pt x="279" y="18"/>
                    </a:lnTo>
                    <a:lnTo>
                      <a:pt x="234" y="23"/>
                    </a:lnTo>
                    <a:lnTo>
                      <a:pt x="190" y="18"/>
                    </a:lnTo>
                    <a:lnTo>
                      <a:pt x="190" y="18"/>
                    </a:lnTo>
                    <a:lnTo>
                      <a:pt x="190" y="32"/>
                    </a:lnTo>
                    <a:lnTo>
                      <a:pt x="190" y="36"/>
                    </a:lnTo>
                    <a:lnTo>
                      <a:pt x="190" y="36"/>
                    </a:lnTo>
                    <a:lnTo>
                      <a:pt x="184" y="27"/>
                    </a:lnTo>
                    <a:lnTo>
                      <a:pt x="184" y="23"/>
                    </a:lnTo>
                    <a:lnTo>
                      <a:pt x="177" y="18"/>
                    </a:lnTo>
                    <a:lnTo>
                      <a:pt x="177" y="18"/>
                    </a:lnTo>
                    <a:lnTo>
                      <a:pt x="177" y="256"/>
                    </a:lnTo>
                    <a:lnTo>
                      <a:pt x="177" y="256"/>
                    </a:lnTo>
                    <a:lnTo>
                      <a:pt x="127" y="256"/>
                    </a:lnTo>
                    <a:lnTo>
                      <a:pt x="101" y="261"/>
                    </a:lnTo>
                    <a:lnTo>
                      <a:pt x="95" y="265"/>
                    </a:lnTo>
                    <a:lnTo>
                      <a:pt x="95" y="274"/>
                    </a:lnTo>
                    <a:lnTo>
                      <a:pt x="95" y="274"/>
                    </a:lnTo>
                    <a:lnTo>
                      <a:pt x="95" y="261"/>
                    </a:lnTo>
                    <a:lnTo>
                      <a:pt x="95" y="252"/>
                    </a:lnTo>
                    <a:lnTo>
                      <a:pt x="89" y="247"/>
                    </a:lnTo>
                    <a:lnTo>
                      <a:pt x="89" y="247"/>
                    </a:lnTo>
                    <a:lnTo>
                      <a:pt x="70" y="247"/>
                    </a:lnTo>
                    <a:lnTo>
                      <a:pt x="70" y="247"/>
                    </a:lnTo>
                    <a:lnTo>
                      <a:pt x="76" y="256"/>
                    </a:lnTo>
                    <a:lnTo>
                      <a:pt x="76" y="256"/>
                    </a:lnTo>
                    <a:lnTo>
                      <a:pt x="51" y="252"/>
                    </a:lnTo>
                    <a:lnTo>
                      <a:pt x="25" y="247"/>
                    </a:lnTo>
                    <a:lnTo>
                      <a:pt x="25" y="247"/>
                    </a:lnTo>
                    <a:lnTo>
                      <a:pt x="38" y="256"/>
                    </a:lnTo>
                    <a:lnTo>
                      <a:pt x="44" y="261"/>
                    </a:lnTo>
                    <a:lnTo>
                      <a:pt x="38" y="265"/>
                    </a:lnTo>
                    <a:lnTo>
                      <a:pt x="38" y="265"/>
                    </a:lnTo>
                    <a:lnTo>
                      <a:pt x="32" y="256"/>
                    </a:lnTo>
                    <a:lnTo>
                      <a:pt x="25" y="252"/>
                    </a:lnTo>
                    <a:lnTo>
                      <a:pt x="0" y="247"/>
                    </a:lnTo>
                    <a:lnTo>
                      <a:pt x="0" y="247"/>
                    </a:lnTo>
                    <a:lnTo>
                      <a:pt x="0" y="238"/>
                    </a:lnTo>
                    <a:lnTo>
                      <a:pt x="0" y="238"/>
                    </a:lnTo>
                    <a:lnTo>
                      <a:pt x="44" y="225"/>
                    </a:lnTo>
                    <a:lnTo>
                      <a:pt x="63" y="225"/>
                    </a:lnTo>
                    <a:lnTo>
                      <a:pt x="82" y="229"/>
                    </a:lnTo>
                    <a:lnTo>
                      <a:pt x="82" y="229"/>
                    </a:lnTo>
                    <a:lnTo>
                      <a:pt x="82" y="238"/>
                    </a:lnTo>
                    <a:lnTo>
                      <a:pt x="89" y="243"/>
                    </a:lnTo>
                    <a:lnTo>
                      <a:pt x="101" y="247"/>
                    </a:lnTo>
                    <a:lnTo>
                      <a:pt x="120" y="247"/>
                    </a:lnTo>
                    <a:lnTo>
                      <a:pt x="152" y="243"/>
                    </a:lnTo>
                    <a:lnTo>
                      <a:pt x="158" y="238"/>
                    </a:lnTo>
                    <a:lnTo>
                      <a:pt x="152" y="229"/>
                    </a:lnTo>
                    <a:lnTo>
                      <a:pt x="152" y="229"/>
                    </a:lnTo>
                    <a:lnTo>
                      <a:pt x="152" y="234"/>
                    </a:lnTo>
                    <a:lnTo>
                      <a:pt x="146" y="238"/>
                    </a:lnTo>
                    <a:lnTo>
                      <a:pt x="146" y="238"/>
                    </a:lnTo>
                    <a:lnTo>
                      <a:pt x="146" y="220"/>
                    </a:lnTo>
                    <a:lnTo>
                      <a:pt x="152" y="211"/>
                    </a:lnTo>
                    <a:lnTo>
                      <a:pt x="152" y="211"/>
                    </a:lnTo>
                    <a:lnTo>
                      <a:pt x="152" y="211"/>
                    </a:lnTo>
                    <a:lnTo>
                      <a:pt x="152" y="211"/>
                    </a:lnTo>
                    <a:lnTo>
                      <a:pt x="152" y="220"/>
                    </a:lnTo>
                    <a:lnTo>
                      <a:pt x="158" y="225"/>
                    </a:lnTo>
                    <a:lnTo>
                      <a:pt x="158" y="225"/>
                    </a:lnTo>
                    <a:lnTo>
                      <a:pt x="158" y="144"/>
                    </a:lnTo>
                    <a:lnTo>
                      <a:pt x="158" y="112"/>
                    </a:lnTo>
                    <a:lnTo>
                      <a:pt x="165" y="77"/>
                    </a:lnTo>
                    <a:lnTo>
                      <a:pt x="165" y="77"/>
                    </a:lnTo>
                    <a:lnTo>
                      <a:pt x="152" y="77"/>
                    </a:lnTo>
                    <a:lnTo>
                      <a:pt x="152" y="77"/>
                    </a:lnTo>
                    <a:lnTo>
                      <a:pt x="146" y="77"/>
                    </a:lnTo>
                    <a:lnTo>
                      <a:pt x="146" y="77"/>
                    </a:lnTo>
                    <a:lnTo>
                      <a:pt x="152" y="72"/>
                    </a:lnTo>
                    <a:lnTo>
                      <a:pt x="152" y="68"/>
                    </a:lnTo>
                    <a:lnTo>
                      <a:pt x="146" y="63"/>
                    </a:lnTo>
                    <a:lnTo>
                      <a:pt x="152" y="63"/>
                    </a:lnTo>
                    <a:lnTo>
                      <a:pt x="152" y="63"/>
                    </a:lnTo>
                    <a:lnTo>
                      <a:pt x="152" y="68"/>
                    </a:lnTo>
                    <a:lnTo>
                      <a:pt x="158" y="72"/>
                    </a:lnTo>
                    <a:lnTo>
                      <a:pt x="158" y="72"/>
                    </a:lnTo>
                    <a:lnTo>
                      <a:pt x="152" y="54"/>
                    </a:lnTo>
                    <a:lnTo>
                      <a:pt x="158" y="45"/>
                    </a:lnTo>
                    <a:lnTo>
                      <a:pt x="165" y="36"/>
                    </a:lnTo>
                    <a:lnTo>
                      <a:pt x="165" y="36"/>
                    </a:lnTo>
                    <a:lnTo>
                      <a:pt x="158" y="36"/>
                    </a:lnTo>
                    <a:lnTo>
                      <a:pt x="152" y="41"/>
                    </a:lnTo>
                    <a:lnTo>
                      <a:pt x="146" y="41"/>
                    </a:lnTo>
                    <a:lnTo>
                      <a:pt x="146" y="36"/>
                    </a:lnTo>
                    <a:lnTo>
                      <a:pt x="146" y="36"/>
                    </a:lnTo>
                    <a:lnTo>
                      <a:pt x="152" y="32"/>
                    </a:lnTo>
                    <a:lnTo>
                      <a:pt x="165" y="27"/>
                    </a:lnTo>
                    <a:lnTo>
                      <a:pt x="165" y="27"/>
                    </a:lnTo>
                    <a:lnTo>
                      <a:pt x="158" y="32"/>
                    </a:lnTo>
                    <a:lnTo>
                      <a:pt x="146" y="32"/>
                    </a:lnTo>
                    <a:lnTo>
                      <a:pt x="139" y="36"/>
                    </a:lnTo>
                    <a:lnTo>
                      <a:pt x="133" y="36"/>
                    </a:lnTo>
                    <a:lnTo>
                      <a:pt x="133" y="36"/>
                    </a:lnTo>
                    <a:lnTo>
                      <a:pt x="133" y="32"/>
                    </a:lnTo>
                    <a:lnTo>
                      <a:pt x="127" y="27"/>
                    </a:lnTo>
                    <a:lnTo>
                      <a:pt x="127" y="27"/>
                    </a:lnTo>
                    <a:lnTo>
                      <a:pt x="120" y="27"/>
                    </a:lnTo>
                    <a:lnTo>
                      <a:pt x="95" y="27"/>
                    </a:lnTo>
                    <a:lnTo>
                      <a:pt x="70" y="23"/>
                    </a:lnTo>
                    <a:lnTo>
                      <a:pt x="70" y="23"/>
                    </a:lnTo>
                    <a:lnTo>
                      <a:pt x="89" y="23"/>
                    </a:lnTo>
                    <a:lnTo>
                      <a:pt x="95" y="18"/>
                    </a:lnTo>
                    <a:lnTo>
                      <a:pt x="89" y="14"/>
                    </a:lnTo>
                    <a:lnTo>
                      <a:pt x="89" y="14"/>
                    </a:lnTo>
                    <a:lnTo>
                      <a:pt x="95" y="14"/>
                    </a:lnTo>
                    <a:lnTo>
                      <a:pt x="95" y="18"/>
                    </a:lnTo>
                    <a:lnTo>
                      <a:pt x="95" y="23"/>
                    </a:lnTo>
                    <a:lnTo>
                      <a:pt x="101" y="23"/>
                    </a:lnTo>
                    <a:lnTo>
                      <a:pt x="101" y="23"/>
                    </a:lnTo>
                    <a:lnTo>
                      <a:pt x="120" y="23"/>
                    </a:lnTo>
                    <a:lnTo>
                      <a:pt x="120" y="23"/>
                    </a:lnTo>
                    <a:lnTo>
                      <a:pt x="120" y="18"/>
                    </a:lnTo>
                    <a:lnTo>
                      <a:pt x="120" y="14"/>
                    </a:lnTo>
                    <a:lnTo>
                      <a:pt x="120" y="9"/>
                    </a:lnTo>
                    <a:lnTo>
                      <a:pt x="127" y="9"/>
                    </a:lnTo>
                    <a:lnTo>
                      <a:pt x="127" y="9"/>
                    </a:lnTo>
                    <a:lnTo>
                      <a:pt x="133" y="9"/>
                    </a:lnTo>
                    <a:lnTo>
                      <a:pt x="127" y="14"/>
                    </a:lnTo>
                    <a:lnTo>
                      <a:pt x="127" y="14"/>
                    </a:lnTo>
                    <a:lnTo>
                      <a:pt x="133" y="18"/>
                    </a:lnTo>
                    <a:lnTo>
                      <a:pt x="133" y="18"/>
                    </a:lnTo>
                    <a:lnTo>
                      <a:pt x="133" y="9"/>
                    </a:lnTo>
                    <a:lnTo>
                      <a:pt x="139" y="5"/>
                    </a:lnTo>
                    <a:lnTo>
                      <a:pt x="139" y="5"/>
                    </a:lnTo>
                    <a:lnTo>
                      <a:pt x="146" y="9"/>
                    </a:lnTo>
                    <a:lnTo>
                      <a:pt x="146" y="14"/>
                    </a:lnTo>
                    <a:lnTo>
                      <a:pt x="152" y="23"/>
                    </a:lnTo>
                    <a:lnTo>
                      <a:pt x="165" y="23"/>
                    </a:lnTo>
                    <a:lnTo>
                      <a:pt x="165" y="23"/>
                    </a:lnTo>
                    <a:lnTo>
                      <a:pt x="171" y="18"/>
                    </a:lnTo>
                    <a:lnTo>
                      <a:pt x="177" y="14"/>
                    </a:lnTo>
                    <a:lnTo>
                      <a:pt x="203" y="18"/>
                    </a:lnTo>
                    <a:lnTo>
                      <a:pt x="228" y="18"/>
                    </a:lnTo>
                    <a:lnTo>
                      <a:pt x="241" y="14"/>
                    </a:lnTo>
                    <a:lnTo>
                      <a:pt x="247" y="9"/>
                    </a:lnTo>
                    <a:lnTo>
                      <a:pt x="247" y="9"/>
                    </a:lnTo>
                    <a:lnTo>
                      <a:pt x="247" y="14"/>
                    </a:lnTo>
                    <a:lnTo>
                      <a:pt x="253" y="14"/>
                    </a:lnTo>
                    <a:lnTo>
                      <a:pt x="266" y="14"/>
                    </a:lnTo>
                    <a:lnTo>
                      <a:pt x="279" y="14"/>
                    </a:lnTo>
                    <a:lnTo>
                      <a:pt x="279" y="14"/>
                    </a:lnTo>
                    <a:lnTo>
                      <a:pt x="279" y="0"/>
                    </a:lnTo>
                    <a:lnTo>
                      <a:pt x="279" y="0"/>
                    </a:lnTo>
                    <a:lnTo>
                      <a:pt x="291" y="0"/>
                    </a:lnTo>
                    <a:lnTo>
                      <a:pt x="298" y="5"/>
                    </a:lnTo>
                    <a:lnTo>
                      <a:pt x="304" y="5"/>
                    </a:lnTo>
                    <a:lnTo>
                      <a:pt x="310" y="5"/>
                    </a:lnTo>
                    <a:lnTo>
                      <a:pt x="310" y="5"/>
                    </a:lnTo>
                    <a:lnTo>
                      <a:pt x="310" y="9"/>
                    </a:lnTo>
                    <a:lnTo>
                      <a:pt x="317" y="18"/>
                    </a:lnTo>
                    <a:lnTo>
                      <a:pt x="317" y="23"/>
                    </a:lnTo>
                    <a:lnTo>
                      <a:pt x="317" y="27"/>
                    </a:lnTo>
                    <a:lnTo>
                      <a:pt x="317" y="27"/>
                    </a:lnTo>
                    <a:lnTo>
                      <a:pt x="304" y="23"/>
                    </a:lnTo>
                    <a:lnTo>
                      <a:pt x="291" y="23"/>
                    </a:lnTo>
                    <a:lnTo>
                      <a:pt x="279" y="23"/>
                    </a:lnTo>
                    <a:lnTo>
                      <a:pt x="279" y="23"/>
                    </a:lnTo>
                    <a:lnTo>
                      <a:pt x="279" y="18"/>
                    </a:lnTo>
                    <a:lnTo>
                      <a:pt x="279" y="18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95" name="Freeform 971"/>
              <p:cNvSpPr>
                <a:spLocks/>
              </p:cNvSpPr>
              <p:nvPr/>
            </p:nvSpPr>
            <p:spPr bwMode="auto">
              <a:xfrm>
                <a:off x="4062" y="1115"/>
                <a:ext cx="44" cy="36"/>
              </a:xfrm>
              <a:custGeom>
                <a:avLst/>
                <a:gdLst/>
                <a:ahLst/>
                <a:cxnLst>
                  <a:cxn ang="0">
                    <a:pos x="12" y="23"/>
                  </a:cxn>
                  <a:cxn ang="0">
                    <a:pos x="12" y="23"/>
                  </a:cxn>
                  <a:cxn ang="0">
                    <a:pos x="31" y="23"/>
                  </a:cxn>
                  <a:cxn ang="0">
                    <a:pos x="38" y="23"/>
                  </a:cxn>
                  <a:cxn ang="0">
                    <a:pos x="44" y="27"/>
                  </a:cxn>
                  <a:cxn ang="0">
                    <a:pos x="44" y="27"/>
                  </a:cxn>
                  <a:cxn ang="0">
                    <a:pos x="25" y="27"/>
                  </a:cxn>
                  <a:cxn ang="0">
                    <a:pos x="19" y="27"/>
                  </a:cxn>
                  <a:cxn ang="0">
                    <a:pos x="6" y="36"/>
                  </a:cxn>
                  <a:cxn ang="0">
                    <a:pos x="6" y="36"/>
                  </a:cxn>
                  <a:cxn ang="0">
                    <a:pos x="6" y="32"/>
                  </a:cxn>
                  <a:cxn ang="0">
                    <a:pos x="6" y="27"/>
                  </a:cxn>
                  <a:cxn ang="0">
                    <a:pos x="6" y="27"/>
                  </a:cxn>
                  <a:cxn ang="0">
                    <a:pos x="0" y="27"/>
                  </a:cxn>
                  <a:cxn ang="0">
                    <a:pos x="0" y="23"/>
                  </a:cxn>
                  <a:cxn ang="0">
                    <a:pos x="12" y="14"/>
                  </a:cxn>
                  <a:cxn ang="0">
                    <a:pos x="12" y="9"/>
                  </a:cxn>
                  <a:cxn ang="0">
                    <a:pos x="12" y="9"/>
                  </a:cxn>
                  <a:cxn ang="0">
                    <a:pos x="19" y="9"/>
                  </a:cxn>
                  <a:cxn ang="0">
                    <a:pos x="31" y="9"/>
                  </a:cxn>
                  <a:cxn ang="0">
                    <a:pos x="31" y="9"/>
                  </a:cxn>
                  <a:cxn ang="0">
                    <a:pos x="31" y="0"/>
                  </a:cxn>
                  <a:cxn ang="0">
                    <a:pos x="31" y="0"/>
                  </a:cxn>
                  <a:cxn ang="0">
                    <a:pos x="31" y="0"/>
                  </a:cxn>
                  <a:cxn ang="0">
                    <a:pos x="31" y="0"/>
                  </a:cxn>
                  <a:cxn ang="0">
                    <a:pos x="31" y="14"/>
                  </a:cxn>
                  <a:cxn ang="0">
                    <a:pos x="31" y="14"/>
                  </a:cxn>
                  <a:cxn ang="0">
                    <a:pos x="31" y="18"/>
                  </a:cxn>
                  <a:cxn ang="0">
                    <a:pos x="31" y="18"/>
                  </a:cxn>
                  <a:cxn ang="0">
                    <a:pos x="25" y="14"/>
                  </a:cxn>
                  <a:cxn ang="0">
                    <a:pos x="19" y="14"/>
                  </a:cxn>
                  <a:cxn ang="0">
                    <a:pos x="12" y="14"/>
                  </a:cxn>
                  <a:cxn ang="0">
                    <a:pos x="12" y="18"/>
                  </a:cxn>
                  <a:cxn ang="0">
                    <a:pos x="12" y="18"/>
                  </a:cxn>
                  <a:cxn ang="0">
                    <a:pos x="12" y="23"/>
                  </a:cxn>
                  <a:cxn ang="0">
                    <a:pos x="12" y="23"/>
                  </a:cxn>
                </a:cxnLst>
                <a:rect l="0" t="0" r="r" b="b"/>
                <a:pathLst>
                  <a:path w="44" h="36">
                    <a:moveTo>
                      <a:pt x="12" y="23"/>
                    </a:moveTo>
                    <a:lnTo>
                      <a:pt x="12" y="23"/>
                    </a:lnTo>
                    <a:lnTo>
                      <a:pt x="31" y="23"/>
                    </a:lnTo>
                    <a:lnTo>
                      <a:pt x="38" y="23"/>
                    </a:lnTo>
                    <a:lnTo>
                      <a:pt x="44" y="27"/>
                    </a:lnTo>
                    <a:lnTo>
                      <a:pt x="44" y="27"/>
                    </a:lnTo>
                    <a:lnTo>
                      <a:pt x="25" y="27"/>
                    </a:lnTo>
                    <a:lnTo>
                      <a:pt x="19" y="27"/>
                    </a:lnTo>
                    <a:lnTo>
                      <a:pt x="6" y="36"/>
                    </a:lnTo>
                    <a:lnTo>
                      <a:pt x="6" y="36"/>
                    </a:lnTo>
                    <a:lnTo>
                      <a:pt x="6" y="32"/>
                    </a:lnTo>
                    <a:lnTo>
                      <a:pt x="6" y="27"/>
                    </a:lnTo>
                    <a:lnTo>
                      <a:pt x="6" y="27"/>
                    </a:lnTo>
                    <a:lnTo>
                      <a:pt x="0" y="27"/>
                    </a:lnTo>
                    <a:lnTo>
                      <a:pt x="0" y="23"/>
                    </a:lnTo>
                    <a:lnTo>
                      <a:pt x="12" y="14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19" y="9"/>
                    </a:lnTo>
                    <a:lnTo>
                      <a:pt x="31" y="9"/>
                    </a:lnTo>
                    <a:lnTo>
                      <a:pt x="31" y="9"/>
                    </a:lnTo>
                    <a:lnTo>
                      <a:pt x="31" y="0"/>
                    </a:lnTo>
                    <a:lnTo>
                      <a:pt x="31" y="0"/>
                    </a:lnTo>
                    <a:lnTo>
                      <a:pt x="31" y="0"/>
                    </a:lnTo>
                    <a:lnTo>
                      <a:pt x="31" y="0"/>
                    </a:lnTo>
                    <a:lnTo>
                      <a:pt x="31" y="14"/>
                    </a:lnTo>
                    <a:lnTo>
                      <a:pt x="31" y="14"/>
                    </a:lnTo>
                    <a:lnTo>
                      <a:pt x="31" y="18"/>
                    </a:lnTo>
                    <a:lnTo>
                      <a:pt x="31" y="18"/>
                    </a:lnTo>
                    <a:lnTo>
                      <a:pt x="25" y="14"/>
                    </a:lnTo>
                    <a:lnTo>
                      <a:pt x="19" y="14"/>
                    </a:lnTo>
                    <a:lnTo>
                      <a:pt x="12" y="14"/>
                    </a:lnTo>
                    <a:lnTo>
                      <a:pt x="12" y="18"/>
                    </a:lnTo>
                    <a:lnTo>
                      <a:pt x="12" y="18"/>
                    </a:lnTo>
                    <a:lnTo>
                      <a:pt x="12" y="23"/>
                    </a:lnTo>
                    <a:lnTo>
                      <a:pt x="12" y="23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96" name="Freeform 972"/>
              <p:cNvSpPr>
                <a:spLocks/>
              </p:cNvSpPr>
              <p:nvPr/>
            </p:nvSpPr>
            <p:spPr bwMode="auto">
              <a:xfrm>
                <a:off x="3720" y="1048"/>
                <a:ext cx="76" cy="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38" y="0"/>
                  </a:cxn>
                  <a:cxn ang="0">
                    <a:pos x="57" y="0"/>
                  </a:cxn>
                  <a:cxn ang="0">
                    <a:pos x="76" y="4"/>
                  </a:cxn>
                  <a:cxn ang="0">
                    <a:pos x="76" y="4"/>
                  </a:cxn>
                  <a:cxn ang="0">
                    <a:pos x="38" y="4"/>
                  </a:cxn>
                  <a:cxn ang="0">
                    <a:pos x="19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6" h="4">
                    <a:moveTo>
                      <a:pt x="0" y="0"/>
                    </a:moveTo>
                    <a:lnTo>
                      <a:pt x="0" y="0"/>
                    </a:lnTo>
                    <a:lnTo>
                      <a:pt x="38" y="0"/>
                    </a:lnTo>
                    <a:lnTo>
                      <a:pt x="57" y="0"/>
                    </a:lnTo>
                    <a:lnTo>
                      <a:pt x="76" y="4"/>
                    </a:lnTo>
                    <a:lnTo>
                      <a:pt x="76" y="4"/>
                    </a:lnTo>
                    <a:lnTo>
                      <a:pt x="38" y="4"/>
                    </a:lnTo>
                    <a:lnTo>
                      <a:pt x="19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97" name="Freeform 973"/>
              <p:cNvSpPr>
                <a:spLocks/>
              </p:cNvSpPr>
              <p:nvPr/>
            </p:nvSpPr>
            <p:spPr bwMode="auto">
              <a:xfrm>
                <a:off x="3619" y="1430"/>
                <a:ext cx="6" cy="72"/>
              </a:xfrm>
              <a:custGeom>
                <a:avLst/>
                <a:gdLst/>
                <a:ahLst/>
                <a:cxnLst>
                  <a:cxn ang="0">
                    <a:pos x="6" y="4"/>
                  </a:cxn>
                  <a:cxn ang="0">
                    <a:pos x="6" y="4"/>
                  </a:cxn>
                  <a:cxn ang="0">
                    <a:pos x="0" y="4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36"/>
                  </a:cxn>
                  <a:cxn ang="0">
                    <a:pos x="6" y="54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36"/>
                  </a:cxn>
                  <a:cxn ang="0">
                    <a:pos x="6" y="4"/>
                  </a:cxn>
                  <a:cxn ang="0">
                    <a:pos x="6" y="4"/>
                  </a:cxn>
                </a:cxnLst>
                <a:rect l="0" t="0" r="r" b="b"/>
                <a:pathLst>
                  <a:path w="6" h="72">
                    <a:moveTo>
                      <a:pt x="6" y="4"/>
                    </a:moveTo>
                    <a:lnTo>
                      <a:pt x="6" y="4"/>
                    </a:lnTo>
                    <a:lnTo>
                      <a:pt x="0" y="4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36"/>
                    </a:lnTo>
                    <a:lnTo>
                      <a:pt x="6" y="54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36"/>
                    </a:lnTo>
                    <a:lnTo>
                      <a:pt x="6" y="4"/>
                    </a:lnTo>
                    <a:lnTo>
                      <a:pt x="6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98" name="Freeform 974"/>
              <p:cNvSpPr>
                <a:spLocks/>
              </p:cNvSpPr>
              <p:nvPr/>
            </p:nvSpPr>
            <p:spPr bwMode="auto">
              <a:xfrm>
                <a:off x="3619" y="1331"/>
                <a:ext cx="6" cy="23"/>
              </a:xfrm>
              <a:custGeom>
                <a:avLst/>
                <a:gdLst/>
                <a:ahLst/>
                <a:cxnLst>
                  <a:cxn ang="0">
                    <a:pos x="6" y="5"/>
                  </a:cxn>
                  <a:cxn ang="0">
                    <a:pos x="6" y="5"/>
                  </a:cxn>
                  <a:cxn ang="0">
                    <a:pos x="6" y="5"/>
                  </a:cxn>
                  <a:cxn ang="0">
                    <a:pos x="6" y="14"/>
                  </a:cxn>
                  <a:cxn ang="0">
                    <a:pos x="6" y="18"/>
                  </a:cxn>
                  <a:cxn ang="0">
                    <a:pos x="6" y="23"/>
                  </a:cxn>
                  <a:cxn ang="0">
                    <a:pos x="6" y="23"/>
                  </a:cxn>
                  <a:cxn ang="0">
                    <a:pos x="0" y="14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6" y="5"/>
                  </a:cxn>
                  <a:cxn ang="0">
                    <a:pos x="6" y="5"/>
                  </a:cxn>
                </a:cxnLst>
                <a:rect l="0" t="0" r="r" b="b"/>
                <a:pathLst>
                  <a:path w="6" h="23">
                    <a:moveTo>
                      <a:pt x="6" y="5"/>
                    </a:moveTo>
                    <a:lnTo>
                      <a:pt x="6" y="5"/>
                    </a:lnTo>
                    <a:lnTo>
                      <a:pt x="6" y="5"/>
                    </a:lnTo>
                    <a:lnTo>
                      <a:pt x="6" y="14"/>
                    </a:lnTo>
                    <a:lnTo>
                      <a:pt x="6" y="18"/>
                    </a:lnTo>
                    <a:lnTo>
                      <a:pt x="6" y="23"/>
                    </a:lnTo>
                    <a:lnTo>
                      <a:pt x="6" y="23"/>
                    </a:lnTo>
                    <a:lnTo>
                      <a:pt x="0" y="14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6" y="5"/>
                    </a:lnTo>
                    <a:lnTo>
                      <a:pt x="6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999" name="Freeform 975"/>
              <p:cNvSpPr>
                <a:spLocks/>
              </p:cNvSpPr>
              <p:nvPr/>
            </p:nvSpPr>
            <p:spPr bwMode="auto">
              <a:xfrm>
                <a:off x="3252" y="1430"/>
                <a:ext cx="69" cy="45"/>
              </a:xfrm>
              <a:custGeom>
                <a:avLst/>
                <a:gdLst/>
                <a:ahLst/>
                <a:cxnLst>
                  <a:cxn ang="0">
                    <a:pos x="63" y="36"/>
                  </a:cxn>
                  <a:cxn ang="0">
                    <a:pos x="63" y="36"/>
                  </a:cxn>
                  <a:cxn ang="0">
                    <a:pos x="44" y="31"/>
                  </a:cxn>
                  <a:cxn ang="0">
                    <a:pos x="37" y="31"/>
                  </a:cxn>
                  <a:cxn ang="0">
                    <a:pos x="12" y="45"/>
                  </a:cxn>
                  <a:cxn ang="0">
                    <a:pos x="12" y="45"/>
                  </a:cxn>
                  <a:cxn ang="0">
                    <a:pos x="6" y="40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0" y="18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31" y="0"/>
                  </a:cxn>
                  <a:cxn ang="0">
                    <a:pos x="37" y="4"/>
                  </a:cxn>
                  <a:cxn ang="0">
                    <a:pos x="37" y="4"/>
                  </a:cxn>
                  <a:cxn ang="0">
                    <a:pos x="31" y="4"/>
                  </a:cxn>
                  <a:cxn ang="0">
                    <a:pos x="25" y="9"/>
                  </a:cxn>
                  <a:cxn ang="0">
                    <a:pos x="25" y="13"/>
                  </a:cxn>
                  <a:cxn ang="0">
                    <a:pos x="25" y="13"/>
                  </a:cxn>
                  <a:cxn ang="0">
                    <a:pos x="25" y="13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4"/>
                  </a:cxn>
                  <a:cxn ang="0">
                    <a:pos x="19" y="4"/>
                  </a:cxn>
                  <a:cxn ang="0">
                    <a:pos x="19" y="4"/>
                  </a:cxn>
                  <a:cxn ang="0">
                    <a:pos x="12" y="9"/>
                  </a:cxn>
                  <a:cxn ang="0">
                    <a:pos x="12" y="13"/>
                  </a:cxn>
                  <a:cxn ang="0">
                    <a:pos x="12" y="18"/>
                  </a:cxn>
                  <a:cxn ang="0">
                    <a:pos x="12" y="27"/>
                  </a:cxn>
                  <a:cxn ang="0">
                    <a:pos x="12" y="27"/>
                  </a:cxn>
                  <a:cxn ang="0">
                    <a:pos x="31" y="27"/>
                  </a:cxn>
                  <a:cxn ang="0">
                    <a:pos x="37" y="22"/>
                  </a:cxn>
                  <a:cxn ang="0">
                    <a:pos x="37" y="22"/>
                  </a:cxn>
                  <a:cxn ang="0">
                    <a:pos x="37" y="18"/>
                  </a:cxn>
                  <a:cxn ang="0">
                    <a:pos x="31" y="18"/>
                  </a:cxn>
                  <a:cxn ang="0">
                    <a:pos x="31" y="18"/>
                  </a:cxn>
                  <a:cxn ang="0">
                    <a:pos x="37" y="13"/>
                  </a:cxn>
                  <a:cxn ang="0">
                    <a:pos x="37" y="9"/>
                  </a:cxn>
                  <a:cxn ang="0">
                    <a:pos x="37" y="9"/>
                  </a:cxn>
                  <a:cxn ang="0">
                    <a:pos x="44" y="9"/>
                  </a:cxn>
                  <a:cxn ang="0">
                    <a:pos x="50" y="13"/>
                  </a:cxn>
                  <a:cxn ang="0">
                    <a:pos x="63" y="18"/>
                  </a:cxn>
                  <a:cxn ang="0">
                    <a:pos x="63" y="18"/>
                  </a:cxn>
                  <a:cxn ang="0">
                    <a:pos x="69" y="22"/>
                  </a:cxn>
                  <a:cxn ang="0">
                    <a:pos x="63" y="27"/>
                  </a:cxn>
                  <a:cxn ang="0">
                    <a:pos x="56" y="31"/>
                  </a:cxn>
                  <a:cxn ang="0">
                    <a:pos x="63" y="36"/>
                  </a:cxn>
                  <a:cxn ang="0">
                    <a:pos x="63" y="36"/>
                  </a:cxn>
                </a:cxnLst>
                <a:rect l="0" t="0" r="r" b="b"/>
                <a:pathLst>
                  <a:path w="69" h="45">
                    <a:moveTo>
                      <a:pt x="63" y="36"/>
                    </a:moveTo>
                    <a:lnTo>
                      <a:pt x="63" y="36"/>
                    </a:lnTo>
                    <a:lnTo>
                      <a:pt x="44" y="31"/>
                    </a:lnTo>
                    <a:lnTo>
                      <a:pt x="37" y="31"/>
                    </a:lnTo>
                    <a:lnTo>
                      <a:pt x="12" y="45"/>
                    </a:lnTo>
                    <a:lnTo>
                      <a:pt x="12" y="45"/>
                    </a:lnTo>
                    <a:lnTo>
                      <a:pt x="6" y="40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0" y="1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31" y="0"/>
                    </a:lnTo>
                    <a:lnTo>
                      <a:pt x="37" y="4"/>
                    </a:lnTo>
                    <a:lnTo>
                      <a:pt x="37" y="4"/>
                    </a:lnTo>
                    <a:lnTo>
                      <a:pt x="31" y="4"/>
                    </a:lnTo>
                    <a:lnTo>
                      <a:pt x="25" y="9"/>
                    </a:lnTo>
                    <a:lnTo>
                      <a:pt x="25" y="13"/>
                    </a:lnTo>
                    <a:lnTo>
                      <a:pt x="25" y="13"/>
                    </a:lnTo>
                    <a:lnTo>
                      <a:pt x="25" y="13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4"/>
                    </a:lnTo>
                    <a:lnTo>
                      <a:pt x="19" y="4"/>
                    </a:lnTo>
                    <a:lnTo>
                      <a:pt x="19" y="4"/>
                    </a:lnTo>
                    <a:lnTo>
                      <a:pt x="12" y="9"/>
                    </a:lnTo>
                    <a:lnTo>
                      <a:pt x="12" y="13"/>
                    </a:lnTo>
                    <a:lnTo>
                      <a:pt x="12" y="18"/>
                    </a:lnTo>
                    <a:lnTo>
                      <a:pt x="12" y="27"/>
                    </a:lnTo>
                    <a:lnTo>
                      <a:pt x="12" y="27"/>
                    </a:lnTo>
                    <a:lnTo>
                      <a:pt x="31" y="27"/>
                    </a:lnTo>
                    <a:lnTo>
                      <a:pt x="37" y="22"/>
                    </a:lnTo>
                    <a:lnTo>
                      <a:pt x="37" y="22"/>
                    </a:lnTo>
                    <a:lnTo>
                      <a:pt x="37" y="18"/>
                    </a:lnTo>
                    <a:lnTo>
                      <a:pt x="31" y="18"/>
                    </a:lnTo>
                    <a:lnTo>
                      <a:pt x="31" y="18"/>
                    </a:lnTo>
                    <a:lnTo>
                      <a:pt x="37" y="13"/>
                    </a:lnTo>
                    <a:lnTo>
                      <a:pt x="37" y="9"/>
                    </a:lnTo>
                    <a:lnTo>
                      <a:pt x="37" y="9"/>
                    </a:lnTo>
                    <a:lnTo>
                      <a:pt x="44" y="9"/>
                    </a:lnTo>
                    <a:lnTo>
                      <a:pt x="50" y="13"/>
                    </a:lnTo>
                    <a:lnTo>
                      <a:pt x="63" y="18"/>
                    </a:lnTo>
                    <a:lnTo>
                      <a:pt x="63" y="18"/>
                    </a:lnTo>
                    <a:lnTo>
                      <a:pt x="69" y="22"/>
                    </a:lnTo>
                    <a:lnTo>
                      <a:pt x="63" y="27"/>
                    </a:lnTo>
                    <a:lnTo>
                      <a:pt x="56" y="31"/>
                    </a:lnTo>
                    <a:lnTo>
                      <a:pt x="63" y="36"/>
                    </a:lnTo>
                    <a:lnTo>
                      <a:pt x="63" y="36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00" name="Freeform 976"/>
              <p:cNvSpPr>
                <a:spLocks/>
              </p:cNvSpPr>
              <p:nvPr/>
            </p:nvSpPr>
            <p:spPr bwMode="auto">
              <a:xfrm>
                <a:off x="3619" y="1066"/>
                <a:ext cx="25" cy="4"/>
              </a:xfrm>
              <a:custGeom>
                <a:avLst/>
                <a:gdLst/>
                <a:ahLst/>
                <a:cxnLst>
                  <a:cxn ang="0">
                    <a:pos x="25" y="4"/>
                  </a:cxn>
                  <a:cxn ang="0">
                    <a:pos x="25" y="4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2" y="0"/>
                  </a:cxn>
                  <a:cxn ang="0">
                    <a:pos x="25" y="0"/>
                  </a:cxn>
                  <a:cxn ang="0">
                    <a:pos x="25" y="4"/>
                  </a:cxn>
                  <a:cxn ang="0">
                    <a:pos x="25" y="4"/>
                  </a:cxn>
                </a:cxnLst>
                <a:rect l="0" t="0" r="r" b="b"/>
                <a:pathLst>
                  <a:path w="25" h="4">
                    <a:moveTo>
                      <a:pt x="25" y="4"/>
                    </a:moveTo>
                    <a:lnTo>
                      <a:pt x="25" y="4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0"/>
                    </a:lnTo>
                    <a:lnTo>
                      <a:pt x="25" y="0"/>
                    </a:lnTo>
                    <a:lnTo>
                      <a:pt x="25" y="4"/>
                    </a:lnTo>
                    <a:lnTo>
                      <a:pt x="25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01" name="Freeform 977"/>
              <p:cNvSpPr>
                <a:spLocks/>
              </p:cNvSpPr>
              <p:nvPr/>
            </p:nvSpPr>
            <p:spPr bwMode="auto">
              <a:xfrm>
                <a:off x="3701" y="1043"/>
                <a:ext cx="19" cy="18"/>
              </a:xfrm>
              <a:custGeom>
                <a:avLst/>
                <a:gdLst/>
                <a:ahLst/>
                <a:cxnLst>
                  <a:cxn ang="0">
                    <a:pos x="6" y="18"/>
                  </a:cxn>
                  <a:cxn ang="0">
                    <a:pos x="6" y="18"/>
                  </a:cxn>
                  <a:cxn ang="0">
                    <a:pos x="6" y="14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6" y="9"/>
                  </a:cxn>
                  <a:cxn ang="0">
                    <a:pos x="6" y="5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3" y="9"/>
                  </a:cxn>
                  <a:cxn ang="0">
                    <a:pos x="19" y="18"/>
                  </a:cxn>
                  <a:cxn ang="0">
                    <a:pos x="19" y="18"/>
                  </a:cxn>
                  <a:cxn ang="0">
                    <a:pos x="6" y="18"/>
                  </a:cxn>
                  <a:cxn ang="0">
                    <a:pos x="6" y="18"/>
                  </a:cxn>
                </a:cxnLst>
                <a:rect l="0" t="0" r="r" b="b"/>
                <a:pathLst>
                  <a:path w="19" h="18">
                    <a:moveTo>
                      <a:pt x="6" y="18"/>
                    </a:moveTo>
                    <a:lnTo>
                      <a:pt x="6" y="18"/>
                    </a:lnTo>
                    <a:lnTo>
                      <a:pt x="6" y="14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6" y="9"/>
                    </a:lnTo>
                    <a:lnTo>
                      <a:pt x="6" y="5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3" y="9"/>
                    </a:lnTo>
                    <a:lnTo>
                      <a:pt x="19" y="18"/>
                    </a:lnTo>
                    <a:lnTo>
                      <a:pt x="19" y="18"/>
                    </a:lnTo>
                    <a:lnTo>
                      <a:pt x="6" y="18"/>
                    </a:lnTo>
                    <a:lnTo>
                      <a:pt x="6" y="18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02" name="Freeform 978"/>
              <p:cNvSpPr>
                <a:spLocks/>
              </p:cNvSpPr>
              <p:nvPr/>
            </p:nvSpPr>
            <p:spPr bwMode="auto">
              <a:xfrm>
                <a:off x="3619" y="1030"/>
                <a:ext cx="44" cy="18"/>
              </a:xfrm>
              <a:custGeom>
                <a:avLst/>
                <a:gdLst/>
                <a:ahLst/>
                <a:cxnLst>
                  <a:cxn ang="0">
                    <a:pos x="6" y="9"/>
                  </a:cxn>
                  <a:cxn ang="0">
                    <a:pos x="6" y="9"/>
                  </a:cxn>
                  <a:cxn ang="0">
                    <a:pos x="12" y="13"/>
                  </a:cxn>
                  <a:cxn ang="0">
                    <a:pos x="31" y="13"/>
                  </a:cxn>
                  <a:cxn ang="0">
                    <a:pos x="31" y="13"/>
                  </a:cxn>
                  <a:cxn ang="0">
                    <a:pos x="31" y="4"/>
                  </a:cxn>
                  <a:cxn ang="0">
                    <a:pos x="31" y="0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38" y="4"/>
                  </a:cxn>
                  <a:cxn ang="0">
                    <a:pos x="38" y="9"/>
                  </a:cxn>
                  <a:cxn ang="0">
                    <a:pos x="38" y="13"/>
                  </a:cxn>
                  <a:cxn ang="0">
                    <a:pos x="44" y="18"/>
                  </a:cxn>
                  <a:cxn ang="0">
                    <a:pos x="44" y="18"/>
                  </a:cxn>
                  <a:cxn ang="0">
                    <a:pos x="12" y="18"/>
                  </a:cxn>
                  <a:cxn ang="0">
                    <a:pos x="0" y="18"/>
                  </a:cxn>
                  <a:cxn ang="0">
                    <a:pos x="0" y="13"/>
                  </a:cxn>
                  <a:cxn ang="0">
                    <a:pos x="6" y="9"/>
                  </a:cxn>
                  <a:cxn ang="0">
                    <a:pos x="6" y="9"/>
                  </a:cxn>
                </a:cxnLst>
                <a:rect l="0" t="0" r="r" b="b"/>
                <a:pathLst>
                  <a:path w="44" h="18">
                    <a:moveTo>
                      <a:pt x="6" y="9"/>
                    </a:moveTo>
                    <a:lnTo>
                      <a:pt x="6" y="9"/>
                    </a:lnTo>
                    <a:lnTo>
                      <a:pt x="12" y="13"/>
                    </a:lnTo>
                    <a:lnTo>
                      <a:pt x="31" y="13"/>
                    </a:lnTo>
                    <a:lnTo>
                      <a:pt x="31" y="13"/>
                    </a:lnTo>
                    <a:lnTo>
                      <a:pt x="31" y="4"/>
                    </a:lnTo>
                    <a:lnTo>
                      <a:pt x="31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8" y="4"/>
                    </a:lnTo>
                    <a:lnTo>
                      <a:pt x="38" y="9"/>
                    </a:lnTo>
                    <a:lnTo>
                      <a:pt x="38" y="13"/>
                    </a:lnTo>
                    <a:lnTo>
                      <a:pt x="44" y="18"/>
                    </a:lnTo>
                    <a:lnTo>
                      <a:pt x="44" y="18"/>
                    </a:lnTo>
                    <a:lnTo>
                      <a:pt x="12" y="18"/>
                    </a:lnTo>
                    <a:lnTo>
                      <a:pt x="0" y="18"/>
                    </a:lnTo>
                    <a:lnTo>
                      <a:pt x="0" y="13"/>
                    </a:lnTo>
                    <a:lnTo>
                      <a:pt x="6" y="9"/>
                    </a:lnTo>
                    <a:lnTo>
                      <a:pt x="6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03" name="Freeform 979"/>
              <p:cNvSpPr>
                <a:spLocks/>
              </p:cNvSpPr>
              <p:nvPr/>
            </p:nvSpPr>
            <p:spPr bwMode="auto">
              <a:xfrm>
                <a:off x="3619" y="1007"/>
                <a:ext cx="12" cy="18"/>
              </a:xfrm>
              <a:custGeom>
                <a:avLst/>
                <a:gdLst/>
                <a:ahLst/>
                <a:cxnLst>
                  <a:cxn ang="0">
                    <a:pos x="6" y="18"/>
                  </a:cxn>
                  <a:cxn ang="0">
                    <a:pos x="6" y="18"/>
                  </a:cxn>
                  <a:cxn ang="0">
                    <a:pos x="6" y="9"/>
                  </a:cxn>
                  <a:cxn ang="0">
                    <a:pos x="6" y="5"/>
                  </a:cxn>
                  <a:cxn ang="0">
                    <a:pos x="6" y="5"/>
                  </a:cxn>
                  <a:cxn ang="0">
                    <a:pos x="6" y="5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12" y="9"/>
                  </a:cxn>
                  <a:cxn ang="0">
                    <a:pos x="12" y="14"/>
                  </a:cxn>
                  <a:cxn ang="0">
                    <a:pos x="12" y="18"/>
                  </a:cxn>
                  <a:cxn ang="0">
                    <a:pos x="6" y="18"/>
                  </a:cxn>
                  <a:cxn ang="0">
                    <a:pos x="6" y="18"/>
                  </a:cxn>
                </a:cxnLst>
                <a:rect l="0" t="0" r="r" b="b"/>
                <a:pathLst>
                  <a:path w="12" h="18">
                    <a:moveTo>
                      <a:pt x="6" y="18"/>
                    </a:moveTo>
                    <a:lnTo>
                      <a:pt x="6" y="18"/>
                    </a:lnTo>
                    <a:lnTo>
                      <a:pt x="6" y="9"/>
                    </a:lnTo>
                    <a:lnTo>
                      <a:pt x="6" y="5"/>
                    </a:lnTo>
                    <a:lnTo>
                      <a:pt x="6" y="5"/>
                    </a:lnTo>
                    <a:lnTo>
                      <a:pt x="6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2" y="9"/>
                    </a:lnTo>
                    <a:lnTo>
                      <a:pt x="12" y="14"/>
                    </a:lnTo>
                    <a:lnTo>
                      <a:pt x="12" y="18"/>
                    </a:lnTo>
                    <a:lnTo>
                      <a:pt x="6" y="18"/>
                    </a:lnTo>
                    <a:lnTo>
                      <a:pt x="6" y="18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04" name="Freeform 980"/>
              <p:cNvSpPr>
                <a:spLocks/>
              </p:cNvSpPr>
              <p:nvPr/>
            </p:nvSpPr>
            <p:spPr bwMode="auto">
              <a:xfrm>
                <a:off x="3808" y="1021"/>
                <a:ext cx="127" cy="18"/>
              </a:xfrm>
              <a:custGeom>
                <a:avLst/>
                <a:gdLst/>
                <a:ahLst/>
                <a:cxnLst>
                  <a:cxn ang="0">
                    <a:pos x="127" y="4"/>
                  </a:cxn>
                  <a:cxn ang="0">
                    <a:pos x="127" y="4"/>
                  </a:cxn>
                  <a:cxn ang="0">
                    <a:pos x="127" y="4"/>
                  </a:cxn>
                  <a:cxn ang="0">
                    <a:pos x="121" y="9"/>
                  </a:cxn>
                  <a:cxn ang="0">
                    <a:pos x="121" y="13"/>
                  </a:cxn>
                  <a:cxn ang="0">
                    <a:pos x="121" y="13"/>
                  </a:cxn>
                  <a:cxn ang="0">
                    <a:pos x="89" y="9"/>
                  </a:cxn>
                  <a:cxn ang="0">
                    <a:pos x="57" y="9"/>
                  </a:cxn>
                  <a:cxn ang="0">
                    <a:pos x="57" y="9"/>
                  </a:cxn>
                  <a:cxn ang="0">
                    <a:pos x="57" y="18"/>
                  </a:cxn>
                  <a:cxn ang="0">
                    <a:pos x="57" y="18"/>
                  </a:cxn>
                  <a:cxn ang="0">
                    <a:pos x="57" y="18"/>
                  </a:cxn>
                  <a:cxn ang="0">
                    <a:pos x="57" y="18"/>
                  </a:cxn>
                  <a:cxn ang="0">
                    <a:pos x="51" y="13"/>
                  </a:cxn>
                  <a:cxn ang="0">
                    <a:pos x="51" y="9"/>
                  </a:cxn>
                  <a:cxn ang="0">
                    <a:pos x="51" y="9"/>
                  </a:cxn>
                  <a:cxn ang="0">
                    <a:pos x="51" y="9"/>
                  </a:cxn>
                  <a:cxn ang="0">
                    <a:pos x="26" y="9"/>
                  </a:cxn>
                  <a:cxn ang="0">
                    <a:pos x="13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4" y="0"/>
                  </a:cxn>
                  <a:cxn ang="0">
                    <a:pos x="127" y="4"/>
                  </a:cxn>
                  <a:cxn ang="0">
                    <a:pos x="127" y="4"/>
                  </a:cxn>
                </a:cxnLst>
                <a:rect l="0" t="0" r="r" b="b"/>
                <a:pathLst>
                  <a:path w="127" h="18">
                    <a:moveTo>
                      <a:pt x="127" y="4"/>
                    </a:moveTo>
                    <a:lnTo>
                      <a:pt x="127" y="4"/>
                    </a:lnTo>
                    <a:lnTo>
                      <a:pt x="127" y="4"/>
                    </a:lnTo>
                    <a:lnTo>
                      <a:pt x="121" y="9"/>
                    </a:lnTo>
                    <a:lnTo>
                      <a:pt x="121" y="13"/>
                    </a:lnTo>
                    <a:lnTo>
                      <a:pt x="121" y="13"/>
                    </a:lnTo>
                    <a:lnTo>
                      <a:pt x="89" y="9"/>
                    </a:lnTo>
                    <a:lnTo>
                      <a:pt x="57" y="9"/>
                    </a:lnTo>
                    <a:lnTo>
                      <a:pt x="57" y="9"/>
                    </a:lnTo>
                    <a:lnTo>
                      <a:pt x="57" y="18"/>
                    </a:lnTo>
                    <a:lnTo>
                      <a:pt x="57" y="18"/>
                    </a:lnTo>
                    <a:lnTo>
                      <a:pt x="57" y="18"/>
                    </a:lnTo>
                    <a:lnTo>
                      <a:pt x="57" y="18"/>
                    </a:lnTo>
                    <a:lnTo>
                      <a:pt x="51" y="13"/>
                    </a:lnTo>
                    <a:lnTo>
                      <a:pt x="51" y="9"/>
                    </a:lnTo>
                    <a:lnTo>
                      <a:pt x="51" y="9"/>
                    </a:lnTo>
                    <a:lnTo>
                      <a:pt x="51" y="9"/>
                    </a:lnTo>
                    <a:lnTo>
                      <a:pt x="26" y="9"/>
                    </a:lnTo>
                    <a:lnTo>
                      <a:pt x="13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4" y="0"/>
                    </a:lnTo>
                    <a:lnTo>
                      <a:pt x="127" y="4"/>
                    </a:lnTo>
                    <a:lnTo>
                      <a:pt x="127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05" name="Freeform 981"/>
              <p:cNvSpPr>
                <a:spLocks/>
              </p:cNvSpPr>
              <p:nvPr/>
            </p:nvSpPr>
            <p:spPr bwMode="auto">
              <a:xfrm>
                <a:off x="4751" y="1448"/>
                <a:ext cx="76" cy="58"/>
              </a:xfrm>
              <a:custGeom>
                <a:avLst/>
                <a:gdLst/>
                <a:ahLst/>
                <a:cxnLst>
                  <a:cxn ang="0">
                    <a:pos x="38" y="0"/>
                  </a:cxn>
                  <a:cxn ang="0">
                    <a:pos x="38" y="0"/>
                  </a:cxn>
                  <a:cxn ang="0">
                    <a:pos x="32" y="4"/>
                  </a:cxn>
                  <a:cxn ang="0">
                    <a:pos x="38" y="9"/>
                  </a:cxn>
                  <a:cxn ang="0">
                    <a:pos x="38" y="13"/>
                  </a:cxn>
                  <a:cxn ang="0">
                    <a:pos x="32" y="18"/>
                  </a:cxn>
                  <a:cxn ang="0">
                    <a:pos x="32" y="18"/>
                  </a:cxn>
                  <a:cxn ang="0">
                    <a:pos x="45" y="27"/>
                  </a:cxn>
                  <a:cxn ang="0">
                    <a:pos x="57" y="31"/>
                  </a:cxn>
                  <a:cxn ang="0">
                    <a:pos x="64" y="31"/>
                  </a:cxn>
                  <a:cxn ang="0">
                    <a:pos x="64" y="31"/>
                  </a:cxn>
                  <a:cxn ang="0">
                    <a:pos x="70" y="36"/>
                  </a:cxn>
                  <a:cxn ang="0">
                    <a:pos x="76" y="40"/>
                  </a:cxn>
                  <a:cxn ang="0">
                    <a:pos x="76" y="40"/>
                  </a:cxn>
                  <a:cxn ang="0">
                    <a:pos x="76" y="45"/>
                  </a:cxn>
                  <a:cxn ang="0">
                    <a:pos x="76" y="45"/>
                  </a:cxn>
                  <a:cxn ang="0">
                    <a:pos x="64" y="36"/>
                  </a:cxn>
                  <a:cxn ang="0">
                    <a:pos x="57" y="36"/>
                  </a:cxn>
                  <a:cxn ang="0">
                    <a:pos x="57" y="40"/>
                  </a:cxn>
                  <a:cxn ang="0">
                    <a:pos x="57" y="40"/>
                  </a:cxn>
                  <a:cxn ang="0">
                    <a:pos x="45" y="31"/>
                  </a:cxn>
                  <a:cxn ang="0">
                    <a:pos x="38" y="27"/>
                  </a:cxn>
                  <a:cxn ang="0">
                    <a:pos x="26" y="27"/>
                  </a:cxn>
                  <a:cxn ang="0">
                    <a:pos x="26" y="27"/>
                  </a:cxn>
                  <a:cxn ang="0">
                    <a:pos x="26" y="36"/>
                  </a:cxn>
                  <a:cxn ang="0">
                    <a:pos x="26" y="40"/>
                  </a:cxn>
                  <a:cxn ang="0">
                    <a:pos x="26" y="40"/>
                  </a:cxn>
                  <a:cxn ang="0">
                    <a:pos x="13" y="40"/>
                  </a:cxn>
                  <a:cxn ang="0">
                    <a:pos x="7" y="45"/>
                  </a:cxn>
                  <a:cxn ang="0">
                    <a:pos x="7" y="49"/>
                  </a:cxn>
                  <a:cxn ang="0">
                    <a:pos x="7" y="49"/>
                  </a:cxn>
                  <a:cxn ang="0">
                    <a:pos x="13" y="49"/>
                  </a:cxn>
                  <a:cxn ang="0">
                    <a:pos x="13" y="54"/>
                  </a:cxn>
                  <a:cxn ang="0">
                    <a:pos x="7" y="58"/>
                  </a:cxn>
                  <a:cxn ang="0">
                    <a:pos x="0" y="58"/>
                  </a:cxn>
                  <a:cxn ang="0">
                    <a:pos x="0" y="58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26" y="0"/>
                  </a:cxn>
                  <a:cxn ang="0">
                    <a:pos x="32" y="0"/>
                  </a:cxn>
                  <a:cxn ang="0">
                    <a:pos x="38" y="0"/>
                  </a:cxn>
                  <a:cxn ang="0">
                    <a:pos x="38" y="0"/>
                  </a:cxn>
                </a:cxnLst>
                <a:rect l="0" t="0" r="r" b="b"/>
                <a:pathLst>
                  <a:path w="76" h="58">
                    <a:moveTo>
                      <a:pt x="38" y="0"/>
                    </a:moveTo>
                    <a:lnTo>
                      <a:pt x="38" y="0"/>
                    </a:lnTo>
                    <a:lnTo>
                      <a:pt x="32" y="4"/>
                    </a:lnTo>
                    <a:lnTo>
                      <a:pt x="38" y="9"/>
                    </a:lnTo>
                    <a:lnTo>
                      <a:pt x="38" y="13"/>
                    </a:lnTo>
                    <a:lnTo>
                      <a:pt x="32" y="18"/>
                    </a:lnTo>
                    <a:lnTo>
                      <a:pt x="32" y="18"/>
                    </a:lnTo>
                    <a:lnTo>
                      <a:pt x="45" y="27"/>
                    </a:lnTo>
                    <a:lnTo>
                      <a:pt x="57" y="31"/>
                    </a:lnTo>
                    <a:lnTo>
                      <a:pt x="64" y="31"/>
                    </a:lnTo>
                    <a:lnTo>
                      <a:pt x="64" y="31"/>
                    </a:lnTo>
                    <a:lnTo>
                      <a:pt x="70" y="36"/>
                    </a:lnTo>
                    <a:lnTo>
                      <a:pt x="76" y="40"/>
                    </a:lnTo>
                    <a:lnTo>
                      <a:pt x="76" y="40"/>
                    </a:lnTo>
                    <a:lnTo>
                      <a:pt x="76" y="45"/>
                    </a:lnTo>
                    <a:lnTo>
                      <a:pt x="76" y="45"/>
                    </a:lnTo>
                    <a:lnTo>
                      <a:pt x="64" y="36"/>
                    </a:lnTo>
                    <a:lnTo>
                      <a:pt x="57" y="36"/>
                    </a:lnTo>
                    <a:lnTo>
                      <a:pt x="57" y="40"/>
                    </a:lnTo>
                    <a:lnTo>
                      <a:pt x="57" y="40"/>
                    </a:lnTo>
                    <a:lnTo>
                      <a:pt x="45" y="31"/>
                    </a:lnTo>
                    <a:lnTo>
                      <a:pt x="38" y="27"/>
                    </a:lnTo>
                    <a:lnTo>
                      <a:pt x="26" y="27"/>
                    </a:lnTo>
                    <a:lnTo>
                      <a:pt x="26" y="27"/>
                    </a:lnTo>
                    <a:lnTo>
                      <a:pt x="26" y="36"/>
                    </a:lnTo>
                    <a:lnTo>
                      <a:pt x="26" y="40"/>
                    </a:lnTo>
                    <a:lnTo>
                      <a:pt x="26" y="40"/>
                    </a:lnTo>
                    <a:lnTo>
                      <a:pt x="13" y="40"/>
                    </a:lnTo>
                    <a:lnTo>
                      <a:pt x="7" y="45"/>
                    </a:lnTo>
                    <a:lnTo>
                      <a:pt x="7" y="49"/>
                    </a:lnTo>
                    <a:lnTo>
                      <a:pt x="7" y="49"/>
                    </a:lnTo>
                    <a:lnTo>
                      <a:pt x="13" y="49"/>
                    </a:lnTo>
                    <a:lnTo>
                      <a:pt x="13" y="54"/>
                    </a:lnTo>
                    <a:lnTo>
                      <a:pt x="7" y="58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6" y="0"/>
                    </a:lnTo>
                    <a:lnTo>
                      <a:pt x="32" y="0"/>
                    </a:lnTo>
                    <a:lnTo>
                      <a:pt x="38" y="0"/>
                    </a:lnTo>
                    <a:lnTo>
                      <a:pt x="38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06" name="Freeform 982"/>
              <p:cNvSpPr>
                <a:spLocks/>
              </p:cNvSpPr>
              <p:nvPr/>
            </p:nvSpPr>
            <p:spPr bwMode="auto">
              <a:xfrm>
                <a:off x="4068" y="1070"/>
                <a:ext cx="38" cy="18"/>
              </a:xfrm>
              <a:custGeom>
                <a:avLst/>
                <a:gdLst/>
                <a:ahLst/>
                <a:cxnLst>
                  <a:cxn ang="0">
                    <a:pos x="6" y="14"/>
                  </a:cxn>
                  <a:cxn ang="0">
                    <a:pos x="6" y="14"/>
                  </a:cxn>
                  <a:cxn ang="0">
                    <a:pos x="13" y="14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14"/>
                  </a:cxn>
                  <a:cxn ang="0">
                    <a:pos x="13" y="18"/>
                  </a:cxn>
                  <a:cxn ang="0">
                    <a:pos x="6" y="18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38" y="5"/>
                  </a:cxn>
                  <a:cxn ang="0">
                    <a:pos x="32" y="5"/>
                  </a:cxn>
                  <a:cxn ang="0">
                    <a:pos x="19" y="5"/>
                  </a:cxn>
                  <a:cxn ang="0">
                    <a:pos x="6" y="5"/>
                  </a:cxn>
                  <a:cxn ang="0">
                    <a:pos x="6" y="9"/>
                  </a:cxn>
                  <a:cxn ang="0">
                    <a:pos x="6" y="14"/>
                  </a:cxn>
                  <a:cxn ang="0">
                    <a:pos x="6" y="14"/>
                  </a:cxn>
                </a:cxnLst>
                <a:rect l="0" t="0" r="r" b="b"/>
                <a:pathLst>
                  <a:path w="38" h="18">
                    <a:moveTo>
                      <a:pt x="6" y="14"/>
                    </a:moveTo>
                    <a:lnTo>
                      <a:pt x="6" y="14"/>
                    </a:lnTo>
                    <a:lnTo>
                      <a:pt x="13" y="14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14"/>
                    </a:lnTo>
                    <a:lnTo>
                      <a:pt x="13" y="18"/>
                    </a:lnTo>
                    <a:lnTo>
                      <a:pt x="6" y="18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8" y="5"/>
                    </a:lnTo>
                    <a:lnTo>
                      <a:pt x="32" y="5"/>
                    </a:lnTo>
                    <a:lnTo>
                      <a:pt x="19" y="5"/>
                    </a:lnTo>
                    <a:lnTo>
                      <a:pt x="6" y="5"/>
                    </a:lnTo>
                    <a:lnTo>
                      <a:pt x="6" y="9"/>
                    </a:lnTo>
                    <a:lnTo>
                      <a:pt x="6" y="14"/>
                    </a:lnTo>
                    <a:lnTo>
                      <a:pt x="6" y="1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07" name="Freeform 983"/>
              <p:cNvSpPr>
                <a:spLocks/>
              </p:cNvSpPr>
              <p:nvPr/>
            </p:nvSpPr>
            <p:spPr bwMode="auto">
              <a:xfrm>
                <a:off x="4612" y="1524"/>
                <a:ext cx="19" cy="9"/>
              </a:xfrm>
              <a:custGeom>
                <a:avLst/>
                <a:gdLst/>
                <a:ahLst/>
                <a:cxnLst>
                  <a:cxn ang="0">
                    <a:pos x="19" y="9"/>
                  </a:cxn>
                  <a:cxn ang="0">
                    <a:pos x="19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9" y="9"/>
                  </a:cxn>
                  <a:cxn ang="0">
                    <a:pos x="19" y="9"/>
                  </a:cxn>
                </a:cxnLst>
                <a:rect l="0" t="0" r="r" b="b"/>
                <a:pathLst>
                  <a:path w="19" h="9">
                    <a:moveTo>
                      <a:pt x="19" y="9"/>
                    </a:moveTo>
                    <a:lnTo>
                      <a:pt x="19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9" y="9"/>
                    </a:lnTo>
                    <a:lnTo>
                      <a:pt x="19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08" name="Freeform 984"/>
              <p:cNvSpPr>
                <a:spLocks/>
              </p:cNvSpPr>
              <p:nvPr/>
            </p:nvSpPr>
            <p:spPr bwMode="auto">
              <a:xfrm>
                <a:off x="4030" y="1115"/>
                <a:ext cx="32" cy="14"/>
              </a:xfrm>
              <a:custGeom>
                <a:avLst/>
                <a:gdLst/>
                <a:ahLst/>
                <a:cxnLst>
                  <a:cxn ang="0">
                    <a:pos x="13" y="9"/>
                  </a:cxn>
                  <a:cxn ang="0">
                    <a:pos x="13" y="9"/>
                  </a:cxn>
                  <a:cxn ang="0">
                    <a:pos x="19" y="5"/>
                  </a:cxn>
                  <a:cxn ang="0">
                    <a:pos x="13" y="5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13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32" y="14"/>
                  </a:cxn>
                  <a:cxn ang="0">
                    <a:pos x="32" y="14"/>
                  </a:cxn>
                  <a:cxn ang="0">
                    <a:pos x="19" y="14"/>
                  </a:cxn>
                  <a:cxn ang="0">
                    <a:pos x="13" y="9"/>
                  </a:cxn>
                  <a:cxn ang="0">
                    <a:pos x="13" y="9"/>
                  </a:cxn>
                </a:cxnLst>
                <a:rect l="0" t="0" r="r" b="b"/>
                <a:pathLst>
                  <a:path w="32" h="14">
                    <a:moveTo>
                      <a:pt x="13" y="9"/>
                    </a:moveTo>
                    <a:lnTo>
                      <a:pt x="13" y="9"/>
                    </a:lnTo>
                    <a:lnTo>
                      <a:pt x="19" y="5"/>
                    </a:lnTo>
                    <a:lnTo>
                      <a:pt x="13" y="5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13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32" y="14"/>
                    </a:lnTo>
                    <a:lnTo>
                      <a:pt x="32" y="14"/>
                    </a:lnTo>
                    <a:lnTo>
                      <a:pt x="19" y="14"/>
                    </a:lnTo>
                    <a:lnTo>
                      <a:pt x="13" y="9"/>
                    </a:lnTo>
                    <a:lnTo>
                      <a:pt x="13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09" name="Freeform 985"/>
              <p:cNvSpPr>
                <a:spLocks/>
              </p:cNvSpPr>
              <p:nvPr/>
            </p:nvSpPr>
            <p:spPr bwMode="auto">
              <a:xfrm>
                <a:off x="4384" y="1547"/>
                <a:ext cx="38" cy="22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26" y="13"/>
                  </a:cxn>
                  <a:cxn ang="0">
                    <a:pos x="19" y="4"/>
                  </a:cxn>
                  <a:cxn ang="0">
                    <a:pos x="19" y="4"/>
                  </a:cxn>
                  <a:cxn ang="0">
                    <a:pos x="32" y="4"/>
                  </a:cxn>
                  <a:cxn ang="0">
                    <a:pos x="38" y="13"/>
                  </a:cxn>
                  <a:cxn ang="0">
                    <a:pos x="38" y="13"/>
                  </a:cxn>
                  <a:cxn ang="0">
                    <a:pos x="26" y="13"/>
                  </a:cxn>
                  <a:cxn ang="0">
                    <a:pos x="26" y="18"/>
                  </a:cxn>
                  <a:cxn ang="0">
                    <a:pos x="19" y="18"/>
                  </a:cxn>
                  <a:cxn ang="0">
                    <a:pos x="19" y="18"/>
                  </a:cxn>
                  <a:cxn ang="0">
                    <a:pos x="19" y="22"/>
                  </a:cxn>
                  <a:cxn ang="0">
                    <a:pos x="13" y="22"/>
                  </a:cxn>
                  <a:cxn ang="0">
                    <a:pos x="13" y="22"/>
                  </a:cxn>
                  <a:cxn ang="0">
                    <a:pos x="13" y="13"/>
                  </a:cxn>
                  <a:cxn ang="0">
                    <a:pos x="7" y="13"/>
                  </a:cxn>
                  <a:cxn ang="0">
                    <a:pos x="0" y="13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3" y="0"/>
                  </a:cxn>
                </a:cxnLst>
                <a:rect l="0" t="0" r="r" b="b"/>
                <a:pathLst>
                  <a:path w="38" h="22">
                    <a:moveTo>
                      <a:pt x="13" y="0"/>
                    </a:moveTo>
                    <a:lnTo>
                      <a:pt x="13" y="0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26" y="13"/>
                    </a:lnTo>
                    <a:lnTo>
                      <a:pt x="19" y="4"/>
                    </a:lnTo>
                    <a:lnTo>
                      <a:pt x="19" y="4"/>
                    </a:lnTo>
                    <a:lnTo>
                      <a:pt x="32" y="4"/>
                    </a:lnTo>
                    <a:lnTo>
                      <a:pt x="38" y="13"/>
                    </a:lnTo>
                    <a:lnTo>
                      <a:pt x="38" y="13"/>
                    </a:lnTo>
                    <a:lnTo>
                      <a:pt x="26" y="13"/>
                    </a:lnTo>
                    <a:lnTo>
                      <a:pt x="26" y="18"/>
                    </a:lnTo>
                    <a:lnTo>
                      <a:pt x="19" y="18"/>
                    </a:lnTo>
                    <a:lnTo>
                      <a:pt x="19" y="18"/>
                    </a:lnTo>
                    <a:lnTo>
                      <a:pt x="19" y="22"/>
                    </a:lnTo>
                    <a:lnTo>
                      <a:pt x="13" y="22"/>
                    </a:lnTo>
                    <a:lnTo>
                      <a:pt x="13" y="22"/>
                    </a:lnTo>
                    <a:lnTo>
                      <a:pt x="13" y="13"/>
                    </a:lnTo>
                    <a:lnTo>
                      <a:pt x="7" y="13"/>
                    </a:lnTo>
                    <a:lnTo>
                      <a:pt x="0" y="13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10" name="Freeform 986"/>
              <p:cNvSpPr>
                <a:spLocks/>
              </p:cNvSpPr>
              <p:nvPr/>
            </p:nvSpPr>
            <p:spPr bwMode="auto">
              <a:xfrm>
                <a:off x="4764" y="1434"/>
                <a:ext cx="25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25" y="5"/>
                  </a:cxn>
                  <a:cxn ang="0">
                    <a:pos x="25" y="5"/>
                  </a:cxn>
                  <a:cxn ang="0">
                    <a:pos x="13" y="9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25" h="9">
                    <a:moveTo>
                      <a:pt x="0" y="9"/>
                    </a:move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25" y="5"/>
                    </a:lnTo>
                    <a:lnTo>
                      <a:pt x="25" y="5"/>
                    </a:lnTo>
                    <a:lnTo>
                      <a:pt x="13" y="9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11" name="Freeform 987"/>
              <p:cNvSpPr>
                <a:spLocks/>
              </p:cNvSpPr>
              <p:nvPr/>
            </p:nvSpPr>
            <p:spPr bwMode="auto">
              <a:xfrm>
                <a:off x="4353" y="1354"/>
                <a:ext cx="19" cy="17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6" y="8"/>
                  </a:cxn>
                  <a:cxn ang="0">
                    <a:pos x="12" y="8"/>
                  </a:cxn>
                  <a:cxn ang="0">
                    <a:pos x="12" y="8"/>
                  </a:cxn>
                  <a:cxn ang="0">
                    <a:pos x="19" y="8"/>
                  </a:cxn>
                  <a:cxn ang="0">
                    <a:pos x="19" y="8"/>
                  </a:cxn>
                  <a:cxn ang="0">
                    <a:pos x="19" y="13"/>
                  </a:cxn>
                  <a:cxn ang="0">
                    <a:pos x="19" y="17"/>
                  </a:cxn>
                  <a:cxn ang="0">
                    <a:pos x="19" y="17"/>
                  </a:cxn>
                  <a:cxn ang="0">
                    <a:pos x="19" y="17"/>
                  </a:cxn>
                  <a:cxn ang="0">
                    <a:pos x="12" y="13"/>
                  </a:cxn>
                  <a:cxn ang="0">
                    <a:pos x="12" y="13"/>
                  </a:cxn>
                  <a:cxn ang="0">
                    <a:pos x="6" y="17"/>
                  </a:cxn>
                  <a:cxn ang="0">
                    <a:pos x="6" y="17"/>
                  </a:cxn>
                  <a:cxn ang="0">
                    <a:pos x="0" y="8"/>
                  </a:cxn>
                  <a:cxn ang="0">
                    <a:pos x="0" y="4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19" h="17">
                    <a:moveTo>
                      <a:pt x="6" y="0"/>
                    </a:moveTo>
                    <a:lnTo>
                      <a:pt x="6" y="0"/>
                    </a:lnTo>
                    <a:lnTo>
                      <a:pt x="6" y="8"/>
                    </a:lnTo>
                    <a:lnTo>
                      <a:pt x="12" y="8"/>
                    </a:lnTo>
                    <a:lnTo>
                      <a:pt x="12" y="8"/>
                    </a:lnTo>
                    <a:lnTo>
                      <a:pt x="19" y="8"/>
                    </a:lnTo>
                    <a:lnTo>
                      <a:pt x="19" y="8"/>
                    </a:lnTo>
                    <a:lnTo>
                      <a:pt x="19" y="13"/>
                    </a:lnTo>
                    <a:lnTo>
                      <a:pt x="19" y="17"/>
                    </a:lnTo>
                    <a:lnTo>
                      <a:pt x="19" y="17"/>
                    </a:lnTo>
                    <a:lnTo>
                      <a:pt x="19" y="17"/>
                    </a:lnTo>
                    <a:lnTo>
                      <a:pt x="12" y="13"/>
                    </a:lnTo>
                    <a:lnTo>
                      <a:pt x="12" y="13"/>
                    </a:lnTo>
                    <a:lnTo>
                      <a:pt x="6" y="17"/>
                    </a:lnTo>
                    <a:lnTo>
                      <a:pt x="6" y="17"/>
                    </a:lnTo>
                    <a:lnTo>
                      <a:pt x="0" y="8"/>
                    </a:lnTo>
                    <a:lnTo>
                      <a:pt x="0" y="4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12" name="Freeform 988"/>
              <p:cNvSpPr>
                <a:spLocks/>
              </p:cNvSpPr>
              <p:nvPr/>
            </p:nvSpPr>
            <p:spPr bwMode="auto">
              <a:xfrm>
                <a:off x="4055" y="1093"/>
                <a:ext cx="57" cy="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38" y="0"/>
                  </a:cxn>
                  <a:cxn ang="0">
                    <a:pos x="51" y="0"/>
                  </a:cxn>
                  <a:cxn ang="0">
                    <a:pos x="57" y="0"/>
                  </a:cxn>
                  <a:cxn ang="0">
                    <a:pos x="57" y="4"/>
                  </a:cxn>
                  <a:cxn ang="0">
                    <a:pos x="57" y="4"/>
                  </a:cxn>
                  <a:cxn ang="0">
                    <a:pos x="26" y="4"/>
                  </a:cxn>
                  <a:cxn ang="0">
                    <a:pos x="13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57" h="4">
                    <a:moveTo>
                      <a:pt x="0" y="0"/>
                    </a:moveTo>
                    <a:lnTo>
                      <a:pt x="0" y="0"/>
                    </a:lnTo>
                    <a:lnTo>
                      <a:pt x="38" y="0"/>
                    </a:lnTo>
                    <a:lnTo>
                      <a:pt x="51" y="0"/>
                    </a:lnTo>
                    <a:lnTo>
                      <a:pt x="57" y="0"/>
                    </a:lnTo>
                    <a:lnTo>
                      <a:pt x="57" y="4"/>
                    </a:lnTo>
                    <a:lnTo>
                      <a:pt x="57" y="4"/>
                    </a:lnTo>
                    <a:lnTo>
                      <a:pt x="26" y="4"/>
                    </a:lnTo>
                    <a:lnTo>
                      <a:pt x="13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13" name="Freeform 989"/>
              <p:cNvSpPr>
                <a:spLocks/>
              </p:cNvSpPr>
              <p:nvPr/>
            </p:nvSpPr>
            <p:spPr bwMode="auto">
              <a:xfrm>
                <a:off x="4068" y="1201"/>
                <a:ext cx="38" cy="9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13" y="4"/>
                  </a:cxn>
                  <a:cxn ang="0">
                    <a:pos x="19" y="4"/>
                  </a:cxn>
                  <a:cxn ang="0">
                    <a:pos x="32" y="4"/>
                  </a:cxn>
                  <a:cxn ang="0">
                    <a:pos x="38" y="9"/>
                  </a:cxn>
                  <a:cxn ang="0">
                    <a:pos x="38" y="9"/>
                  </a:cxn>
                  <a:cxn ang="0">
                    <a:pos x="13" y="9"/>
                  </a:cxn>
                  <a:cxn ang="0">
                    <a:pos x="6" y="9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38" h="9">
                    <a:moveTo>
                      <a:pt x="6" y="0"/>
                    </a:moveTo>
                    <a:lnTo>
                      <a:pt x="6" y="0"/>
                    </a:lnTo>
                    <a:lnTo>
                      <a:pt x="13" y="4"/>
                    </a:lnTo>
                    <a:lnTo>
                      <a:pt x="19" y="4"/>
                    </a:lnTo>
                    <a:lnTo>
                      <a:pt x="32" y="4"/>
                    </a:lnTo>
                    <a:lnTo>
                      <a:pt x="38" y="9"/>
                    </a:lnTo>
                    <a:lnTo>
                      <a:pt x="38" y="9"/>
                    </a:lnTo>
                    <a:lnTo>
                      <a:pt x="13" y="9"/>
                    </a:lnTo>
                    <a:lnTo>
                      <a:pt x="6" y="9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14" name="Freeform 990"/>
              <p:cNvSpPr>
                <a:spLocks/>
              </p:cNvSpPr>
              <p:nvPr/>
            </p:nvSpPr>
            <p:spPr bwMode="auto">
              <a:xfrm>
                <a:off x="4055" y="1156"/>
                <a:ext cx="38" cy="9"/>
              </a:xfrm>
              <a:custGeom>
                <a:avLst/>
                <a:gdLst/>
                <a:ahLst/>
                <a:cxnLst>
                  <a:cxn ang="0">
                    <a:pos x="38" y="0"/>
                  </a:cxn>
                  <a:cxn ang="0">
                    <a:pos x="38" y="0"/>
                  </a:cxn>
                  <a:cxn ang="0">
                    <a:pos x="38" y="4"/>
                  </a:cxn>
                  <a:cxn ang="0">
                    <a:pos x="26" y="9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13" y="4"/>
                  </a:cxn>
                  <a:cxn ang="0">
                    <a:pos x="19" y="4"/>
                  </a:cxn>
                  <a:cxn ang="0">
                    <a:pos x="32" y="4"/>
                  </a:cxn>
                  <a:cxn ang="0">
                    <a:pos x="38" y="0"/>
                  </a:cxn>
                  <a:cxn ang="0">
                    <a:pos x="38" y="0"/>
                  </a:cxn>
                </a:cxnLst>
                <a:rect l="0" t="0" r="r" b="b"/>
                <a:pathLst>
                  <a:path w="38" h="9">
                    <a:moveTo>
                      <a:pt x="38" y="0"/>
                    </a:moveTo>
                    <a:lnTo>
                      <a:pt x="38" y="0"/>
                    </a:lnTo>
                    <a:lnTo>
                      <a:pt x="38" y="4"/>
                    </a:lnTo>
                    <a:lnTo>
                      <a:pt x="26" y="9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13" y="4"/>
                    </a:lnTo>
                    <a:lnTo>
                      <a:pt x="19" y="4"/>
                    </a:lnTo>
                    <a:lnTo>
                      <a:pt x="32" y="4"/>
                    </a:lnTo>
                    <a:lnTo>
                      <a:pt x="38" y="0"/>
                    </a:lnTo>
                    <a:lnTo>
                      <a:pt x="38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15" name="Freeform 991"/>
              <p:cNvSpPr>
                <a:spLocks/>
              </p:cNvSpPr>
              <p:nvPr/>
            </p:nvSpPr>
            <p:spPr bwMode="auto">
              <a:xfrm>
                <a:off x="4536" y="1520"/>
                <a:ext cx="13" cy="18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0" y="13"/>
                  </a:cxn>
                  <a:cxn ang="0">
                    <a:pos x="7" y="9"/>
                  </a:cxn>
                  <a:cxn ang="0">
                    <a:pos x="7" y="4"/>
                  </a:cxn>
                  <a:cxn ang="0">
                    <a:pos x="7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9"/>
                  </a:cxn>
                  <a:cxn ang="0">
                    <a:pos x="13" y="13"/>
                  </a:cxn>
                  <a:cxn ang="0">
                    <a:pos x="13" y="13"/>
                  </a:cxn>
                  <a:cxn ang="0">
                    <a:pos x="7" y="18"/>
                  </a:cxn>
                  <a:cxn ang="0">
                    <a:pos x="0" y="18"/>
                  </a:cxn>
                  <a:cxn ang="0">
                    <a:pos x="0" y="13"/>
                  </a:cxn>
                  <a:cxn ang="0">
                    <a:pos x="0" y="13"/>
                  </a:cxn>
                </a:cxnLst>
                <a:rect l="0" t="0" r="r" b="b"/>
                <a:pathLst>
                  <a:path w="13" h="18">
                    <a:moveTo>
                      <a:pt x="0" y="13"/>
                    </a:moveTo>
                    <a:lnTo>
                      <a:pt x="0" y="13"/>
                    </a:lnTo>
                    <a:lnTo>
                      <a:pt x="7" y="9"/>
                    </a:lnTo>
                    <a:lnTo>
                      <a:pt x="7" y="4"/>
                    </a:lnTo>
                    <a:lnTo>
                      <a:pt x="7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9"/>
                    </a:lnTo>
                    <a:lnTo>
                      <a:pt x="13" y="13"/>
                    </a:lnTo>
                    <a:lnTo>
                      <a:pt x="13" y="13"/>
                    </a:lnTo>
                    <a:lnTo>
                      <a:pt x="7" y="18"/>
                    </a:lnTo>
                    <a:lnTo>
                      <a:pt x="0" y="18"/>
                    </a:lnTo>
                    <a:lnTo>
                      <a:pt x="0" y="13"/>
                    </a:ln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16" name="Freeform 992"/>
              <p:cNvSpPr>
                <a:spLocks/>
              </p:cNvSpPr>
              <p:nvPr/>
            </p:nvSpPr>
            <p:spPr bwMode="auto">
              <a:xfrm>
                <a:off x="4574" y="1524"/>
                <a:ext cx="32" cy="9"/>
              </a:xfrm>
              <a:custGeom>
                <a:avLst/>
                <a:gdLst/>
                <a:ahLst/>
                <a:cxnLst>
                  <a:cxn ang="0">
                    <a:pos x="32" y="5"/>
                  </a:cxn>
                  <a:cxn ang="0">
                    <a:pos x="32" y="5"/>
                  </a:cxn>
                  <a:cxn ang="0">
                    <a:pos x="26" y="9"/>
                  </a:cxn>
                  <a:cxn ang="0">
                    <a:pos x="13" y="9"/>
                  </a:cxn>
                  <a:cxn ang="0">
                    <a:pos x="7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19" y="0"/>
                  </a:cxn>
                  <a:cxn ang="0">
                    <a:pos x="32" y="0"/>
                  </a:cxn>
                  <a:cxn ang="0">
                    <a:pos x="32" y="5"/>
                  </a:cxn>
                  <a:cxn ang="0">
                    <a:pos x="32" y="5"/>
                  </a:cxn>
                </a:cxnLst>
                <a:rect l="0" t="0" r="r" b="b"/>
                <a:pathLst>
                  <a:path w="32" h="9">
                    <a:moveTo>
                      <a:pt x="32" y="5"/>
                    </a:moveTo>
                    <a:lnTo>
                      <a:pt x="32" y="5"/>
                    </a:lnTo>
                    <a:lnTo>
                      <a:pt x="26" y="9"/>
                    </a:lnTo>
                    <a:lnTo>
                      <a:pt x="13" y="9"/>
                    </a:lnTo>
                    <a:lnTo>
                      <a:pt x="7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19" y="0"/>
                    </a:lnTo>
                    <a:lnTo>
                      <a:pt x="32" y="0"/>
                    </a:lnTo>
                    <a:lnTo>
                      <a:pt x="32" y="5"/>
                    </a:lnTo>
                    <a:lnTo>
                      <a:pt x="32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17" name="Freeform 993"/>
              <p:cNvSpPr>
                <a:spLocks/>
              </p:cNvSpPr>
              <p:nvPr/>
            </p:nvSpPr>
            <p:spPr bwMode="auto">
              <a:xfrm>
                <a:off x="3714" y="945"/>
                <a:ext cx="19" cy="9"/>
              </a:xfrm>
              <a:custGeom>
                <a:avLst/>
                <a:gdLst/>
                <a:ahLst/>
                <a:cxnLst>
                  <a:cxn ang="0">
                    <a:pos x="19" y="9"/>
                  </a:cxn>
                  <a:cxn ang="0">
                    <a:pos x="19" y="9"/>
                  </a:cxn>
                  <a:cxn ang="0">
                    <a:pos x="12" y="9"/>
                  </a:cxn>
                  <a:cxn ang="0">
                    <a:pos x="6" y="9"/>
                  </a:cxn>
                  <a:cxn ang="0">
                    <a:pos x="6" y="9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6" y="4"/>
                  </a:cxn>
                  <a:cxn ang="0">
                    <a:pos x="12" y="4"/>
                  </a:cxn>
                  <a:cxn ang="0">
                    <a:pos x="12" y="4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9"/>
                  </a:cxn>
                </a:cxnLst>
                <a:rect l="0" t="0" r="r" b="b"/>
                <a:pathLst>
                  <a:path w="19" h="9">
                    <a:moveTo>
                      <a:pt x="19" y="9"/>
                    </a:moveTo>
                    <a:lnTo>
                      <a:pt x="19" y="9"/>
                    </a:lnTo>
                    <a:lnTo>
                      <a:pt x="12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6" y="4"/>
                    </a:lnTo>
                    <a:lnTo>
                      <a:pt x="12" y="4"/>
                    </a:lnTo>
                    <a:lnTo>
                      <a:pt x="12" y="4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18" name="Freeform 994"/>
              <p:cNvSpPr>
                <a:spLocks/>
              </p:cNvSpPr>
              <p:nvPr/>
            </p:nvSpPr>
            <p:spPr bwMode="auto">
              <a:xfrm>
                <a:off x="3688" y="945"/>
                <a:ext cx="19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7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9" h="9">
                    <a:moveTo>
                      <a:pt x="0" y="0"/>
                    </a:move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7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19" name="Freeform 995"/>
              <p:cNvSpPr>
                <a:spLocks/>
              </p:cNvSpPr>
              <p:nvPr/>
            </p:nvSpPr>
            <p:spPr bwMode="auto">
              <a:xfrm>
                <a:off x="3663" y="945"/>
                <a:ext cx="19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6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9" h="9">
                    <a:moveTo>
                      <a:pt x="0" y="0"/>
                    </a:move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6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20" name="Freeform 996"/>
              <p:cNvSpPr>
                <a:spLocks/>
              </p:cNvSpPr>
              <p:nvPr/>
            </p:nvSpPr>
            <p:spPr bwMode="auto">
              <a:xfrm>
                <a:off x="3663" y="958"/>
                <a:ext cx="19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5"/>
                  </a:cxn>
                  <a:cxn ang="0">
                    <a:pos x="19" y="5"/>
                  </a:cxn>
                  <a:cxn ang="0">
                    <a:pos x="6" y="9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9" h="9">
                    <a:moveTo>
                      <a:pt x="0" y="0"/>
                    </a:move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5"/>
                    </a:lnTo>
                    <a:lnTo>
                      <a:pt x="19" y="5"/>
                    </a:lnTo>
                    <a:lnTo>
                      <a:pt x="6" y="9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21" name="Freeform 997"/>
              <p:cNvSpPr>
                <a:spLocks/>
              </p:cNvSpPr>
              <p:nvPr/>
            </p:nvSpPr>
            <p:spPr bwMode="auto">
              <a:xfrm>
                <a:off x="3638" y="958"/>
                <a:ext cx="19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5"/>
                  </a:cxn>
                  <a:cxn ang="0">
                    <a:pos x="19" y="5"/>
                  </a:cxn>
                  <a:cxn ang="0">
                    <a:pos x="6" y="9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9" h="9">
                    <a:moveTo>
                      <a:pt x="0" y="0"/>
                    </a:move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5"/>
                    </a:lnTo>
                    <a:lnTo>
                      <a:pt x="19" y="5"/>
                    </a:lnTo>
                    <a:lnTo>
                      <a:pt x="6" y="9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22" name="Freeform 998"/>
              <p:cNvSpPr>
                <a:spLocks/>
              </p:cNvSpPr>
              <p:nvPr/>
            </p:nvSpPr>
            <p:spPr bwMode="auto">
              <a:xfrm>
                <a:off x="3739" y="963"/>
                <a:ext cx="19" cy="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4"/>
                  </a:cxn>
                  <a:cxn ang="0">
                    <a:pos x="19" y="4"/>
                  </a:cxn>
                  <a:cxn ang="0">
                    <a:pos x="6" y="4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9" h="4">
                    <a:moveTo>
                      <a:pt x="0" y="0"/>
                    </a:move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4"/>
                    </a:lnTo>
                    <a:lnTo>
                      <a:pt x="19" y="4"/>
                    </a:lnTo>
                    <a:lnTo>
                      <a:pt x="6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23" name="Freeform 999"/>
              <p:cNvSpPr>
                <a:spLocks/>
              </p:cNvSpPr>
              <p:nvPr/>
            </p:nvSpPr>
            <p:spPr bwMode="auto">
              <a:xfrm>
                <a:off x="3714" y="963"/>
                <a:ext cx="19" cy="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4"/>
                  </a:cxn>
                  <a:cxn ang="0">
                    <a:pos x="19" y="4"/>
                  </a:cxn>
                  <a:cxn ang="0">
                    <a:pos x="6" y="4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9" h="4">
                    <a:moveTo>
                      <a:pt x="0" y="0"/>
                    </a:move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4"/>
                    </a:lnTo>
                    <a:lnTo>
                      <a:pt x="19" y="4"/>
                    </a:lnTo>
                    <a:lnTo>
                      <a:pt x="6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24" name="Freeform 1000"/>
              <p:cNvSpPr>
                <a:spLocks/>
              </p:cNvSpPr>
              <p:nvPr/>
            </p:nvSpPr>
            <p:spPr bwMode="auto">
              <a:xfrm>
                <a:off x="2682" y="1025"/>
                <a:ext cx="19" cy="63"/>
              </a:xfrm>
              <a:custGeom>
                <a:avLst/>
                <a:gdLst/>
                <a:ahLst/>
                <a:cxnLst>
                  <a:cxn ang="0">
                    <a:pos x="6" y="54"/>
                  </a:cxn>
                  <a:cxn ang="0">
                    <a:pos x="6" y="54"/>
                  </a:cxn>
                  <a:cxn ang="0">
                    <a:pos x="13" y="59"/>
                  </a:cxn>
                  <a:cxn ang="0">
                    <a:pos x="19" y="63"/>
                  </a:cxn>
                  <a:cxn ang="0">
                    <a:pos x="19" y="63"/>
                  </a:cxn>
                  <a:cxn ang="0">
                    <a:pos x="6" y="59"/>
                  </a:cxn>
                  <a:cxn ang="0">
                    <a:pos x="6" y="50"/>
                  </a:cxn>
                  <a:cxn ang="0">
                    <a:pos x="0" y="32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13" y="27"/>
                  </a:cxn>
                  <a:cxn ang="0">
                    <a:pos x="13" y="36"/>
                  </a:cxn>
                  <a:cxn ang="0">
                    <a:pos x="6" y="45"/>
                  </a:cxn>
                  <a:cxn ang="0">
                    <a:pos x="6" y="45"/>
                  </a:cxn>
                  <a:cxn ang="0">
                    <a:pos x="19" y="45"/>
                  </a:cxn>
                  <a:cxn ang="0">
                    <a:pos x="19" y="45"/>
                  </a:cxn>
                  <a:cxn ang="0">
                    <a:pos x="13" y="54"/>
                  </a:cxn>
                  <a:cxn ang="0">
                    <a:pos x="6" y="54"/>
                  </a:cxn>
                  <a:cxn ang="0">
                    <a:pos x="6" y="54"/>
                  </a:cxn>
                </a:cxnLst>
                <a:rect l="0" t="0" r="r" b="b"/>
                <a:pathLst>
                  <a:path w="19" h="63">
                    <a:moveTo>
                      <a:pt x="6" y="54"/>
                    </a:moveTo>
                    <a:lnTo>
                      <a:pt x="6" y="54"/>
                    </a:lnTo>
                    <a:lnTo>
                      <a:pt x="13" y="59"/>
                    </a:lnTo>
                    <a:lnTo>
                      <a:pt x="19" y="63"/>
                    </a:lnTo>
                    <a:lnTo>
                      <a:pt x="19" y="63"/>
                    </a:lnTo>
                    <a:lnTo>
                      <a:pt x="6" y="59"/>
                    </a:lnTo>
                    <a:lnTo>
                      <a:pt x="6" y="50"/>
                    </a:lnTo>
                    <a:lnTo>
                      <a:pt x="0" y="3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13" y="27"/>
                    </a:lnTo>
                    <a:lnTo>
                      <a:pt x="13" y="36"/>
                    </a:lnTo>
                    <a:lnTo>
                      <a:pt x="6" y="45"/>
                    </a:lnTo>
                    <a:lnTo>
                      <a:pt x="6" y="45"/>
                    </a:lnTo>
                    <a:lnTo>
                      <a:pt x="19" y="45"/>
                    </a:lnTo>
                    <a:lnTo>
                      <a:pt x="19" y="45"/>
                    </a:lnTo>
                    <a:lnTo>
                      <a:pt x="13" y="54"/>
                    </a:lnTo>
                    <a:lnTo>
                      <a:pt x="6" y="54"/>
                    </a:lnTo>
                    <a:lnTo>
                      <a:pt x="6" y="5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25" name="Freeform 1001"/>
              <p:cNvSpPr>
                <a:spLocks/>
              </p:cNvSpPr>
              <p:nvPr/>
            </p:nvSpPr>
            <p:spPr bwMode="auto">
              <a:xfrm>
                <a:off x="2676" y="1039"/>
                <a:ext cx="6" cy="45"/>
              </a:xfrm>
              <a:custGeom>
                <a:avLst/>
                <a:gdLst/>
                <a:ahLst/>
                <a:cxnLst>
                  <a:cxn ang="0">
                    <a:pos x="0" y="45"/>
                  </a:cxn>
                  <a:cxn ang="0">
                    <a:pos x="0" y="45"/>
                  </a:cxn>
                  <a:cxn ang="0">
                    <a:pos x="0" y="36"/>
                  </a:cxn>
                  <a:cxn ang="0">
                    <a:pos x="0" y="22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31"/>
                  </a:cxn>
                  <a:cxn ang="0">
                    <a:pos x="0" y="45"/>
                  </a:cxn>
                  <a:cxn ang="0">
                    <a:pos x="0" y="45"/>
                  </a:cxn>
                </a:cxnLst>
                <a:rect l="0" t="0" r="r" b="b"/>
                <a:pathLst>
                  <a:path w="6" h="45">
                    <a:moveTo>
                      <a:pt x="0" y="45"/>
                    </a:moveTo>
                    <a:lnTo>
                      <a:pt x="0" y="45"/>
                    </a:lnTo>
                    <a:lnTo>
                      <a:pt x="0" y="36"/>
                    </a:lnTo>
                    <a:lnTo>
                      <a:pt x="0" y="2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31"/>
                    </a:lnTo>
                    <a:lnTo>
                      <a:pt x="0" y="45"/>
                    </a:lnTo>
                    <a:lnTo>
                      <a:pt x="0" y="4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26" name="Freeform 1002"/>
              <p:cNvSpPr>
                <a:spLocks/>
              </p:cNvSpPr>
              <p:nvPr/>
            </p:nvSpPr>
            <p:spPr bwMode="auto">
              <a:xfrm>
                <a:off x="3182" y="1088"/>
                <a:ext cx="32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13" y="5"/>
                  </a:cxn>
                  <a:cxn ang="0">
                    <a:pos x="25" y="5"/>
                  </a:cxn>
                  <a:cxn ang="0">
                    <a:pos x="32" y="5"/>
                  </a:cxn>
                  <a:cxn ang="0">
                    <a:pos x="25" y="9"/>
                  </a:cxn>
                  <a:cxn ang="0">
                    <a:pos x="25" y="9"/>
                  </a:cxn>
                  <a:cxn ang="0">
                    <a:pos x="25" y="9"/>
                  </a:cxn>
                  <a:cxn ang="0">
                    <a:pos x="19" y="9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32" h="9">
                    <a:moveTo>
                      <a:pt x="0" y="9"/>
                    </a:moveTo>
                    <a:lnTo>
                      <a:pt x="0" y="9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13" y="5"/>
                    </a:lnTo>
                    <a:lnTo>
                      <a:pt x="25" y="5"/>
                    </a:lnTo>
                    <a:lnTo>
                      <a:pt x="32" y="5"/>
                    </a:lnTo>
                    <a:lnTo>
                      <a:pt x="25" y="9"/>
                    </a:lnTo>
                    <a:lnTo>
                      <a:pt x="25" y="9"/>
                    </a:lnTo>
                    <a:lnTo>
                      <a:pt x="25" y="9"/>
                    </a:lnTo>
                    <a:lnTo>
                      <a:pt x="19" y="9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27" name="Freeform 1003"/>
              <p:cNvSpPr>
                <a:spLocks/>
              </p:cNvSpPr>
              <p:nvPr/>
            </p:nvSpPr>
            <p:spPr bwMode="auto">
              <a:xfrm>
                <a:off x="3138" y="1088"/>
                <a:ext cx="19" cy="9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6" y="9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19" h="9">
                    <a:moveTo>
                      <a:pt x="6" y="0"/>
                    </a:move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6" y="9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28" name="Freeform 1004"/>
              <p:cNvSpPr>
                <a:spLocks/>
              </p:cNvSpPr>
              <p:nvPr/>
            </p:nvSpPr>
            <p:spPr bwMode="auto">
              <a:xfrm>
                <a:off x="2783" y="1088"/>
                <a:ext cx="19" cy="41"/>
              </a:xfrm>
              <a:custGeom>
                <a:avLst/>
                <a:gdLst/>
                <a:ahLst/>
                <a:cxnLst>
                  <a:cxn ang="0">
                    <a:pos x="19" y="27"/>
                  </a:cxn>
                  <a:cxn ang="0">
                    <a:pos x="19" y="27"/>
                  </a:cxn>
                  <a:cxn ang="0">
                    <a:pos x="13" y="27"/>
                  </a:cxn>
                  <a:cxn ang="0">
                    <a:pos x="7" y="27"/>
                  </a:cxn>
                  <a:cxn ang="0">
                    <a:pos x="7" y="27"/>
                  </a:cxn>
                  <a:cxn ang="0">
                    <a:pos x="13" y="32"/>
                  </a:cxn>
                  <a:cxn ang="0">
                    <a:pos x="19" y="32"/>
                  </a:cxn>
                  <a:cxn ang="0">
                    <a:pos x="19" y="32"/>
                  </a:cxn>
                  <a:cxn ang="0">
                    <a:pos x="13" y="36"/>
                  </a:cxn>
                  <a:cxn ang="0">
                    <a:pos x="13" y="36"/>
                  </a:cxn>
                  <a:cxn ang="0">
                    <a:pos x="13" y="36"/>
                  </a:cxn>
                  <a:cxn ang="0">
                    <a:pos x="13" y="41"/>
                  </a:cxn>
                  <a:cxn ang="0">
                    <a:pos x="19" y="41"/>
                  </a:cxn>
                  <a:cxn ang="0">
                    <a:pos x="19" y="41"/>
                  </a:cxn>
                  <a:cxn ang="0">
                    <a:pos x="0" y="41"/>
                  </a:cxn>
                  <a:cxn ang="0">
                    <a:pos x="0" y="41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9" y="5"/>
                  </a:cxn>
                  <a:cxn ang="0">
                    <a:pos x="19" y="5"/>
                  </a:cxn>
                  <a:cxn ang="0">
                    <a:pos x="13" y="9"/>
                  </a:cxn>
                  <a:cxn ang="0">
                    <a:pos x="7" y="14"/>
                  </a:cxn>
                  <a:cxn ang="0">
                    <a:pos x="7" y="14"/>
                  </a:cxn>
                  <a:cxn ang="0">
                    <a:pos x="13" y="14"/>
                  </a:cxn>
                  <a:cxn ang="0">
                    <a:pos x="19" y="18"/>
                  </a:cxn>
                  <a:cxn ang="0">
                    <a:pos x="19" y="18"/>
                  </a:cxn>
                  <a:cxn ang="0">
                    <a:pos x="13" y="18"/>
                  </a:cxn>
                  <a:cxn ang="0">
                    <a:pos x="13" y="18"/>
                  </a:cxn>
                  <a:cxn ang="0">
                    <a:pos x="19" y="23"/>
                  </a:cxn>
                  <a:cxn ang="0">
                    <a:pos x="19" y="27"/>
                  </a:cxn>
                  <a:cxn ang="0">
                    <a:pos x="19" y="27"/>
                  </a:cxn>
                </a:cxnLst>
                <a:rect l="0" t="0" r="r" b="b"/>
                <a:pathLst>
                  <a:path w="19" h="41">
                    <a:moveTo>
                      <a:pt x="19" y="27"/>
                    </a:moveTo>
                    <a:lnTo>
                      <a:pt x="19" y="27"/>
                    </a:lnTo>
                    <a:lnTo>
                      <a:pt x="13" y="27"/>
                    </a:lnTo>
                    <a:lnTo>
                      <a:pt x="7" y="27"/>
                    </a:lnTo>
                    <a:lnTo>
                      <a:pt x="7" y="27"/>
                    </a:lnTo>
                    <a:lnTo>
                      <a:pt x="13" y="32"/>
                    </a:lnTo>
                    <a:lnTo>
                      <a:pt x="19" y="32"/>
                    </a:lnTo>
                    <a:lnTo>
                      <a:pt x="19" y="32"/>
                    </a:lnTo>
                    <a:lnTo>
                      <a:pt x="13" y="36"/>
                    </a:lnTo>
                    <a:lnTo>
                      <a:pt x="13" y="36"/>
                    </a:lnTo>
                    <a:lnTo>
                      <a:pt x="13" y="36"/>
                    </a:lnTo>
                    <a:lnTo>
                      <a:pt x="13" y="41"/>
                    </a:lnTo>
                    <a:lnTo>
                      <a:pt x="19" y="41"/>
                    </a:lnTo>
                    <a:lnTo>
                      <a:pt x="19" y="41"/>
                    </a:lnTo>
                    <a:lnTo>
                      <a:pt x="0" y="41"/>
                    </a:lnTo>
                    <a:lnTo>
                      <a:pt x="0" y="41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19" y="5"/>
                    </a:lnTo>
                    <a:lnTo>
                      <a:pt x="19" y="5"/>
                    </a:lnTo>
                    <a:lnTo>
                      <a:pt x="13" y="9"/>
                    </a:lnTo>
                    <a:lnTo>
                      <a:pt x="7" y="14"/>
                    </a:lnTo>
                    <a:lnTo>
                      <a:pt x="7" y="14"/>
                    </a:lnTo>
                    <a:lnTo>
                      <a:pt x="13" y="14"/>
                    </a:lnTo>
                    <a:lnTo>
                      <a:pt x="19" y="18"/>
                    </a:lnTo>
                    <a:lnTo>
                      <a:pt x="19" y="18"/>
                    </a:lnTo>
                    <a:lnTo>
                      <a:pt x="13" y="18"/>
                    </a:lnTo>
                    <a:lnTo>
                      <a:pt x="13" y="18"/>
                    </a:lnTo>
                    <a:lnTo>
                      <a:pt x="19" y="23"/>
                    </a:lnTo>
                    <a:lnTo>
                      <a:pt x="19" y="27"/>
                    </a:lnTo>
                    <a:lnTo>
                      <a:pt x="19" y="27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29" name="Freeform 1005"/>
              <p:cNvSpPr>
                <a:spLocks/>
              </p:cNvSpPr>
              <p:nvPr/>
            </p:nvSpPr>
            <p:spPr bwMode="auto">
              <a:xfrm>
                <a:off x="3131" y="1097"/>
                <a:ext cx="32" cy="14"/>
              </a:xfrm>
              <a:custGeom>
                <a:avLst/>
                <a:gdLst/>
                <a:ahLst/>
                <a:cxnLst>
                  <a:cxn ang="0">
                    <a:pos x="26" y="14"/>
                  </a:cxn>
                  <a:cxn ang="0">
                    <a:pos x="26" y="14"/>
                  </a:cxn>
                  <a:cxn ang="0">
                    <a:pos x="19" y="14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7" y="5"/>
                  </a:cxn>
                  <a:cxn ang="0">
                    <a:pos x="19" y="5"/>
                  </a:cxn>
                  <a:cxn ang="0">
                    <a:pos x="32" y="5"/>
                  </a:cxn>
                  <a:cxn ang="0">
                    <a:pos x="32" y="5"/>
                  </a:cxn>
                  <a:cxn ang="0">
                    <a:pos x="32" y="9"/>
                  </a:cxn>
                  <a:cxn ang="0">
                    <a:pos x="32" y="9"/>
                  </a:cxn>
                  <a:cxn ang="0">
                    <a:pos x="32" y="14"/>
                  </a:cxn>
                  <a:cxn ang="0">
                    <a:pos x="26" y="14"/>
                  </a:cxn>
                  <a:cxn ang="0">
                    <a:pos x="26" y="14"/>
                  </a:cxn>
                </a:cxnLst>
                <a:rect l="0" t="0" r="r" b="b"/>
                <a:pathLst>
                  <a:path w="32" h="14">
                    <a:moveTo>
                      <a:pt x="26" y="14"/>
                    </a:moveTo>
                    <a:lnTo>
                      <a:pt x="26" y="14"/>
                    </a:lnTo>
                    <a:lnTo>
                      <a:pt x="19" y="14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7" y="5"/>
                    </a:lnTo>
                    <a:lnTo>
                      <a:pt x="19" y="5"/>
                    </a:lnTo>
                    <a:lnTo>
                      <a:pt x="32" y="5"/>
                    </a:lnTo>
                    <a:lnTo>
                      <a:pt x="32" y="5"/>
                    </a:lnTo>
                    <a:lnTo>
                      <a:pt x="32" y="9"/>
                    </a:lnTo>
                    <a:lnTo>
                      <a:pt x="32" y="9"/>
                    </a:lnTo>
                    <a:lnTo>
                      <a:pt x="32" y="14"/>
                    </a:lnTo>
                    <a:lnTo>
                      <a:pt x="26" y="14"/>
                    </a:lnTo>
                    <a:lnTo>
                      <a:pt x="26" y="1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30" name="Freeform 1006"/>
              <p:cNvSpPr>
                <a:spLocks/>
              </p:cNvSpPr>
              <p:nvPr/>
            </p:nvSpPr>
            <p:spPr bwMode="auto">
              <a:xfrm>
                <a:off x="3233" y="1115"/>
                <a:ext cx="44" cy="23"/>
              </a:xfrm>
              <a:custGeom>
                <a:avLst/>
                <a:gdLst/>
                <a:ahLst/>
                <a:cxnLst>
                  <a:cxn ang="0">
                    <a:pos x="25" y="9"/>
                  </a:cxn>
                  <a:cxn ang="0">
                    <a:pos x="25" y="9"/>
                  </a:cxn>
                  <a:cxn ang="0">
                    <a:pos x="25" y="5"/>
                  </a:cxn>
                  <a:cxn ang="0">
                    <a:pos x="19" y="5"/>
                  </a:cxn>
                  <a:cxn ang="0">
                    <a:pos x="6" y="5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12" y="18"/>
                  </a:cxn>
                  <a:cxn ang="0">
                    <a:pos x="12" y="23"/>
                  </a:cxn>
                  <a:cxn ang="0">
                    <a:pos x="6" y="1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31" y="0"/>
                  </a:cxn>
                  <a:cxn ang="0">
                    <a:pos x="44" y="5"/>
                  </a:cxn>
                  <a:cxn ang="0">
                    <a:pos x="44" y="5"/>
                  </a:cxn>
                  <a:cxn ang="0">
                    <a:pos x="31" y="5"/>
                  </a:cxn>
                  <a:cxn ang="0">
                    <a:pos x="31" y="5"/>
                  </a:cxn>
                  <a:cxn ang="0">
                    <a:pos x="25" y="9"/>
                  </a:cxn>
                  <a:cxn ang="0">
                    <a:pos x="25" y="9"/>
                  </a:cxn>
                </a:cxnLst>
                <a:rect l="0" t="0" r="r" b="b"/>
                <a:pathLst>
                  <a:path w="44" h="23">
                    <a:moveTo>
                      <a:pt x="25" y="9"/>
                    </a:moveTo>
                    <a:lnTo>
                      <a:pt x="25" y="9"/>
                    </a:lnTo>
                    <a:lnTo>
                      <a:pt x="25" y="5"/>
                    </a:lnTo>
                    <a:lnTo>
                      <a:pt x="19" y="5"/>
                    </a:lnTo>
                    <a:lnTo>
                      <a:pt x="6" y="5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12" y="18"/>
                    </a:lnTo>
                    <a:lnTo>
                      <a:pt x="12" y="23"/>
                    </a:lnTo>
                    <a:lnTo>
                      <a:pt x="6" y="1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31" y="0"/>
                    </a:lnTo>
                    <a:lnTo>
                      <a:pt x="44" y="5"/>
                    </a:lnTo>
                    <a:lnTo>
                      <a:pt x="44" y="5"/>
                    </a:lnTo>
                    <a:lnTo>
                      <a:pt x="31" y="5"/>
                    </a:lnTo>
                    <a:lnTo>
                      <a:pt x="31" y="5"/>
                    </a:lnTo>
                    <a:lnTo>
                      <a:pt x="25" y="9"/>
                    </a:lnTo>
                    <a:lnTo>
                      <a:pt x="25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31" name="Freeform 1007"/>
              <p:cNvSpPr>
                <a:spLocks/>
              </p:cNvSpPr>
              <p:nvPr/>
            </p:nvSpPr>
            <p:spPr bwMode="auto">
              <a:xfrm>
                <a:off x="3176" y="1115"/>
                <a:ext cx="44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31" y="0"/>
                  </a:cxn>
                  <a:cxn ang="0">
                    <a:pos x="44" y="9"/>
                  </a:cxn>
                  <a:cxn ang="0">
                    <a:pos x="44" y="9"/>
                  </a:cxn>
                  <a:cxn ang="0">
                    <a:pos x="12" y="9"/>
                  </a:cxn>
                  <a:cxn ang="0">
                    <a:pos x="6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4" h="9">
                    <a:moveTo>
                      <a:pt x="0" y="0"/>
                    </a:moveTo>
                    <a:lnTo>
                      <a:pt x="0" y="0"/>
                    </a:lnTo>
                    <a:lnTo>
                      <a:pt x="19" y="0"/>
                    </a:lnTo>
                    <a:lnTo>
                      <a:pt x="31" y="0"/>
                    </a:lnTo>
                    <a:lnTo>
                      <a:pt x="44" y="9"/>
                    </a:lnTo>
                    <a:lnTo>
                      <a:pt x="44" y="9"/>
                    </a:lnTo>
                    <a:lnTo>
                      <a:pt x="12" y="9"/>
                    </a:lnTo>
                    <a:lnTo>
                      <a:pt x="6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32" name="Freeform 1008"/>
              <p:cNvSpPr>
                <a:spLocks/>
              </p:cNvSpPr>
              <p:nvPr/>
            </p:nvSpPr>
            <p:spPr bwMode="auto">
              <a:xfrm>
                <a:off x="3131" y="1115"/>
                <a:ext cx="32" cy="9"/>
              </a:xfrm>
              <a:custGeom>
                <a:avLst/>
                <a:gdLst/>
                <a:ahLst/>
                <a:cxnLst>
                  <a:cxn ang="0">
                    <a:pos x="26" y="9"/>
                  </a:cxn>
                  <a:cxn ang="0">
                    <a:pos x="26" y="9"/>
                  </a:cxn>
                  <a:cxn ang="0">
                    <a:pos x="26" y="5"/>
                  </a:cxn>
                  <a:cxn ang="0">
                    <a:pos x="13" y="5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32" y="0"/>
                  </a:cxn>
                  <a:cxn ang="0">
                    <a:pos x="32" y="0"/>
                  </a:cxn>
                  <a:cxn ang="0">
                    <a:pos x="32" y="5"/>
                  </a:cxn>
                  <a:cxn ang="0">
                    <a:pos x="32" y="5"/>
                  </a:cxn>
                  <a:cxn ang="0">
                    <a:pos x="32" y="9"/>
                  </a:cxn>
                  <a:cxn ang="0">
                    <a:pos x="26" y="9"/>
                  </a:cxn>
                  <a:cxn ang="0">
                    <a:pos x="26" y="9"/>
                  </a:cxn>
                </a:cxnLst>
                <a:rect l="0" t="0" r="r" b="b"/>
                <a:pathLst>
                  <a:path w="32" h="9">
                    <a:moveTo>
                      <a:pt x="26" y="9"/>
                    </a:moveTo>
                    <a:lnTo>
                      <a:pt x="26" y="9"/>
                    </a:lnTo>
                    <a:lnTo>
                      <a:pt x="26" y="5"/>
                    </a:lnTo>
                    <a:lnTo>
                      <a:pt x="13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5"/>
                    </a:lnTo>
                    <a:lnTo>
                      <a:pt x="32" y="5"/>
                    </a:lnTo>
                    <a:lnTo>
                      <a:pt x="32" y="9"/>
                    </a:lnTo>
                    <a:lnTo>
                      <a:pt x="26" y="9"/>
                    </a:ln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33" name="Freeform 1009"/>
              <p:cNvSpPr>
                <a:spLocks/>
              </p:cNvSpPr>
              <p:nvPr/>
            </p:nvSpPr>
            <p:spPr bwMode="auto">
              <a:xfrm>
                <a:off x="3182" y="1124"/>
                <a:ext cx="38" cy="14"/>
              </a:xfrm>
              <a:custGeom>
                <a:avLst/>
                <a:gdLst/>
                <a:ahLst/>
                <a:cxnLst>
                  <a:cxn ang="0">
                    <a:pos x="32" y="14"/>
                  </a:cxn>
                  <a:cxn ang="0">
                    <a:pos x="32" y="14"/>
                  </a:cxn>
                  <a:cxn ang="0">
                    <a:pos x="19" y="9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13" y="5"/>
                  </a:cxn>
                  <a:cxn ang="0">
                    <a:pos x="25" y="5"/>
                  </a:cxn>
                  <a:cxn ang="0">
                    <a:pos x="38" y="5"/>
                  </a:cxn>
                  <a:cxn ang="0">
                    <a:pos x="32" y="14"/>
                  </a:cxn>
                  <a:cxn ang="0">
                    <a:pos x="32" y="14"/>
                  </a:cxn>
                </a:cxnLst>
                <a:rect l="0" t="0" r="r" b="b"/>
                <a:pathLst>
                  <a:path w="38" h="14">
                    <a:moveTo>
                      <a:pt x="32" y="14"/>
                    </a:moveTo>
                    <a:lnTo>
                      <a:pt x="32" y="14"/>
                    </a:lnTo>
                    <a:lnTo>
                      <a:pt x="19" y="9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13" y="5"/>
                    </a:lnTo>
                    <a:lnTo>
                      <a:pt x="25" y="5"/>
                    </a:lnTo>
                    <a:lnTo>
                      <a:pt x="38" y="5"/>
                    </a:lnTo>
                    <a:lnTo>
                      <a:pt x="32" y="14"/>
                    </a:lnTo>
                    <a:lnTo>
                      <a:pt x="32" y="1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34" name="Freeform 1010"/>
              <p:cNvSpPr>
                <a:spLocks/>
              </p:cNvSpPr>
              <p:nvPr/>
            </p:nvSpPr>
            <p:spPr bwMode="auto">
              <a:xfrm>
                <a:off x="3131" y="1124"/>
                <a:ext cx="38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13" y="0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38" y="9"/>
                  </a:cxn>
                  <a:cxn ang="0">
                    <a:pos x="26" y="9"/>
                  </a:cxn>
                  <a:cxn ang="0">
                    <a:pos x="13" y="5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38" h="9">
                    <a:moveTo>
                      <a:pt x="0" y="9"/>
                    </a:moveTo>
                    <a:lnTo>
                      <a:pt x="0" y="9"/>
                    </a:lnTo>
                    <a:lnTo>
                      <a:pt x="0" y="5"/>
                    </a:lnTo>
                    <a:lnTo>
                      <a:pt x="13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8" y="9"/>
                    </a:lnTo>
                    <a:lnTo>
                      <a:pt x="26" y="9"/>
                    </a:lnTo>
                    <a:lnTo>
                      <a:pt x="13" y="5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35" name="Freeform 1011"/>
              <p:cNvSpPr>
                <a:spLocks/>
              </p:cNvSpPr>
              <p:nvPr/>
            </p:nvSpPr>
            <p:spPr bwMode="auto">
              <a:xfrm>
                <a:off x="3195" y="1138"/>
                <a:ext cx="31" cy="9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4"/>
                  </a:cxn>
                  <a:cxn ang="0">
                    <a:pos x="6" y="0"/>
                  </a:cxn>
                  <a:cxn ang="0">
                    <a:pos x="12" y="0"/>
                  </a:cxn>
                  <a:cxn ang="0">
                    <a:pos x="31" y="4"/>
                  </a:cxn>
                  <a:cxn ang="0">
                    <a:pos x="31" y="4"/>
                  </a:cxn>
                  <a:cxn ang="0">
                    <a:pos x="31" y="9"/>
                  </a:cxn>
                  <a:cxn ang="0">
                    <a:pos x="19" y="9"/>
                  </a:cxn>
                  <a:cxn ang="0">
                    <a:pos x="6" y="9"/>
                  </a:cxn>
                  <a:cxn ang="0">
                    <a:pos x="0" y="4"/>
                  </a:cxn>
                  <a:cxn ang="0">
                    <a:pos x="0" y="4"/>
                  </a:cxn>
                </a:cxnLst>
                <a:rect l="0" t="0" r="r" b="b"/>
                <a:pathLst>
                  <a:path w="31" h="9">
                    <a:moveTo>
                      <a:pt x="0" y="4"/>
                    </a:moveTo>
                    <a:lnTo>
                      <a:pt x="0" y="4"/>
                    </a:lnTo>
                    <a:lnTo>
                      <a:pt x="6" y="0"/>
                    </a:lnTo>
                    <a:lnTo>
                      <a:pt x="12" y="0"/>
                    </a:lnTo>
                    <a:lnTo>
                      <a:pt x="31" y="4"/>
                    </a:lnTo>
                    <a:lnTo>
                      <a:pt x="31" y="4"/>
                    </a:lnTo>
                    <a:lnTo>
                      <a:pt x="31" y="9"/>
                    </a:lnTo>
                    <a:lnTo>
                      <a:pt x="19" y="9"/>
                    </a:lnTo>
                    <a:lnTo>
                      <a:pt x="6" y="9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36" name="Freeform 1012"/>
              <p:cNvSpPr>
                <a:spLocks/>
              </p:cNvSpPr>
              <p:nvPr/>
            </p:nvSpPr>
            <p:spPr bwMode="auto">
              <a:xfrm>
                <a:off x="3131" y="1138"/>
                <a:ext cx="38" cy="9"/>
              </a:xfrm>
              <a:custGeom>
                <a:avLst/>
                <a:gdLst/>
                <a:ahLst/>
                <a:cxnLst>
                  <a:cxn ang="0">
                    <a:pos x="38" y="9"/>
                  </a:cxn>
                  <a:cxn ang="0">
                    <a:pos x="38" y="9"/>
                  </a:cxn>
                  <a:cxn ang="0">
                    <a:pos x="32" y="4"/>
                  </a:cxn>
                  <a:cxn ang="0">
                    <a:pos x="19" y="4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38" y="9"/>
                  </a:cxn>
                  <a:cxn ang="0">
                    <a:pos x="38" y="9"/>
                  </a:cxn>
                  <a:cxn ang="0">
                    <a:pos x="38" y="9"/>
                  </a:cxn>
                  <a:cxn ang="0">
                    <a:pos x="38" y="9"/>
                  </a:cxn>
                  <a:cxn ang="0">
                    <a:pos x="38" y="9"/>
                  </a:cxn>
                </a:cxnLst>
                <a:rect l="0" t="0" r="r" b="b"/>
                <a:pathLst>
                  <a:path w="38" h="9">
                    <a:moveTo>
                      <a:pt x="38" y="9"/>
                    </a:moveTo>
                    <a:lnTo>
                      <a:pt x="38" y="9"/>
                    </a:lnTo>
                    <a:lnTo>
                      <a:pt x="32" y="4"/>
                    </a:lnTo>
                    <a:lnTo>
                      <a:pt x="19" y="4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8" y="9"/>
                    </a:lnTo>
                    <a:lnTo>
                      <a:pt x="38" y="9"/>
                    </a:lnTo>
                    <a:lnTo>
                      <a:pt x="38" y="9"/>
                    </a:lnTo>
                    <a:lnTo>
                      <a:pt x="38" y="9"/>
                    </a:lnTo>
                    <a:lnTo>
                      <a:pt x="38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37" name="Freeform 1013"/>
              <p:cNvSpPr>
                <a:spLocks/>
              </p:cNvSpPr>
              <p:nvPr/>
            </p:nvSpPr>
            <p:spPr bwMode="auto">
              <a:xfrm>
                <a:off x="3176" y="1151"/>
                <a:ext cx="44" cy="9"/>
              </a:xfrm>
              <a:custGeom>
                <a:avLst/>
                <a:gdLst/>
                <a:ahLst/>
                <a:cxnLst>
                  <a:cxn ang="0">
                    <a:pos x="44" y="0"/>
                  </a:cxn>
                  <a:cxn ang="0">
                    <a:pos x="44" y="0"/>
                  </a:cxn>
                  <a:cxn ang="0">
                    <a:pos x="38" y="9"/>
                  </a:cxn>
                  <a:cxn ang="0">
                    <a:pos x="25" y="9"/>
                  </a:cxn>
                  <a:cxn ang="0">
                    <a:pos x="12" y="5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31" y="0"/>
                  </a:cxn>
                  <a:cxn ang="0">
                    <a:pos x="44" y="0"/>
                  </a:cxn>
                  <a:cxn ang="0">
                    <a:pos x="44" y="0"/>
                  </a:cxn>
                </a:cxnLst>
                <a:rect l="0" t="0" r="r" b="b"/>
                <a:pathLst>
                  <a:path w="44" h="9">
                    <a:moveTo>
                      <a:pt x="44" y="0"/>
                    </a:moveTo>
                    <a:lnTo>
                      <a:pt x="44" y="0"/>
                    </a:lnTo>
                    <a:lnTo>
                      <a:pt x="38" y="9"/>
                    </a:lnTo>
                    <a:lnTo>
                      <a:pt x="25" y="9"/>
                    </a:lnTo>
                    <a:lnTo>
                      <a:pt x="12" y="5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31" y="0"/>
                    </a:lnTo>
                    <a:lnTo>
                      <a:pt x="44" y="0"/>
                    </a:lnTo>
                    <a:lnTo>
                      <a:pt x="44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38" name="Freeform 1014"/>
              <p:cNvSpPr>
                <a:spLocks/>
              </p:cNvSpPr>
              <p:nvPr/>
            </p:nvSpPr>
            <p:spPr bwMode="auto">
              <a:xfrm>
                <a:off x="3131" y="1160"/>
                <a:ext cx="38" cy="9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5"/>
                  </a:cxn>
                  <a:cxn ang="0">
                    <a:pos x="7" y="0"/>
                  </a:cxn>
                  <a:cxn ang="0">
                    <a:pos x="26" y="0"/>
                  </a:cxn>
                  <a:cxn ang="0">
                    <a:pos x="38" y="5"/>
                  </a:cxn>
                  <a:cxn ang="0">
                    <a:pos x="38" y="5"/>
                  </a:cxn>
                  <a:cxn ang="0">
                    <a:pos x="38" y="9"/>
                  </a:cxn>
                  <a:cxn ang="0">
                    <a:pos x="38" y="9"/>
                  </a:cxn>
                  <a:cxn ang="0">
                    <a:pos x="32" y="5"/>
                  </a:cxn>
                  <a:cxn ang="0">
                    <a:pos x="19" y="9"/>
                  </a:cxn>
                  <a:cxn ang="0">
                    <a:pos x="7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38" h="9">
                    <a:moveTo>
                      <a:pt x="0" y="5"/>
                    </a:moveTo>
                    <a:lnTo>
                      <a:pt x="0" y="5"/>
                    </a:lnTo>
                    <a:lnTo>
                      <a:pt x="7" y="0"/>
                    </a:lnTo>
                    <a:lnTo>
                      <a:pt x="26" y="0"/>
                    </a:lnTo>
                    <a:lnTo>
                      <a:pt x="38" y="5"/>
                    </a:lnTo>
                    <a:lnTo>
                      <a:pt x="38" y="5"/>
                    </a:lnTo>
                    <a:lnTo>
                      <a:pt x="38" y="9"/>
                    </a:lnTo>
                    <a:lnTo>
                      <a:pt x="38" y="9"/>
                    </a:lnTo>
                    <a:lnTo>
                      <a:pt x="32" y="5"/>
                    </a:lnTo>
                    <a:lnTo>
                      <a:pt x="19" y="9"/>
                    </a:lnTo>
                    <a:lnTo>
                      <a:pt x="7" y="9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39" name="Freeform 1015"/>
              <p:cNvSpPr>
                <a:spLocks/>
              </p:cNvSpPr>
              <p:nvPr/>
            </p:nvSpPr>
            <p:spPr bwMode="auto">
              <a:xfrm>
                <a:off x="3176" y="1165"/>
                <a:ext cx="31" cy="9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31" y="0"/>
                  </a:cxn>
                  <a:cxn ang="0">
                    <a:pos x="31" y="9"/>
                  </a:cxn>
                  <a:cxn ang="0">
                    <a:pos x="31" y="9"/>
                  </a:cxn>
                  <a:cxn ang="0">
                    <a:pos x="12" y="4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12" y="0"/>
                  </a:cxn>
                  <a:cxn ang="0">
                    <a:pos x="31" y="0"/>
                  </a:cxn>
                  <a:cxn ang="0">
                    <a:pos x="31" y="0"/>
                  </a:cxn>
                </a:cxnLst>
                <a:rect l="0" t="0" r="r" b="b"/>
                <a:pathLst>
                  <a:path w="31" h="9">
                    <a:moveTo>
                      <a:pt x="31" y="0"/>
                    </a:moveTo>
                    <a:lnTo>
                      <a:pt x="31" y="0"/>
                    </a:lnTo>
                    <a:lnTo>
                      <a:pt x="31" y="9"/>
                    </a:lnTo>
                    <a:lnTo>
                      <a:pt x="31" y="9"/>
                    </a:lnTo>
                    <a:lnTo>
                      <a:pt x="12" y="4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12" y="0"/>
                    </a:lnTo>
                    <a:lnTo>
                      <a:pt x="31" y="0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40" name="Freeform 1016"/>
              <p:cNvSpPr>
                <a:spLocks/>
              </p:cNvSpPr>
              <p:nvPr/>
            </p:nvSpPr>
            <p:spPr bwMode="auto">
              <a:xfrm>
                <a:off x="3119" y="1174"/>
                <a:ext cx="44" cy="9"/>
              </a:xfrm>
              <a:custGeom>
                <a:avLst/>
                <a:gdLst/>
                <a:ahLst/>
                <a:cxnLst>
                  <a:cxn ang="0">
                    <a:pos x="38" y="9"/>
                  </a:cxn>
                  <a:cxn ang="0">
                    <a:pos x="38" y="9"/>
                  </a:cxn>
                  <a:cxn ang="0">
                    <a:pos x="31" y="4"/>
                  </a:cxn>
                  <a:cxn ang="0">
                    <a:pos x="19" y="9"/>
                  </a:cxn>
                  <a:cxn ang="0">
                    <a:pos x="6" y="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25" y="0"/>
                  </a:cxn>
                  <a:cxn ang="0">
                    <a:pos x="38" y="0"/>
                  </a:cxn>
                  <a:cxn ang="0">
                    <a:pos x="44" y="4"/>
                  </a:cxn>
                  <a:cxn ang="0">
                    <a:pos x="38" y="9"/>
                  </a:cxn>
                  <a:cxn ang="0">
                    <a:pos x="38" y="9"/>
                  </a:cxn>
                </a:cxnLst>
                <a:rect l="0" t="0" r="r" b="b"/>
                <a:pathLst>
                  <a:path w="44" h="9">
                    <a:moveTo>
                      <a:pt x="38" y="9"/>
                    </a:moveTo>
                    <a:lnTo>
                      <a:pt x="38" y="9"/>
                    </a:lnTo>
                    <a:lnTo>
                      <a:pt x="31" y="4"/>
                    </a:lnTo>
                    <a:lnTo>
                      <a:pt x="19" y="9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25" y="0"/>
                    </a:lnTo>
                    <a:lnTo>
                      <a:pt x="38" y="0"/>
                    </a:lnTo>
                    <a:lnTo>
                      <a:pt x="44" y="4"/>
                    </a:lnTo>
                    <a:lnTo>
                      <a:pt x="38" y="9"/>
                    </a:lnTo>
                    <a:lnTo>
                      <a:pt x="38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41" name="Freeform 1017"/>
              <p:cNvSpPr>
                <a:spLocks/>
              </p:cNvSpPr>
              <p:nvPr/>
            </p:nvSpPr>
            <p:spPr bwMode="auto">
              <a:xfrm>
                <a:off x="4479" y="1174"/>
                <a:ext cx="13" cy="13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0" y="13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7" y="4"/>
                  </a:cxn>
                  <a:cxn ang="0">
                    <a:pos x="7" y="4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9"/>
                  </a:cxn>
                  <a:cxn ang="0">
                    <a:pos x="13" y="13"/>
                  </a:cxn>
                  <a:cxn ang="0">
                    <a:pos x="13" y="13"/>
                  </a:cxn>
                  <a:cxn ang="0">
                    <a:pos x="7" y="9"/>
                  </a:cxn>
                  <a:cxn ang="0">
                    <a:pos x="7" y="9"/>
                  </a:cxn>
                  <a:cxn ang="0">
                    <a:pos x="0" y="13"/>
                  </a:cxn>
                  <a:cxn ang="0">
                    <a:pos x="0" y="13"/>
                  </a:cxn>
                </a:cxnLst>
                <a:rect l="0" t="0" r="r" b="b"/>
                <a:pathLst>
                  <a:path w="13" h="13">
                    <a:moveTo>
                      <a:pt x="0" y="13"/>
                    </a:moveTo>
                    <a:lnTo>
                      <a:pt x="0" y="13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" y="4"/>
                    </a:lnTo>
                    <a:lnTo>
                      <a:pt x="7" y="4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9"/>
                    </a:lnTo>
                    <a:lnTo>
                      <a:pt x="13" y="13"/>
                    </a:lnTo>
                    <a:lnTo>
                      <a:pt x="13" y="13"/>
                    </a:lnTo>
                    <a:lnTo>
                      <a:pt x="7" y="9"/>
                    </a:lnTo>
                    <a:lnTo>
                      <a:pt x="7" y="9"/>
                    </a:lnTo>
                    <a:lnTo>
                      <a:pt x="0" y="13"/>
                    </a:ln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42" name="Freeform 1018"/>
              <p:cNvSpPr>
                <a:spLocks/>
              </p:cNvSpPr>
              <p:nvPr/>
            </p:nvSpPr>
            <p:spPr bwMode="auto">
              <a:xfrm>
                <a:off x="3182" y="1174"/>
                <a:ext cx="38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0" y="4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32" y="0"/>
                  </a:cxn>
                  <a:cxn ang="0">
                    <a:pos x="38" y="4"/>
                  </a:cxn>
                  <a:cxn ang="0">
                    <a:pos x="38" y="9"/>
                  </a:cxn>
                  <a:cxn ang="0">
                    <a:pos x="38" y="9"/>
                  </a:cxn>
                  <a:cxn ang="0">
                    <a:pos x="32" y="9"/>
                  </a:cxn>
                  <a:cxn ang="0">
                    <a:pos x="19" y="9"/>
                  </a:cxn>
                  <a:cxn ang="0">
                    <a:pos x="6" y="4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38" h="9">
                    <a:moveTo>
                      <a:pt x="0" y="9"/>
                    </a:moveTo>
                    <a:lnTo>
                      <a:pt x="0" y="9"/>
                    </a:lnTo>
                    <a:lnTo>
                      <a:pt x="0" y="4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32" y="0"/>
                    </a:lnTo>
                    <a:lnTo>
                      <a:pt x="38" y="4"/>
                    </a:lnTo>
                    <a:lnTo>
                      <a:pt x="38" y="9"/>
                    </a:lnTo>
                    <a:lnTo>
                      <a:pt x="38" y="9"/>
                    </a:lnTo>
                    <a:lnTo>
                      <a:pt x="32" y="9"/>
                    </a:lnTo>
                    <a:lnTo>
                      <a:pt x="19" y="9"/>
                    </a:lnTo>
                    <a:lnTo>
                      <a:pt x="6" y="4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43" name="Freeform 1019"/>
              <p:cNvSpPr>
                <a:spLocks/>
              </p:cNvSpPr>
              <p:nvPr/>
            </p:nvSpPr>
            <p:spPr bwMode="auto">
              <a:xfrm>
                <a:off x="3176" y="1187"/>
                <a:ext cx="57" cy="9"/>
              </a:xfrm>
              <a:custGeom>
                <a:avLst/>
                <a:gdLst/>
                <a:ahLst/>
                <a:cxnLst>
                  <a:cxn ang="0">
                    <a:pos x="57" y="5"/>
                  </a:cxn>
                  <a:cxn ang="0">
                    <a:pos x="57" y="5"/>
                  </a:cxn>
                  <a:cxn ang="0">
                    <a:pos x="31" y="9"/>
                  </a:cxn>
                  <a:cxn ang="0">
                    <a:pos x="12" y="5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31" y="0"/>
                  </a:cxn>
                  <a:cxn ang="0">
                    <a:pos x="50" y="0"/>
                  </a:cxn>
                  <a:cxn ang="0">
                    <a:pos x="57" y="5"/>
                  </a:cxn>
                  <a:cxn ang="0">
                    <a:pos x="57" y="5"/>
                  </a:cxn>
                  <a:cxn ang="0">
                    <a:pos x="57" y="5"/>
                  </a:cxn>
                </a:cxnLst>
                <a:rect l="0" t="0" r="r" b="b"/>
                <a:pathLst>
                  <a:path w="57" h="9">
                    <a:moveTo>
                      <a:pt x="57" y="5"/>
                    </a:moveTo>
                    <a:lnTo>
                      <a:pt x="57" y="5"/>
                    </a:lnTo>
                    <a:lnTo>
                      <a:pt x="31" y="9"/>
                    </a:lnTo>
                    <a:lnTo>
                      <a:pt x="12" y="5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1" y="0"/>
                    </a:lnTo>
                    <a:lnTo>
                      <a:pt x="50" y="0"/>
                    </a:lnTo>
                    <a:lnTo>
                      <a:pt x="57" y="5"/>
                    </a:lnTo>
                    <a:lnTo>
                      <a:pt x="57" y="5"/>
                    </a:lnTo>
                    <a:lnTo>
                      <a:pt x="57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44" name="Freeform 1020"/>
              <p:cNvSpPr>
                <a:spLocks/>
              </p:cNvSpPr>
              <p:nvPr/>
            </p:nvSpPr>
            <p:spPr bwMode="auto">
              <a:xfrm>
                <a:off x="3131" y="1183"/>
                <a:ext cx="38" cy="13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4"/>
                  </a:cxn>
                  <a:cxn ang="0">
                    <a:pos x="13" y="0"/>
                  </a:cxn>
                  <a:cxn ang="0">
                    <a:pos x="19" y="4"/>
                  </a:cxn>
                  <a:cxn ang="0">
                    <a:pos x="32" y="4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38" y="4"/>
                  </a:cxn>
                  <a:cxn ang="0">
                    <a:pos x="38" y="9"/>
                  </a:cxn>
                  <a:cxn ang="0">
                    <a:pos x="19" y="13"/>
                  </a:cxn>
                  <a:cxn ang="0">
                    <a:pos x="7" y="9"/>
                  </a:cxn>
                  <a:cxn ang="0">
                    <a:pos x="0" y="4"/>
                  </a:cxn>
                  <a:cxn ang="0">
                    <a:pos x="0" y="4"/>
                  </a:cxn>
                </a:cxnLst>
                <a:rect l="0" t="0" r="r" b="b"/>
                <a:pathLst>
                  <a:path w="38" h="13">
                    <a:moveTo>
                      <a:pt x="0" y="4"/>
                    </a:moveTo>
                    <a:lnTo>
                      <a:pt x="0" y="4"/>
                    </a:lnTo>
                    <a:lnTo>
                      <a:pt x="13" y="0"/>
                    </a:lnTo>
                    <a:lnTo>
                      <a:pt x="19" y="4"/>
                    </a:lnTo>
                    <a:lnTo>
                      <a:pt x="32" y="4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8" y="4"/>
                    </a:lnTo>
                    <a:lnTo>
                      <a:pt x="38" y="9"/>
                    </a:lnTo>
                    <a:lnTo>
                      <a:pt x="19" y="13"/>
                    </a:lnTo>
                    <a:lnTo>
                      <a:pt x="7" y="9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45" name="Freeform 1021"/>
              <p:cNvSpPr>
                <a:spLocks/>
              </p:cNvSpPr>
              <p:nvPr/>
            </p:nvSpPr>
            <p:spPr bwMode="auto">
              <a:xfrm>
                <a:off x="4625" y="1192"/>
                <a:ext cx="82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51" y="0"/>
                  </a:cxn>
                  <a:cxn ang="0">
                    <a:pos x="70" y="0"/>
                  </a:cxn>
                  <a:cxn ang="0">
                    <a:pos x="82" y="9"/>
                  </a:cxn>
                  <a:cxn ang="0">
                    <a:pos x="82" y="9"/>
                  </a:cxn>
                  <a:cxn ang="0">
                    <a:pos x="38" y="9"/>
                  </a:cxn>
                  <a:cxn ang="0">
                    <a:pos x="13" y="4"/>
                  </a:cxn>
                  <a:cxn ang="0">
                    <a:pos x="6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82" h="9">
                    <a:moveTo>
                      <a:pt x="0" y="0"/>
                    </a:moveTo>
                    <a:lnTo>
                      <a:pt x="0" y="0"/>
                    </a:lnTo>
                    <a:lnTo>
                      <a:pt x="51" y="0"/>
                    </a:lnTo>
                    <a:lnTo>
                      <a:pt x="70" y="0"/>
                    </a:lnTo>
                    <a:lnTo>
                      <a:pt x="82" y="9"/>
                    </a:lnTo>
                    <a:lnTo>
                      <a:pt x="82" y="9"/>
                    </a:lnTo>
                    <a:lnTo>
                      <a:pt x="38" y="9"/>
                    </a:lnTo>
                    <a:lnTo>
                      <a:pt x="13" y="4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46" name="Freeform 1022"/>
              <p:cNvSpPr>
                <a:spLocks/>
              </p:cNvSpPr>
              <p:nvPr/>
            </p:nvSpPr>
            <p:spPr bwMode="auto">
              <a:xfrm>
                <a:off x="3176" y="1196"/>
                <a:ext cx="57" cy="9"/>
              </a:xfrm>
              <a:custGeom>
                <a:avLst/>
                <a:gdLst/>
                <a:ahLst/>
                <a:cxnLst>
                  <a:cxn ang="0">
                    <a:pos x="57" y="9"/>
                  </a:cxn>
                  <a:cxn ang="0">
                    <a:pos x="57" y="9"/>
                  </a:cxn>
                  <a:cxn ang="0">
                    <a:pos x="44" y="9"/>
                  </a:cxn>
                  <a:cxn ang="0">
                    <a:pos x="25" y="9"/>
                  </a:cxn>
                  <a:cxn ang="0">
                    <a:pos x="6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25" y="0"/>
                  </a:cxn>
                  <a:cxn ang="0">
                    <a:pos x="44" y="5"/>
                  </a:cxn>
                  <a:cxn ang="0">
                    <a:pos x="57" y="9"/>
                  </a:cxn>
                  <a:cxn ang="0">
                    <a:pos x="57" y="9"/>
                  </a:cxn>
                </a:cxnLst>
                <a:rect l="0" t="0" r="r" b="b"/>
                <a:pathLst>
                  <a:path w="57" h="9">
                    <a:moveTo>
                      <a:pt x="57" y="9"/>
                    </a:moveTo>
                    <a:lnTo>
                      <a:pt x="57" y="9"/>
                    </a:lnTo>
                    <a:lnTo>
                      <a:pt x="44" y="9"/>
                    </a:lnTo>
                    <a:lnTo>
                      <a:pt x="25" y="9"/>
                    </a:lnTo>
                    <a:lnTo>
                      <a:pt x="6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25" y="0"/>
                    </a:lnTo>
                    <a:lnTo>
                      <a:pt x="44" y="5"/>
                    </a:lnTo>
                    <a:lnTo>
                      <a:pt x="57" y="9"/>
                    </a:lnTo>
                    <a:lnTo>
                      <a:pt x="57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47" name="Freeform 1023"/>
              <p:cNvSpPr>
                <a:spLocks/>
              </p:cNvSpPr>
              <p:nvPr/>
            </p:nvSpPr>
            <p:spPr bwMode="auto">
              <a:xfrm>
                <a:off x="3131" y="1196"/>
                <a:ext cx="32" cy="9"/>
              </a:xfrm>
              <a:custGeom>
                <a:avLst/>
                <a:gdLst/>
                <a:ahLst/>
                <a:cxnLst>
                  <a:cxn ang="0">
                    <a:pos x="32" y="0"/>
                  </a:cxn>
                  <a:cxn ang="0">
                    <a:pos x="32" y="0"/>
                  </a:cxn>
                  <a:cxn ang="0">
                    <a:pos x="32" y="5"/>
                  </a:cxn>
                  <a:cxn ang="0">
                    <a:pos x="32" y="5"/>
                  </a:cxn>
                  <a:cxn ang="0">
                    <a:pos x="32" y="9"/>
                  </a:cxn>
                  <a:cxn ang="0">
                    <a:pos x="26" y="9"/>
                  </a:cxn>
                  <a:cxn ang="0">
                    <a:pos x="26" y="9"/>
                  </a:cxn>
                  <a:cxn ang="0">
                    <a:pos x="19" y="9"/>
                  </a:cxn>
                  <a:cxn ang="0">
                    <a:pos x="13" y="9"/>
                  </a:cxn>
                  <a:cxn ang="0">
                    <a:pos x="7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26" y="0"/>
                  </a:cxn>
                  <a:cxn ang="0">
                    <a:pos x="32" y="0"/>
                  </a:cxn>
                  <a:cxn ang="0">
                    <a:pos x="32" y="0"/>
                  </a:cxn>
                </a:cxnLst>
                <a:rect l="0" t="0" r="r" b="b"/>
                <a:pathLst>
                  <a:path w="32" h="9">
                    <a:moveTo>
                      <a:pt x="32" y="0"/>
                    </a:moveTo>
                    <a:lnTo>
                      <a:pt x="32" y="0"/>
                    </a:lnTo>
                    <a:lnTo>
                      <a:pt x="32" y="5"/>
                    </a:lnTo>
                    <a:lnTo>
                      <a:pt x="32" y="5"/>
                    </a:lnTo>
                    <a:lnTo>
                      <a:pt x="32" y="9"/>
                    </a:lnTo>
                    <a:lnTo>
                      <a:pt x="26" y="9"/>
                    </a:lnTo>
                    <a:lnTo>
                      <a:pt x="26" y="9"/>
                    </a:lnTo>
                    <a:lnTo>
                      <a:pt x="19" y="9"/>
                    </a:lnTo>
                    <a:lnTo>
                      <a:pt x="13" y="9"/>
                    </a:lnTo>
                    <a:lnTo>
                      <a:pt x="7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26" y="0"/>
                    </a:lnTo>
                    <a:lnTo>
                      <a:pt x="32" y="0"/>
                    </a:lnTo>
                    <a:lnTo>
                      <a:pt x="32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48" name="Freeform 1024"/>
              <p:cNvSpPr>
                <a:spLocks/>
              </p:cNvSpPr>
              <p:nvPr/>
            </p:nvSpPr>
            <p:spPr bwMode="auto">
              <a:xfrm>
                <a:off x="4600" y="1205"/>
                <a:ext cx="120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57" y="0"/>
                  </a:cxn>
                  <a:cxn ang="0">
                    <a:pos x="95" y="0"/>
                  </a:cxn>
                  <a:cxn ang="0">
                    <a:pos x="120" y="5"/>
                  </a:cxn>
                  <a:cxn ang="0">
                    <a:pos x="120" y="5"/>
                  </a:cxn>
                  <a:cxn ang="0">
                    <a:pos x="50" y="9"/>
                  </a:cxn>
                  <a:cxn ang="0">
                    <a:pos x="19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0" h="9">
                    <a:moveTo>
                      <a:pt x="0" y="0"/>
                    </a:moveTo>
                    <a:lnTo>
                      <a:pt x="0" y="0"/>
                    </a:lnTo>
                    <a:lnTo>
                      <a:pt x="57" y="0"/>
                    </a:lnTo>
                    <a:lnTo>
                      <a:pt x="95" y="0"/>
                    </a:lnTo>
                    <a:lnTo>
                      <a:pt x="120" y="5"/>
                    </a:lnTo>
                    <a:lnTo>
                      <a:pt x="120" y="5"/>
                    </a:lnTo>
                    <a:lnTo>
                      <a:pt x="50" y="9"/>
                    </a:lnTo>
                    <a:lnTo>
                      <a:pt x="19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49" name="Freeform 1025"/>
              <p:cNvSpPr>
                <a:spLocks/>
              </p:cNvSpPr>
              <p:nvPr/>
            </p:nvSpPr>
            <p:spPr bwMode="auto">
              <a:xfrm>
                <a:off x="4574" y="1201"/>
                <a:ext cx="19" cy="13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4"/>
                  </a:cxn>
                  <a:cxn ang="0">
                    <a:pos x="7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3" y="13"/>
                  </a:cxn>
                  <a:cxn ang="0">
                    <a:pos x="7" y="9"/>
                  </a:cxn>
                  <a:cxn ang="0">
                    <a:pos x="0" y="4"/>
                  </a:cxn>
                  <a:cxn ang="0">
                    <a:pos x="0" y="4"/>
                  </a:cxn>
                </a:cxnLst>
                <a:rect l="0" t="0" r="r" b="b"/>
                <a:pathLst>
                  <a:path w="19" h="13">
                    <a:moveTo>
                      <a:pt x="0" y="4"/>
                    </a:moveTo>
                    <a:lnTo>
                      <a:pt x="0" y="4"/>
                    </a:lnTo>
                    <a:lnTo>
                      <a:pt x="7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3" y="13"/>
                    </a:lnTo>
                    <a:lnTo>
                      <a:pt x="7" y="9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50" name="Freeform 1026"/>
              <p:cNvSpPr>
                <a:spLocks/>
              </p:cNvSpPr>
              <p:nvPr/>
            </p:nvSpPr>
            <p:spPr bwMode="auto">
              <a:xfrm>
                <a:off x="4517" y="1201"/>
                <a:ext cx="57" cy="13"/>
              </a:xfrm>
              <a:custGeom>
                <a:avLst/>
                <a:gdLst/>
                <a:ahLst/>
                <a:cxnLst>
                  <a:cxn ang="0">
                    <a:pos x="57" y="0"/>
                  </a:cxn>
                  <a:cxn ang="0">
                    <a:pos x="57" y="0"/>
                  </a:cxn>
                  <a:cxn ang="0">
                    <a:pos x="51" y="4"/>
                  </a:cxn>
                  <a:cxn ang="0">
                    <a:pos x="51" y="9"/>
                  </a:cxn>
                  <a:cxn ang="0">
                    <a:pos x="32" y="13"/>
                  </a:cxn>
                  <a:cxn ang="0">
                    <a:pos x="13" y="9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19" y="4"/>
                  </a:cxn>
                  <a:cxn ang="0">
                    <a:pos x="26" y="4"/>
                  </a:cxn>
                  <a:cxn ang="0">
                    <a:pos x="57" y="0"/>
                  </a:cxn>
                  <a:cxn ang="0">
                    <a:pos x="57" y="0"/>
                  </a:cxn>
                </a:cxnLst>
                <a:rect l="0" t="0" r="r" b="b"/>
                <a:pathLst>
                  <a:path w="57" h="13">
                    <a:moveTo>
                      <a:pt x="57" y="0"/>
                    </a:moveTo>
                    <a:lnTo>
                      <a:pt x="57" y="0"/>
                    </a:lnTo>
                    <a:lnTo>
                      <a:pt x="51" y="4"/>
                    </a:lnTo>
                    <a:lnTo>
                      <a:pt x="51" y="9"/>
                    </a:lnTo>
                    <a:lnTo>
                      <a:pt x="32" y="13"/>
                    </a:lnTo>
                    <a:lnTo>
                      <a:pt x="13" y="9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19" y="4"/>
                    </a:lnTo>
                    <a:lnTo>
                      <a:pt x="26" y="4"/>
                    </a:lnTo>
                    <a:lnTo>
                      <a:pt x="57" y="0"/>
                    </a:lnTo>
                    <a:lnTo>
                      <a:pt x="57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51" name="Freeform 1027"/>
              <p:cNvSpPr>
                <a:spLocks/>
              </p:cNvSpPr>
              <p:nvPr/>
            </p:nvSpPr>
            <p:spPr bwMode="auto">
              <a:xfrm>
                <a:off x="4600" y="1214"/>
                <a:ext cx="120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25" y="0"/>
                  </a:cxn>
                  <a:cxn ang="0">
                    <a:pos x="57" y="0"/>
                  </a:cxn>
                  <a:cxn ang="0">
                    <a:pos x="95" y="5"/>
                  </a:cxn>
                  <a:cxn ang="0">
                    <a:pos x="120" y="9"/>
                  </a:cxn>
                  <a:cxn ang="0">
                    <a:pos x="120" y="9"/>
                  </a:cxn>
                  <a:cxn ang="0">
                    <a:pos x="57" y="9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120" h="9">
                    <a:moveTo>
                      <a:pt x="0" y="9"/>
                    </a:moveTo>
                    <a:lnTo>
                      <a:pt x="0" y="9"/>
                    </a:lnTo>
                    <a:lnTo>
                      <a:pt x="25" y="0"/>
                    </a:lnTo>
                    <a:lnTo>
                      <a:pt x="57" y="0"/>
                    </a:lnTo>
                    <a:lnTo>
                      <a:pt x="95" y="5"/>
                    </a:lnTo>
                    <a:lnTo>
                      <a:pt x="120" y="9"/>
                    </a:lnTo>
                    <a:lnTo>
                      <a:pt x="120" y="9"/>
                    </a:lnTo>
                    <a:lnTo>
                      <a:pt x="57" y="9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52" name="Freeform 1028"/>
              <p:cNvSpPr>
                <a:spLocks/>
              </p:cNvSpPr>
              <p:nvPr/>
            </p:nvSpPr>
            <p:spPr bwMode="auto">
              <a:xfrm>
                <a:off x="4574" y="1214"/>
                <a:ext cx="19" cy="9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7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7" y="0"/>
                  </a:cxn>
                  <a:cxn ang="0">
                    <a:pos x="19" y="0"/>
                  </a:cxn>
                  <a:cxn ang="0">
                    <a:pos x="19" y="0"/>
                  </a:cxn>
                </a:cxnLst>
                <a:rect l="0" t="0" r="r" b="b"/>
                <a:pathLst>
                  <a:path w="19" h="9">
                    <a:moveTo>
                      <a:pt x="19" y="0"/>
                    </a:move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7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7" y="0"/>
                    </a:lnTo>
                    <a:lnTo>
                      <a:pt x="19" y="0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53" name="Freeform 1029"/>
              <p:cNvSpPr>
                <a:spLocks/>
              </p:cNvSpPr>
              <p:nvPr/>
            </p:nvSpPr>
            <p:spPr bwMode="auto">
              <a:xfrm>
                <a:off x="4498" y="1214"/>
                <a:ext cx="19" cy="9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7" y="0"/>
                  </a:cxn>
                  <a:cxn ang="0">
                    <a:pos x="7" y="5"/>
                  </a:cxn>
                  <a:cxn ang="0">
                    <a:pos x="7" y="5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7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7" y="0"/>
                  </a:cxn>
                </a:cxnLst>
                <a:rect l="0" t="0" r="r" b="b"/>
                <a:pathLst>
                  <a:path w="19" h="9">
                    <a:moveTo>
                      <a:pt x="7" y="0"/>
                    </a:moveTo>
                    <a:lnTo>
                      <a:pt x="7" y="0"/>
                    </a:lnTo>
                    <a:lnTo>
                      <a:pt x="7" y="5"/>
                    </a:lnTo>
                    <a:lnTo>
                      <a:pt x="7" y="5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7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54" name="Freeform 1030"/>
              <p:cNvSpPr>
                <a:spLocks/>
              </p:cNvSpPr>
              <p:nvPr/>
            </p:nvSpPr>
            <p:spPr bwMode="auto">
              <a:xfrm>
                <a:off x="3176" y="1223"/>
                <a:ext cx="57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31" y="0"/>
                  </a:cxn>
                  <a:cxn ang="0">
                    <a:pos x="50" y="0"/>
                  </a:cxn>
                  <a:cxn ang="0">
                    <a:pos x="57" y="0"/>
                  </a:cxn>
                  <a:cxn ang="0">
                    <a:pos x="57" y="9"/>
                  </a:cxn>
                  <a:cxn ang="0">
                    <a:pos x="57" y="9"/>
                  </a:cxn>
                  <a:cxn ang="0">
                    <a:pos x="25" y="5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57" h="9">
                    <a:moveTo>
                      <a:pt x="0" y="9"/>
                    </a:move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31" y="0"/>
                    </a:lnTo>
                    <a:lnTo>
                      <a:pt x="50" y="0"/>
                    </a:lnTo>
                    <a:lnTo>
                      <a:pt x="57" y="0"/>
                    </a:lnTo>
                    <a:lnTo>
                      <a:pt x="57" y="9"/>
                    </a:lnTo>
                    <a:lnTo>
                      <a:pt x="57" y="9"/>
                    </a:lnTo>
                    <a:lnTo>
                      <a:pt x="25" y="5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55" name="Freeform 1031"/>
              <p:cNvSpPr>
                <a:spLocks/>
              </p:cNvSpPr>
              <p:nvPr/>
            </p:nvSpPr>
            <p:spPr bwMode="auto">
              <a:xfrm>
                <a:off x="4467" y="1228"/>
                <a:ext cx="25" cy="9"/>
              </a:xfrm>
              <a:custGeom>
                <a:avLst/>
                <a:gdLst/>
                <a:ahLst/>
                <a:cxnLst>
                  <a:cxn ang="0">
                    <a:pos x="25" y="0"/>
                  </a:cxn>
                  <a:cxn ang="0">
                    <a:pos x="25" y="0"/>
                  </a:cxn>
                  <a:cxn ang="0">
                    <a:pos x="25" y="4"/>
                  </a:cxn>
                  <a:cxn ang="0">
                    <a:pos x="25" y="4"/>
                  </a:cxn>
                  <a:cxn ang="0">
                    <a:pos x="25" y="9"/>
                  </a:cxn>
                  <a:cxn ang="0">
                    <a:pos x="25" y="9"/>
                  </a:cxn>
                  <a:cxn ang="0">
                    <a:pos x="25" y="9"/>
                  </a:cxn>
                  <a:cxn ang="0">
                    <a:pos x="12" y="4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25" y="0"/>
                  </a:cxn>
                  <a:cxn ang="0">
                    <a:pos x="25" y="0"/>
                  </a:cxn>
                </a:cxnLst>
                <a:rect l="0" t="0" r="r" b="b"/>
                <a:pathLst>
                  <a:path w="25" h="9">
                    <a:moveTo>
                      <a:pt x="25" y="0"/>
                    </a:moveTo>
                    <a:lnTo>
                      <a:pt x="25" y="0"/>
                    </a:lnTo>
                    <a:lnTo>
                      <a:pt x="25" y="4"/>
                    </a:lnTo>
                    <a:lnTo>
                      <a:pt x="25" y="4"/>
                    </a:lnTo>
                    <a:lnTo>
                      <a:pt x="25" y="9"/>
                    </a:lnTo>
                    <a:lnTo>
                      <a:pt x="25" y="9"/>
                    </a:lnTo>
                    <a:lnTo>
                      <a:pt x="25" y="9"/>
                    </a:lnTo>
                    <a:lnTo>
                      <a:pt x="12" y="4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25" y="0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56" name="Freeform 1032"/>
              <p:cNvSpPr>
                <a:spLocks/>
              </p:cNvSpPr>
              <p:nvPr/>
            </p:nvSpPr>
            <p:spPr bwMode="auto">
              <a:xfrm>
                <a:off x="4441" y="1228"/>
                <a:ext cx="19" cy="9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13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7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7" y="0"/>
                  </a:cxn>
                </a:cxnLst>
                <a:rect l="0" t="0" r="r" b="b"/>
                <a:pathLst>
                  <a:path w="19" h="9">
                    <a:moveTo>
                      <a:pt x="7" y="0"/>
                    </a:moveTo>
                    <a:lnTo>
                      <a:pt x="7" y="0"/>
                    </a:lnTo>
                    <a:lnTo>
                      <a:pt x="7" y="0"/>
                    </a:lnTo>
                    <a:lnTo>
                      <a:pt x="13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7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57" name="Freeform 1033"/>
              <p:cNvSpPr>
                <a:spLocks/>
              </p:cNvSpPr>
              <p:nvPr/>
            </p:nvSpPr>
            <p:spPr bwMode="auto">
              <a:xfrm>
                <a:off x="4416" y="1228"/>
                <a:ext cx="25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25" y="0"/>
                  </a:cxn>
                  <a:cxn ang="0">
                    <a:pos x="25" y="0"/>
                  </a:cxn>
                  <a:cxn ang="0">
                    <a:pos x="19" y="9"/>
                  </a:cxn>
                  <a:cxn ang="0">
                    <a:pos x="13" y="9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5" h="9">
                    <a:moveTo>
                      <a:pt x="0" y="0"/>
                    </a:moveTo>
                    <a:lnTo>
                      <a:pt x="0" y="0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19" y="9"/>
                    </a:lnTo>
                    <a:lnTo>
                      <a:pt x="13" y="9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58" name="Freeform 1034"/>
              <p:cNvSpPr>
                <a:spLocks/>
              </p:cNvSpPr>
              <p:nvPr/>
            </p:nvSpPr>
            <p:spPr bwMode="auto">
              <a:xfrm>
                <a:off x="3182" y="1232"/>
                <a:ext cx="44" cy="9"/>
              </a:xfrm>
              <a:custGeom>
                <a:avLst/>
                <a:gdLst/>
                <a:ahLst/>
                <a:cxnLst>
                  <a:cxn ang="0">
                    <a:pos x="44" y="0"/>
                  </a:cxn>
                  <a:cxn ang="0">
                    <a:pos x="44" y="0"/>
                  </a:cxn>
                  <a:cxn ang="0">
                    <a:pos x="44" y="5"/>
                  </a:cxn>
                  <a:cxn ang="0">
                    <a:pos x="38" y="9"/>
                  </a:cxn>
                  <a:cxn ang="0">
                    <a:pos x="25" y="9"/>
                  </a:cxn>
                  <a:cxn ang="0">
                    <a:pos x="6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44" y="0"/>
                  </a:cxn>
                  <a:cxn ang="0">
                    <a:pos x="44" y="0"/>
                  </a:cxn>
                </a:cxnLst>
                <a:rect l="0" t="0" r="r" b="b"/>
                <a:pathLst>
                  <a:path w="44" h="9">
                    <a:moveTo>
                      <a:pt x="44" y="0"/>
                    </a:moveTo>
                    <a:lnTo>
                      <a:pt x="44" y="0"/>
                    </a:lnTo>
                    <a:lnTo>
                      <a:pt x="44" y="5"/>
                    </a:lnTo>
                    <a:lnTo>
                      <a:pt x="38" y="9"/>
                    </a:lnTo>
                    <a:lnTo>
                      <a:pt x="25" y="9"/>
                    </a:lnTo>
                    <a:lnTo>
                      <a:pt x="6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44" y="0"/>
                    </a:lnTo>
                    <a:lnTo>
                      <a:pt x="44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59" name="Freeform 1035"/>
              <p:cNvSpPr>
                <a:spLocks/>
              </p:cNvSpPr>
              <p:nvPr/>
            </p:nvSpPr>
            <p:spPr bwMode="auto">
              <a:xfrm>
                <a:off x="3131" y="1232"/>
                <a:ext cx="32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26" y="0"/>
                  </a:cxn>
                  <a:cxn ang="0">
                    <a:pos x="32" y="5"/>
                  </a:cxn>
                  <a:cxn ang="0">
                    <a:pos x="32" y="9"/>
                  </a:cxn>
                  <a:cxn ang="0">
                    <a:pos x="32" y="9"/>
                  </a:cxn>
                  <a:cxn ang="0">
                    <a:pos x="26" y="9"/>
                  </a:cxn>
                  <a:cxn ang="0">
                    <a:pos x="13" y="9"/>
                  </a:cxn>
                  <a:cxn ang="0">
                    <a:pos x="7" y="5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32" h="9">
                    <a:moveTo>
                      <a:pt x="0" y="9"/>
                    </a:moveTo>
                    <a:lnTo>
                      <a:pt x="0" y="9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26" y="0"/>
                    </a:lnTo>
                    <a:lnTo>
                      <a:pt x="32" y="5"/>
                    </a:lnTo>
                    <a:lnTo>
                      <a:pt x="32" y="9"/>
                    </a:lnTo>
                    <a:lnTo>
                      <a:pt x="32" y="9"/>
                    </a:lnTo>
                    <a:lnTo>
                      <a:pt x="26" y="9"/>
                    </a:lnTo>
                    <a:lnTo>
                      <a:pt x="13" y="9"/>
                    </a:lnTo>
                    <a:lnTo>
                      <a:pt x="7" y="5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60" name="Freeform 1036"/>
              <p:cNvSpPr>
                <a:spLocks/>
              </p:cNvSpPr>
              <p:nvPr/>
            </p:nvSpPr>
            <p:spPr bwMode="auto">
              <a:xfrm>
                <a:off x="2726" y="1241"/>
                <a:ext cx="19" cy="18"/>
              </a:xfrm>
              <a:custGeom>
                <a:avLst/>
                <a:gdLst/>
                <a:ahLst/>
                <a:cxnLst>
                  <a:cxn ang="0">
                    <a:pos x="13" y="14"/>
                  </a:cxn>
                  <a:cxn ang="0">
                    <a:pos x="13" y="14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9" y="5"/>
                  </a:cxn>
                  <a:cxn ang="0">
                    <a:pos x="19" y="5"/>
                  </a:cxn>
                  <a:cxn ang="0">
                    <a:pos x="13" y="5"/>
                  </a:cxn>
                  <a:cxn ang="0">
                    <a:pos x="7" y="9"/>
                  </a:cxn>
                  <a:cxn ang="0">
                    <a:pos x="13" y="14"/>
                  </a:cxn>
                  <a:cxn ang="0">
                    <a:pos x="13" y="14"/>
                  </a:cxn>
                </a:cxnLst>
                <a:rect l="0" t="0" r="r" b="b"/>
                <a:pathLst>
                  <a:path w="19" h="18">
                    <a:moveTo>
                      <a:pt x="13" y="14"/>
                    </a:moveTo>
                    <a:lnTo>
                      <a:pt x="13" y="14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19" y="5"/>
                    </a:lnTo>
                    <a:lnTo>
                      <a:pt x="19" y="5"/>
                    </a:lnTo>
                    <a:lnTo>
                      <a:pt x="13" y="5"/>
                    </a:lnTo>
                    <a:lnTo>
                      <a:pt x="7" y="9"/>
                    </a:lnTo>
                    <a:lnTo>
                      <a:pt x="13" y="14"/>
                    </a:lnTo>
                    <a:lnTo>
                      <a:pt x="13" y="1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61" name="Freeform 1037"/>
              <p:cNvSpPr>
                <a:spLocks/>
              </p:cNvSpPr>
              <p:nvPr/>
            </p:nvSpPr>
            <p:spPr bwMode="auto">
              <a:xfrm>
                <a:off x="2922" y="1250"/>
                <a:ext cx="7" cy="27"/>
              </a:xfrm>
              <a:custGeom>
                <a:avLst/>
                <a:gdLst/>
                <a:ahLst/>
                <a:cxnLst>
                  <a:cxn ang="0">
                    <a:pos x="0" y="27"/>
                  </a:cxn>
                  <a:cxn ang="0">
                    <a:pos x="0" y="27"/>
                  </a:cxn>
                  <a:cxn ang="0">
                    <a:pos x="0" y="14"/>
                  </a:cxn>
                  <a:cxn ang="0">
                    <a:pos x="0" y="5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7" y="18"/>
                  </a:cxn>
                  <a:cxn ang="0">
                    <a:pos x="7" y="27"/>
                  </a:cxn>
                  <a:cxn ang="0">
                    <a:pos x="0" y="27"/>
                  </a:cxn>
                  <a:cxn ang="0">
                    <a:pos x="0" y="27"/>
                  </a:cxn>
                </a:cxnLst>
                <a:rect l="0" t="0" r="r" b="b"/>
                <a:pathLst>
                  <a:path w="7" h="27">
                    <a:moveTo>
                      <a:pt x="0" y="27"/>
                    </a:moveTo>
                    <a:lnTo>
                      <a:pt x="0" y="27"/>
                    </a:lnTo>
                    <a:lnTo>
                      <a:pt x="0" y="14"/>
                    </a:lnTo>
                    <a:lnTo>
                      <a:pt x="0" y="5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7" y="18"/>
                    </a:lnTo>
                    <a:lnTo>
                      <a:pt x="7" y="27"/>
                    </a:lnTo>
                    <a:lnTo>
                      <a:pt x="0" y="27"/>
                    </a:ln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62" name="Freeform 1038"/>
              <p:cNvSpPr>
                <a:spLocks/>
              </p:cNvSpPr>
              <p:nvPr/>
            </p:nvSpPr>
            <p:spPr bwMode="auto">
              <a:xfrm>
                <a:off x="3207" y="1255"/>
                <a:ext cx="26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0" y="4"/>
                  </a:cxn>
                  <a:cxn ang="0">
                    <a:pos x="13" y="0"/>
                  </a:cxn>
                  <a:cxn ang="0">
                    <a:pos x="19" y="4"/>
                  </a:cxn>
                  <a:cxn ang="0">
                    <a:pos x="26" y="9"/>
                  </a:cxn>
                  <a:cxn ang="0">
                    <a:pos x="26" y="9"/>
                  </a:cxn>
                  <a:cxn ang="0">
                    <a:pos x="13" y="9"/>
                  </a:cxn>
                  <a:cxn ang="0">
                    <a:pos x="7" y="9"/>
                  </a:cxn>
                  <a:cxn ang="0">
                    <a:pos x="7" y="9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26" h="9">
                    <a:moveTo>
                      <a:pt x="0" y="9"/>
                    </a:moveTo>
                    <a:lnTo>
                      <a:pt x="0" y="9"/>
                    </a:lnTo>
                    <a:lnTo>
                      <a:pt x="0" y="4"/>
                    </a:lnTo>
                    <a:lnTo>
                      <a:pt x="13" y="0"/>
                    </a:lnTo>
                    <a:lnTo>
                      <a:pt x="19" y="4"/>
                    </a:lnTo>
                    <a:lnTo>
                      <a:pt x="26" y="9"/>
                    </a:lnTo>
                    <a:lnTo>
                      <a:pt x="26" y="9"/>
                    </a:lnTo>
                    <a:lnTo>
                      <a:pt x="13" y="9"/>
                    </a:lnTo>
                    <a:lnTo>
                      <a:pt x="7" y="9"/>
                    </a:lnTo>
                    <a:lnTo>
                      <a:pt x="7" y="9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63" name="Freeform 1039"/>
              <p:cNvSpPr>
                <a:spLocks/>
              </p:cNvSpPr>
              <p:nvPr/>
            </p:nvSpPr>
            <p:spPr bwMode="auto">
              <a:xfrm>
                <a:off x="4049" y="1264"/>
                <a:ext cx="32" cy="9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32" y="0"/>
                  </a:cxn>
                  <a:cxn ang="0">
                    <a:pos x="32" y="4"/>
                  </a:cxn>
                  <a:cxn ang="0">
                    <a:pos x="25" y="4"/>
                  </a:cxn>
                  <a:cxn ang="0">
                    <a:pos x="25" y="4"/>
                  </a:cxn>
                  <a:cxn ang="0">
                    <a:pos x="25" y="4"/>
                  </a:cxn>
                  <a:cxn ang="0">
                    <a:pos x="19" y="4"/>
                  </a:cxn>
                  <a:cxn ang="0">
                    <a:pos x="13" y="9"/>
                  </a:cxn>
                  <a:cxn ang="0">
                    <a:pos x="0" y="4"/>
                  </a:cxn>
                  <a:cxn ang="0">
                    <a:pos x="0" y="4"/>
                  </a:cxn>
                </a:cxnLst>
                <a:rect l="0" t="0" r="r" b="b"/>
                <a:pathLst>
                  <a:path w="32" h="9">
                    <a:moveTo>
                      <a:pt x="0" y="4"/>
                    </a:moveTo>
                    <a:lnTo>
                      <a:pt x="0" y="4"/>
                    </a:lnTo>
                    <a:lnTo>
                      <a:pt x="0" y="4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32" y="0"/>
                    </a:lnTo>
                    <a:lnTo>
                      <a:pt x="32" y="4"/>
                    </a:lnTo>
                    <a:lnTo>
                      <a:pt x="25" y="4"/>
                    </a:lnTo>
                    <a:lnTo>
                      <a:pt x="25" y="4"/>
                    </a:lnTo>
                    <a:lnTo>
                      <a:pt x="25" y="4"/>
                    </a:lnTo>
                    <a:lnTo>
                      <a:pt x="19" y="4"/>
                    </a:lnTo>
                    <a:lnTo>
                      <a:pt x="13" y="9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64" name="Freeform 1040"/>
              <p:cNvSpPr>
                <a:spLocks/>
              </p:cNvSpPr>
              <p:nvPr/>
            </p:nvSpPr>
            <p:spPr bwMode="auto">
              <a:xfrm>
                <a:off x="3144" y="1268"/>
                <a:ext cx="25" cy="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25" y="0"/>
                  </a:cxn>
                  <a:cxn ang="0">
                    <a:pos x="25" y="0"/>
                  </a:cxn>
                  <a:cxn ang="0">
                    <a:pos x="25" y="5"/>
                  </a:cxn>
                  <a:cxn ang="0">
                    <a:pos x="19" y="5"/>
                  </a:cxn>
                  <a:cxn ang="0">
                    <a:pos x="6" y="5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5" h="5">
                    <a:moveTo>
                      <a:pt x="0" y="0"/>
                    </a:moveTo>
                    <a:lnTo>
                      <a:pt x="0" y="0"/>
                    </a:lnTo>
                    <a:lnTo>
                      <a:pt x="13" y="0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25" y="5"/>
                    </a:lnTo>
                    <a:lnTo>
                      <a:pt x="19" y="5"/>
                    </a:lnTo>
                    <a:lnTo>
                      <a:pt x="6" y="5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65" name="Freeform 1041"/>
              <p:cNvSpPr>
                <a:spLocks/>
              </p:cNvSpPr>
              <p:nvPr/>
            </p:nvSpPr>
            <p:spPr bwMode="auto">
              <a:xfrm>
                <a:off x="3770" y="1268"/>
                <a:ext cx="7" cy="27"/>
              </a:xfrm>
              <a:custGeom>
                <a:avLst/>
                <a:gdLst/>
                <a:ahLst/>
                <a:cxnLst>
                  <a:cxn ang="0">
                    <a:pos x="0" y="27"/>
                  </a:cxn>
                  <a:cxn ang="0">
                    <a:pos x="0" y="27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7" y="5"/>
                  </a:cxn>
                  <a:cxn ang="0">
                    <a:pos x="7" y="14"/>
                  </a:cxn>
                  <a:cxn ang="0">
                    <a:pos x="7" y="23"/>
                  </a:cxn>
                  <a:cxn ang="0">
                    <a:pos x="0" y="27"/>
                  </a:cxn>
                  <a:cxn ang="0">
                    <a:pos x="0" y="27"/>
                  </a:cxn>
                  <a:cxn ang="0">
                    <a:pos x="0" y="27"/>
                  </a:cxn>
                </a:cxnLst>
                <a:rect l="0" t="0" r="r" b="b"/>
                <a:pathLst>
                  <a:path w="7" h="27">
                    <a:moveTo>
                      <a:pt x="0" y="27"/>
                    </a:moveTo>
                    <a:lnTo>
                      <a:pt x="0" y="27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" y="5"/>
                    </a:lnTo>
                    <a:lnTo>
                      <a:pt x="7" y="14"/>
                    </a:lnTo>
                    <a:lnTo>
                      <a:pt x="7" y="23"/>
                    </a:lnTo>
                    <a:lnTo>
                      <a:pt x="0" y="27"/>
                    </a:lnTo>
                    <a:lnTo>
                      <a:pt x="0" y="27"/>
                    </a:ln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66" name="Freeform 1042"/>
              <p:cNvSpPr>
                <a:spLocks/>
              </p:cNvSpPr>
              <p:nvPr/>
            </p:nvSpPr>
            <p:spPr bwMode="auto">
              <a:xfrm>
                <a:off x="3378" y="1268"/>
                <a:ext cx="38" cy="27"/>
              </a:xfrm>
              <a:custGeom>
                <a:avLst/>
                <a:gdLst/>
                <a:ahLst/>
                <a:cxnLst>
                  <a:cxn ang="0">
                    <a:pos x="19" y="27"/>
                  </a:cxn>
                  <a:cxn ang="0">
                    <a:pos x="19" y="27"/>
                  </a:cxn>
                  <a:cxn ang="0">
                    <a:pos x="13" y="18"/>
                  </a:cxn>
                  <a:cxn ang="0">
                    <a:pos x="13" y="14"/>
                  </a:cxn>
                  <a:cxn ang="0">
                    <a:pos x="6" y="1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13" y="5"/>
                  </a:cxn>
                  <a:cxn ang="0">
                    <a:pos x="13" y="5"/>
                  </a:cxn>
                  <a:cxn ang="0">
                    <a:pos x="13" y="5"/>
                  </a:cxn>
                  <a:cxn ang="0">
                    <a:pos x="13" y="9"/>
                  </a:cxn>
                  <a:cxn ang="0">
                    <a:pos x="25" y="9"/>
                  </a:cxn>
                  <a:cxn ang="0">
                    <a:pos x="32" y="9"/>
                  </a:cxn>
                  <a:cxn ang="0">
                    <a:pos x="38" y="14"/>
                  </a:cxn>
                  <a:cxn ang="0">
                    <a:pos x="38" y="14"/>
                  </a:cxn>
                  <a:cxn ang="0">
                    <a:pos x="25" y="14"/>
                  </a:cxn>
                  <a:cxn ang="0">
                    <a:pos x="25" y="18"/>
                  </a:cxn>
                  <a:cxn ang="0">
                    <a:pos x="19" y="27"/>
                  </a:cxn>
                  <a:cxn ang="0">
                    <a:pos x="19" y="27"/>
                  </a:cxn>
                </a:cxnLst>
                <a:rect l="0" t="0" r="r" b="b"/>
                <a:pathLst>
                  <a:path w="38" h="27">
                    <a:moveTo>
                      <a:pt x="19" y="27"/>
                    </a:moveTo>
                    <a:lnTo>
                      <a:pt x="19" y="27"/>
                    </a:lnTo>
                    <a:lnTo>
                      <a:pt x="13" y="18"/>
                    </a:lnTo>
                    <a:lnTo>
                      <a:pt x="13" y="14"/>
                    </a:lnTo>
                    <a:lnTo>
                      <a:pt x="6" y="1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13" y="5"/>
                    </a:lnTo>
                    <a:lnTo>
                      <a:pt x="13" y="5"/>
                    </a:lnTo>
                    <a:lnTo>
                      <a:pt x="13" y="5"/>
                    </a:lnTo>
                    <a:lnTo>
                      <a:pt x="13" y="9"/>
                    </a:lnTo>
                    <a:lnTo>
                      <a:pt x="25" y="9"/>
                    </a:lnTo>
                    <a:lnTo>
                      <a:pt x="32" y="9"/>
                    </a:lnTo>
                    <a:lnTo>
                      <a:pt x="38" y="14"/>
                    </a:lnTo>
                    <a:lnTo>
                      <a:pt x="38" y="14"/>
                    </a:lnTo>
                    <a:lnTo>
                      <a:pt x="25" y="14"/>
                    </a:lnTo>
                    <a:lnTo>
                      <a:pt x="25" y="18"/>
                    </a:lnTo>
                    <a:lnTo>
                      <a:pt x="19" y="27"/>
                    </a:lnTo>
                    <a:lnTo>
                      <a:pt x="19" y="27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67" name="Freeform 1043"/>
              <p:cNvSpPr>
                <a:spLocks/>
              </p:cNvSpPr>
              <p:nvPr/>
            </p:nvSpPr>
            <p:spPr bwMode="auto">
              <a:xfrm>
                <a:off x="4625" y="1273"/>
                <a:ext cx="120" cy="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70" y="0"/>
                  </a:cxn>
                  <a:cxn ang="0">
                    <a:pos x="95" y="0"/>
                  </a:cxn>
                  <a:cxn ang="0">
                    <a:pos x="120" y="4"/>
                  </a:cxn>
                  <a:cxn ang="0">
                    <a:pos x="120" y="4"/>
                  </a:cxn>
                  <a:cxn ang="0">
                    <a:pos x="51" y="4"/>
                  </a:cxn>
                  <a:cxn ang="0">
                    <a:pos x="25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0" h="4">
                    <a:moveTo>
                      <a:pt x="0" y="0"/>
                    </a:moveTo>
                    <a:lnTo>
                      <a:pt x="0" y="0"/>
                    </a:lnTo>
                    <a:lnTo>
                      <a:pt x="70" y="0"/>
                    </a:lnTo>
                    <a:lnTo>
                      <a:pt x="95" y="0"/>
                    </a:lnTo>
                    <a:lnTo>
                      <a:pt x="120" y="4"/>
                    </a:lnTo>
                    <a:lnTo>
                      <a:pt x="120" y="4"/>
                    </a:lnTo>
                    <a:lnTo>
                      <a:pt x="51" y="4"/>
                    </a:lnTo>
                    <a:lnTo>
                      <a:pt x="25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68" name="Freeform 1044"/>
              <p:cNvSpPr>
                <a:spLocks/>
              </p:cNvSpPr>
              <p:nvPr/>
            </p:nvSpPr>
            <p:spPr bwMode="auto">
              <a:xfrm>
                <a:off x="4093" y="1273"/>
                <a:ext cx="19" cy="9"/>
              </a:xfrm>
              <a:custGeom>
                <a:avLst/>
                <a:gdLst/>
                <a:ahLst/>
                <a:cxnLst>
                  <a:cxn ang="0">
                    <a:pos x="13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4"/>
                  </a:cxn>
                  <a:cxn ang="0">
                    <a:pos x="19" y="4"/>
                  </a:cxn>
                  <a:cxn ang="0">
                    <a:pos x="19" y="9"/>
                  </a:cxn>
                  <a:cxn ang="0">
                    <a:pos x="13" y="9"/>
                  </a:cxn>
                  <a:cxn ang="0">
                    <a:pos x="13" y="9"/>
                  </a:cxn>
                </a:cxnLst>
                <a:rect l="0" t="0" r="r" b="b"/>
                <a:pathLst>
                  <a:path w="19" h="9">
                    <a:moveTo>
                      <a:pt x="13" y="9"/>
                    </a:moveTo>
                    <a:lnTo>
                      <a:pt x="13" y="9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4"/>
                    </a:lnTo>
                    <a:lnTo>
                      <a:pt x="19" y="4"/>
                    </a:lnTo>
                    <a:lnTo>
                      <a:pt x="19" y="9"/>
                    </a:lnTo>
                    <a:lnTo>
                      <a:pt x="13" y="9"/>
                    </a:lnTo>
                    <a:lnTo>
                      <a:pt x="13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69" name="Freeform 1045"/>
              <p:cNvSpPr>
                <a:spLocks/>
              </p:cNvSpPr>
              <p:nvPr/>
            </p:nvSpPr>
            <p:spPr bwMode="auto">
              <a:xfrm>
                <a:off x="4049" y="1273"/>
                <a:ext cx="19" cy="9"/>
              </a:xfrm>
              <a:custGeom>
                <a:avLst/>
                <a:gdLst/>
                <a:ahLst/>
                <a:cxnLst>
                  <a:cxn ang="0">
                    <a:pos x="19" y="9"/>
                  </a:cxn>
                  <a:cxn ang="0">
                    <a:pos x="19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4"/>
                  </a:cxn>
                  <a:cxn ang="0">
                    <a:pos x="19" y="4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9"/>
                  </a:cxn>
                </a:cxnLst>
                <a:rect l="0" t="0" r="r" b="b"/>
                <a:pathLst>
                  <a:path w="19" h="9">
                    <a:moveTo>
                      <a:pt x="19" y="9"/>
                    </a:moveTo>
                    <a:lnTo>
                      <a:pt x="19" y="9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4"/>
                    </a:lnTo>
                    <a:lnTo>
                      <a:pt x="19" y="4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70" name="Freeform 1046"/>
              <p:cNvSpPr>
                <a:spLocks/>
              </p:cNvSpPr>
              <p:nvPr/>
            </p:nvSpPr>
            <p:spPr bwMode="auto">
              <a:xfrm>
                <a:off x="3789" y="1273"/>
                <a:ext cx="19" cy="13"/>
              </a:xfrm>
              <a:custGeom>
                <a:avLst/>
                <a:gdLst/>
                <a:ahLst/>
                <a:cxnLst>
                  <a:cxn ang="0">
                    <a:pos x="19" y="13"/>
                  </a:cxn>
                  <a:cxn ang="0">
                    <a:pos x="19" y="13"/>
                  </a:cxn>
                  <a:cxn ang="0">
                    <a:pos x="13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4"/>
                  </a:cxn>
                  <a:cxn ang="0">
                    <a:pos x="19" y="9"/>
                  </a:cxn>
                  <a:cxn ang="0">
                    <a:pos x="19" y="13"/>
                  </a:cxn>
                  <a:cxn ang="0">
                    <a:pos x="19" y="13"/>
                  </a:cxn>
                </a:cxnLst>
                <a:rect l="0" t="0" r="r" b="b"/>
                <a:pathLst>
                  <a:path w="19" h="13">
                    <a:moveTo>
                      <a:pt x="19" y="13"/>
                    </a:moveTo>
                    <a:lnTo>
                      <a:pt x="19" y="13"/>
                    </a:lnTo>
                    <a:lnTo>
                      <a:pt x="13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4"/>
                    </a:lnTo>
                    <a:lnTo>
                      <a:pt x="19" y="9"/>
                    </a:lnTo>
                    <a:lnTo>
                      <a:pt x="19" y="13"/>
                    </a:lnTo>
                    <a:lnTo>
                      <a:pt x="19" y="13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71" name="Freeform 1047"/>
              <p:cNvSpPr>
                <a:spLocks/>
              </p:cNvSpPr>
              <p:nvPr/>
            </p:nvSpPr>
            <p:spPr bwMode="auto">
              <a:xfrm>
                <a:off x="3144" y="1277"/>
                <a:ext cx="32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3" y="5"/>
                  </a:cxn>
                  <a:cxn ang="0">
                    <a:pos x="32" y="0"/>
                  </a:cxn>
                  <a:cxn ang="0">
                    <a:pos x="32" y="0"/>
                  </a:cxn>
                  <a:cxn ang="0">
                    <a:pos x="32" y="5"/>
                  </a:cxn>
                  <a:cxn ang="0">
                    <a:pos x="25" y="9"/>
                  </a:cxn>
                  <a:cxn ang="0">
                    <a:pos x="13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2" h="9">
                    <a:moveTo>
                      <a:pt x="0" y="0"/>
                    </a:moveTo>
                    <a:lnTo>
                      <a:pt x="0" y="0"/>
                    </a:lnTo>
                    <a:lnTo>
                      <a:pt x="13" y="5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5"/>
                    </a:lnTo>
                    <a:lnTo>
                      <a:pt x="25" y="9"/>
                    </a:lnTo>
                    <a:lnTo>
                      <a:pt x="13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72" name="Freeform 1048"/>
              <p:cNvSpPr>
                <a:spLocks/>
              </p:cNvSpPr>
              <p:nvPr/>
            </p:nvSpPr>
            <p:spPr bwMode="auto">
              <a:xfrm>
                <a:off x="4625" y="1282"/>
                <a:ext cx="120" cy="9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4"/>
                  </a:cxn>
                  <a:cxn ang="0">
                    <a:pos x="13" y="4"/>
                  </a:cxn>
                  <a:cxn ang="0">
                    <a:pos x="25" y="0"/>
                  </a:cxn>
                  <a:cxn ang="0">
                    <a:pos x="57" y="4"/>
                  </a:cxn>
                  <a:cxn ang="0">
                    <a:pos x="88" y="4"/>
                  </a:cxn>
                  <a:cxn ang="0">
                    <a:pos x="120" y="4"/>
                  </a:cxn>
                  <a:cxn ang="0">
                    <a:pos x="120" y="4"/>
                  </a:cxn>
                  <a:cxn ang="0">
                    <a:pos x="107" y="9"/>
                  </a:cxn>
                  <a:cxn ang="0">
                    <a:pos x="95" y="9"/>
                  </a:cxn>
                  <a:cxn ang="0">
                    <a:pos x="63" y="9"/>
                  </a:cxn>
                  <a:cxn ang="0">
                    <a:pos x="32" y="4"/>
                  </a:cxn>
                  <a:cxn ang="0">
                    <a:pos x="0" y="4"/>
                  </a:cxn>
                  <a:cxn ang="0">
                    <a:pos x="0" y="4"/>
                  </a:cxn>
                </a:cxnLst>
                <a:rect l="0" t="0" r="r" b="b"/>
                <a:pathLst>
                  <a:path w="120" h="9">
                    <a:moveTo>
                      <a:pt x="0" y="4"/>
                    </a:moveTo>
                    <a:lnTo>
                      <a:pt x="0" y="4"/>
                    </a:lnTo>
                    <a:lnTo>
                      <a:pt x="13" y="4"/>
                    </a:lnTo>
                    <a:lnTo>
                      <a:pt x="25" y="0"/>
                    </a:lnTo>
                    <a:lnTo>
                      <a:pt x="57" y="4"/>
                    </a:lnTo>
                    <a:lnTo>
                      <a:pt x="88" y="4"/>
                    </a:lnTo>
                    <a:lnTo>
                      <a:pt x="120" y="4"/>
                    </a:lnTo>
                    <a:lnTo>
                      <a:pt x="120" y="4"/>
                    </a:lnTo>
                    <a:lnTo>
                      <a:pt x="107" y="9"/>
                    </a:lnTo>
                    <a:lnTo>
                      <a:pt x="95" y="9"/>
                    </a:lnTo>
                    <a:lnTo>
                      <a:pt x="63" y="9"/>
                    </a:lnTo>
                    <a:lnTo>
                      <a:pt x="32" y="4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73" name="Freeform 1049"/>
              <p:cNvSpPr>
                <a:spLocks/>
              </p:cNvSpPr>
              <p:nvPr/>
            </p:nvSpPr>
            <p:spPr bwMode="auto">
              <a:xfrm>
                <a:off x="3973" y="1282"/>
                <a:ext cx="51" cy="3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25" y="0"/>
                  </a:cxn>
                  <a:cxn ang="0">
                    <a:pos x="44" y="0"/>
                  </a:cxn>
                  <a:cxn ang="0">
                    <a:pos x="51" y="4"/>
                  </a:cxn>
                  <a:cxn ang="0">
                    <a:pos x="51" y="4"/>
                  </a:cxn>
                  <a:cxn ang="0">
                    <a:pos x="51" y="22"/>
                  </a:cxn>
                  <a:cxn ang="0">
                    <a:pos x="51" y="36"/>
                  </a:cxn>
                  <a:cxn ang="0">
                    <a:pos x="51" y="36"/>
                  </a:cxn>
                  <a:cxn ang="0">
                    <a:pos x="38" y="27"/>
                  </a:cxn>
                  <a:cxn ang="0">
                    <a:pos x="25" y="27"/>
                  </a:cxn>
                  <a:cxn ang="0">
                    <a:pos x="0" y="27"/>
                  </a:cxn>
                  <a:cxn ang="0">
                    <a:pos x="0" y="27"/>
                  </a:cxn>
                  <a:cxn ang="0">
                    <a:pos x="0" y="22"/>
                  </a:cxn>
                  <a:cxn ang="0">
                    <a:pos x="6" y="22"/>
                  </a:cxn>
                  <a:cxn ang="0">
                    <a:pos x="25" y="22"/>
                  </a:cxn>
                  <a:cxn ang="0">
                    <a:pos x="38" y="22"/>
                  </a:cxn>
                  <a:cxn ang="0">
                    <a:pos x="44" y="22"/>
                  </a:cxn>
                  <a:cxn ang="0">
                    <a:pos x="44" y="13"/>
                  </a:cxn>
                  <a:cxn ang="0">
                    <a:pos x="44" y="13"/>
                  </a:cxn>
                  <a:cxn ang="0">
                    <a:pos x="19" y="18"/>
                  </a:cxn>
                  <a:cxn ang="0">
                    <a:pos x="6" y="13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25" y="13"/>
                  </a:cxn>
                  <a:cxn ang="0">
                    <a:pos x="38" y="13"/>
                  </a:cxn>
                  <a:cxn ang="0">
                    <a:pos x="51" y="4"/>
                  </a:cxn>
                  <a:cxn ang="0">
                    <a:pos x="51" y="4"/>
                  </a:cxn>
                  <a:cxn ang="0">
                    <a:pos x="32" y="4"/>
                  </a:cxn>
                  <a:cxn ang="0">
                    <a:pos x="19" y="4"/>
                  </a:cxn>
                  <a:cxn ang="0">
                    <a:pos x="6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51" h="36">
                    <a:moveTo>
                      <a:pt x="0" y="0"/>
                    </a:moveTo>
                    <a:lnTo>
                      <a:pt x="0" y="0"/>
                    </a:lnTo>
                    <a:lnTo>
                      <a:pt x="25" y="0"/>
                    </a:lnTo>
                    <a:lnTo>
                      <a:pt x="44" y="0"/>
                    </a:lnTo>
                    <a:lnTo>
                      <a:pt x="51" y="4"/>
                    </a:lnTo>
                    <a:lnTo>
                      <a:pt x="51" y="4"/>
                    </a:lnTo>
                    <a:lnTo>
                      <a:pt x="51" y="22"/>
                    </a:lnTo>
                    <a:lnTo>
                      <a:pt x="51" y="36"/>
                    </a:lnTo>
                    <a:lnTo>
                      <a:pt x="51" y="36"/>
                    </a:lnTo>
                    <a:lnTo>
                      <a:pt x="38" y="27"/>
                    </a:lnTo>
                    <a:lnTo>
                      <a:pt x="25" y="27"/>
                    </a:lnTo>
                    <a:lnTo>
                      <a:pt x="0" y="27"/>
                    </a:lnTo>
                    <a:lnTo>
                      <a:pt x="0" y="27"/>
                    </a:lnTo>
                    <a:lnTo>
                      <a:pt x="0" y="22"/>
                    </a:lnTo>
                    <a:lnTo>
                      <a:pt x="6" y="22"/>
                    </a:lnTo>
                    <a:lnTo>
                      <a:pt x="25" y="22"/>
                    </a:lnTo>
                    <a:lnTo>
                      <a:pt x="38" y="22"/>
                    </a:lnTo>
                    <a:lnTo>
                      <a:pt x="44" y="22"/>
                    </a:lnTo>
                    <a:lnTo>
                      <a:pt x="44" y="13"/>
                    </a:lnTo>
                    <a:lnTo>
                      <a:pt x="44" y="13"/>
                    </a:lnTo>
                    <a:lnTo>
                      <a:pt x="19" y="18"/>
                    </a:lnTo>
                    <a:lnTo>
                      <a:pt x="6" y="13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25" y="13"/>
                    </a:lnTo>
                    <a:lnTo>
                      <a:pt x="38" y="13"/>
                    </a:lnTo>
                    <a:lnTo>
                      <a:pt x="51" y="4"/>
                    </a:lnTo>
                    <a:lnTo>
                      <a:pt x="51" y="4"/>
                    </a:lnTo>
                    <a:lnTo>
                      <a:pt x="32" y="4"/>
                    </a:lnTo>
                    <a:lnTo>
                      <a:pt x="19" y="4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74" name="Freeform 1050"/>
              <p:cNvSpPr>
                <a:spLocks/>
              </p:cNvSpPr>
              <p:nvPr/>
            </p:nvSpPr>
            <p:spPr bwMode="auto">
              <a:xfrm>
                <a:off x="4093" y="1286"/>
                <a:ext cx="19" cy="18"/>
              </a:xfrm>
              <a:custGeom>
                <a:avLst/>
                <a:gdLst/>
                <a:ahLst/>
                <a:cxnLst>
                  <a:cxn ang="0">
                    <a:pos x="13" y="5"/>
                  </a:cxn>
                  <a:cxn ang="0">
                    <a:pos x="13" y="5"/>
                  </a:cxn>
                  <a:cxn ang="0">
                    <a:pos x="7" y="5"/>
                  </a:cxn>
                  <a:cxn ang="0">
                    <a:pos x="7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18"/>
                  </a:cxn>
                  <a:cxn ang="0">
                    <a:pos x="19" y="18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0" y="14"/>
                  </a:cxn>
                  <a:cxn ang="0">
                    <a:pos x="7" y="9"/>
                  </a:cxn>
                  <a:cxn ang="0">
                    <a:pos x="13" y="9"/>
                  </a:cxn>
                  <a:cxn ang="0">
                    <a:pos x="13" y="5"/>
                  </a:cxn>
                  <a:cxn ang="0">
                    <a:pos x="13" y="5"/>
                  </a:cxn>
                </a:cxnLst>
                <a:rect l="0" t="0" r="r" b="b"/>
                <a:pathLst>
                  <a:path w="19" h="18">
                    <a:moveTo>
                      <a:pt x="13" y="5"/>
                    </a:moveTo>
                    <a:lnTo>
                      <a:pt x="13" y="5"/>
                    </a:lnTo>
                    <a:lnTo>
                      <a:pt x="7" y="5"/>
                    </a:lnTo>
                    <a:lnTo>
                      <a:pt x="7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18"/>
                    </a:lnTo>
                    <a:lnTo>
                      <a:pt x="19" y="18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14"/>
                    </a:lnTo>
                    <a:lnTo>
                      <a:pt x="7" y="9"/>
                    </a:lnTo>
                    <a:lnTo>
                      <a:pt x="13" y="9"/>
                    </a:lnTo>
                    <a:lnTo>
                      <a:pt x="13" y="5"/>
                    </a:lnTo>
                    <a:lnTo>
                      <a:pt x="13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75" name="Freeform 1051"/>
              <p:cNvSpPr>
                <a:spLocks/>
              </p:cNvSpPr>
              <p:nvPr/>
            </p:nvSpPr>
            <p:spPr bwMode="auto">
              <a:xfrm>
                <a:off x="4074" y="1286"/>
                <a:ext cx="19" cy="18"/>
              </a:xfrm>
              <a:custGeom>
                <a:avLst/>
                <a:gdLst/>
                <a:ahLst/>
                <a:cxnLst>
                  <a:cxn ang="0">
                    <a:pos x="13" y="5"/>
                  </a:cxn>
                  <a:cxn ang="0">
                    <a:pos x="13" y="5"/>
                  </a:cxn>
                  <a:cxn ang="0">
                    <a:pos x="7" y="5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18"/>
                  </a:cxn>
                  <a:cxn ang="0">
                    <a:pos x="19" y="18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0" y="14"/>
                  </a:cxn>
                  <a:cxn ang="0">
                    <a:pos x="7" y="9"/>
                  </a:cxn>
                  <a:cxn ang="0">
                    <a:pos x="13" y="9"/>
                  </a:cxn>
                  <a:cxn ang="0">
                    <a:pos x="13" y="5"/>
                  </a:cxn>
                  <a:cxn ang="0">
                    <a:pos x="13" y="5"/>
                  </a:cxn>
                </a:cxnLst>
                <a:rect l="0" t="0" r="r" b="b"/>
                <a:pathLst>
                  <a:path w="19" h="18">
                    <a:moveTo>
                      <a:pt x="13" y="5"/>
                    </a:moveTo>
                    <a:lnTo>
                      <a:pt x="13" y="5"/>
                    </a:lnTo>
                    <a:lnTo>
                      <a:pt x="7" y="5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18"/>
                    </a:lnTo>
                    <a:lnTo>
                      <a:pt x="19" y="18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14"/>
                    </a:lnTo>
                    <a:lnTo>
                      <a:pt x="7" y="9"/>
                    </a:lnTo>
                    <a:lnTo>
                      <a:pt x="13" y="9"/>
                    </a:lnTo>
                    <a:lnTo>
                      <a:pt x="13" y="5"/>
                    </a:lnTo>
                    <a:lnTo>
                      <a:pt x="13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76" name="Freeform 1052"/>
              <p:cNvSpPr>
                <a:spLocks/>
              </p:cNvSpPr>
              <p:nvPr/>
            </p:nvSpPr>
            <p:spPr bwMode="auto">
              <a:xfrm>
                <a:off x="4049" y="1286"/>
                <a:ext cx="19" cy="9"/>
              </a:xfrm>
              <a:custGeom>
                <a:avLst/>
                <a:gdLst/>
                <a:ahLst/>
                <a:cxnLst>
                  <a:cxn ang="0">
                    <a:pos x="19" y="5"/>
                  </a:cxn>
                  <a:cxn ang="0">
                    <a:pos x="19" y="5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3" y="5"/>
                  </a:cxn>
                  <a:cxn ang="0">
                    <a:pos x="13" y="5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5"/>
                  </a:cxn>
                  <a:cxn ang="0">
                    <a:pos x="19" y="5"/>
                  </a:cxn>
                </a:cxnLst>
                <a:rect l="0" t="0" r="r" b="b"/>
                <a:pathLst>
                  <a:path w="19" h="9">
                    <a:moveTo>
                      <a:pt x="19" y="5"/>
                    </a:moveTo>
                    <a:lnTo>
                      <a:pt x="19" y="5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3" y="5"/>
                    </a:lnTo>
                    <a:lnTo>
                      <a:pt x="13" y="5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5"/>
                    </a:lnTo>
                    <a:lnTo>
                      <a:pt x="19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77" name="Freeform 1053"/>
              <p:cNvSpPr>
                <a:spLocks/>
              </p:cNvSpPr>
              <p:nvPr/>
            </p:nvSpPr>
            <p:spPr bwMode="auto">
              <a:xfrm>
                <a:off x="4030" y="1286"/>
                <a:ext cx="19" cy="9"/>
              </a:xfrm>
              <a:custGeom>
                <a:avLst/>
                <a:gdLst/>
                <a:ahLst/>
                <a:cxnLst>
                  <a:cxn ang="0">
                    <a:pos x="13" y="9"/>
                  </a:cxn>
                  <a:cxn ang="0">
                    <a:pos x="13" y="9"/>
                  </a:cxn>
                  <a:cxn ang="0">
                    <a:pos x="13" y="5"/>
                  </a:cxn>
                  <a:cxn ang="0">
                    <a:pos x="6" y="5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5"/>
                  </a:cxn>
                  <a:cxn ang="0">
                    <a:pos x="19" y="5"/>
                  </a:cxn>
                  <a:cxn ang="0">
                    <a:pos x="19" y="9"/>
                  </a:cxn>
                  <a:cxn ang="0">
                    <a:pos x="13" y="9"/>
                  </a:cxn>
                  <a:cxn ang="0">
                    <a:pos x="13" y="9"/>
                  </a:cxn>
                </a:cxnLst>
                <a:rect l="0" t="0" r="r" b="b"/>
                <a:pathLst>
                  <a:path w="19" h="9">
                    <a:moveTo>
                      <a:pt x="13" y="9"/>
                    </a:moveTo>
                    <a:lnTo>
                      <a:pt x="13" y="9"/>
                    </a:lnTo>
                    <a:lnTo>
                      <a:pt x="13" y="5"/>
                    </a:lnTo>
                    <a:lnTo>
                      <a:pt x="6" y="5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5"/>
                    </a:lnTo>
                    <a:lnTo>
                      <a:pt x="19" y="5"/>
                    </a:lnTo>
                    <a:lnTo>
                      <a:pt x="19" y="9"/>
                    </a:lnTo>
                    <a:lnTo>
                      <a:pt x="13" y="9"/>
                    </a:lnTo>
                    <a:lnTo>
                      <a:pt x="13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78" name="Freeform 1054"/>
              <p:cNvSpPr>
                <a:spLocks/>
              </p:cNvSpPr>
              <p:nvPr/>
            </p:nvSpPr>
            <p:spPr bwMode="auto">
              <a:xfrm>
                <a:off x="4625" y="1295"/>
                <a:ext cx="120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63" y="0"/>
                  </a:cxn>
                  <a:cxn ang="0">
                    <a:pos x="95" y="5"/>
                  </a:cxn>
                  <a:cxn ang="0">
                    <a:pos x="120" y="9"/>
                  </a:cxn>
                  <a:cxn ang="0">
                    <a:pos x="120" y="9"/>
                  </a:cxn>
                  <a:cxn ang="0">
                    <a:pos x="88" y="5"/>
                  </a:cxn>
                  <a:cxn ang="0">
                    <a:pos x="51" y="5"/>
                  </a:cxn>
                  <a:cxn ang="0">
                    <a:pos x="19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0" h="9">
                    <a:moveTo>
                      <a:pt x="0" y="0"/>
                    </a:moveTo>
                    <a:lnTo>
                      <a:pt x="0" y="0"/>
                    </a:lnTo>
                    <a:lnTo>
                      <a:pt x="63" y="0"/>
                    </a:lnTo>
                    <a:lnTo>
                      <a:pt x="95" y="5"/>
                    </a:lnTo>
                    <a:lnTo>
                      <a:pt x="120" y="9"/>
                    </a:lnTo>
                    <a:lnTo>
                      <a:pt x="120" y="9"/>
                    </a:lnTo>
                    <a:lnTo>
                      <a:pt x="88" y="5"/>
                    </a:lnTo>
                    <a:lnTo>
                      <a:pt x="51" y="5"/>
                    </a:lnTo>
                    <a:lnTo>
                      <a:pt x="19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79" name="Freeform 1055"/>
              <p:cNvSpPr>
                <a:spLocks/>
              </p:cNvSpPr>
              <p:nvPr/>
            </p:nvSpPr>
            <p:spPr bwMode="auto">
              <a:xfrm>
                <a:off x="3796" y="1295"/>
                <a:ext cx="6" cy="45"/>
              </a:xfrm>
              <a:custGeom>
                <a:avLst/>
                <a:gdLst/>
                <a:ahLst/>
                <a:cxnLst>
                  <a:cxn ang="0">
                    <a:pos x="0" y="45"/>
                  </a:cxn>
                  <a:cxn ang="0">
                    <a:pos x="0" y="45"/>
                  </a:cxn>
                  <a:cxn ang="0">
                    <a:pos x="0" y="36"/>
                  </a:cxn>
                  <a:cxn ang="0">
                    <a:pos x="0" y="23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18"/>
                  </a:cxn>
                  <a:cxn ang="0">
                    <a:pos x="0" y="45"/>
                  </a:cxn>
                  <a:cxn ang="0">
                    <a:pos x="0" y="45"/>
                  </a:cxn>
                </a:cxnLst>
                <a:rect l="0" t="0" r="r" b="b"/>
                <a:pathLst>
                  <a:path w="6" h="45">
                    <a:moveTo>
                      <a:pt x="0" y="45"/>
                    </a:moveTo>
                    <a:lnTo>
                      <a:pt x="0" y="45"/>
                    </a:lnTo>
                    <a:lnTo>
                      <a:pt x="0" y="36"/>
                    </a:lnTo>
                    <a:lnTo>
                      <a:pt x="0" y="23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18"/>
                    </a:lnTo>
                    <a:lnTo>
                      <a:pt x="0" y="45"/>
                    </a:lnTo>
                    <a:lnTo>
                      <a:pt x="0" y="4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80" name="Freeform 1056"/>
              <p:cNvSpPr>
                <a:spLocks/>
              </p:cNvSpPr>
              <p:nvPr/>
            </p:nvSpPr>
            <p:spPr bwMode="auto">
              <a:xfrm>
                <a:off x="3770" y="1295"/>
                <a:ext cx="7" cy="67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7" y="0"/>
                  </a:cxn>
                  <a:cxn ang="0">
                    <a:pos x="7" y="23"/>
                  </a:cxn>
                  <a:cxn ang="0">
                    <a:pos x="7" y="36"/>
                  </a:cxn>
                  <a:cxn ang="0">
                    <a:pos x="7" y="54"/>
                  </a:cxn>
                  <a:cxn ang="0">
                    <a:pos x="0" y="67"/>
                  </a:cxn>
                  <a:cxn ang="0">
                    <a:pos x="0" y="67"/>
                  </a:cxn>
                  <a:cxn ang="0">
                    <a:pos x="0" y="50"/>
                  </a:cxn>
                  <a:cxn ang="0">
                    <a:pos x="0" y="32"/>
                  </a:cxn>
                  <a:cxn ang="0">
                    <a:pos x="0" y="14"/>
                  </a:cxn>
                  <a:cxn ang="0">
                    <a:pos x="0" y="9"/>
                  </a:cxn>
                  <a:cxn ang="0">
                    <a:pos x="7" y="0"/>
                  </a:cxn>
                  <a:cxn ang="0">
                    <a:pos x="7" y="0"/>
                  </a:cxn>
                </a:cxnLst>
                <a:rect l="0" t="0" r="r" b="b"/>
                <a:pathLst>
                  <a:path w="7" h="67">
                    <a:moveTo>
                      <a:pt x="7" y="0"/>
                    </a:moveTo>
                    <a:lnTo>
                      <a:pt x="7" y="0"/>
                    </a:lnTo>
                    <a:lnTo>
                      <a:pt x="7" y="23"/>
                    </a:lnTo>
                    <a:lnTo>
                      <a:pt x="7" y="36"/>
                    </a:lnTo>
                    <a:lnTo>
                      <a:pt x="7" y="54"/>
                    </a:lnTo>
                    <a:lnTo>
                      <a:pt x="0" y="67"/>
                    </a:lnTo>
                    <a:lnTo>
                      <a:pt x="0" y="67"/>
                    </a:lnTo>
                    <a:lnTo>
                      <a:pt x="0" y="50"/>
                    </a:lnTo>
                    <a:lnTo>
                      <a:pt x="0" y="32"/>
                    </a:lnTo>
                    <a:lnTo>
                      <a:pt x="0" y="14"/>
                    </a:lnTo>
                    <a:lnTo>
                      <a:pt x="0" y="9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81" name="Freeform 1057"/>
              <p:cNvSpPr>
                <a:spLocks/>
              </p:cNvSpPr>
              <p:nvPr/>
            </p:nvSpPr>
            <p:spPr bwMode="auto">
              <a:xfrm>
                <a:off x="4625" y="1309"/>
                <a:ext cx="120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70" y="0"/>
                  </a:cxn>
                  <a:cxn ang="0">
                    <a:pos x="95" y="0"/>
                  </a:cxn>
                  <a:cxn ang="0">
                    <a:pos x="120" y="9"/>
                  </a:cxn>
                  <a:cxn ang="0">
                    <a:pos x="120" y="9"/>
                  </a:cxn>
                  <a:cxn ang="0">
                    <a:pos x="95" y="4"/>
                  </a:cxn>
                  <a:cxn ang="0">
                    <a:pos x="57" y="4"/>
                  </a:cxn>
                  <a:cxn ang="0">
                    <a:pos x="25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0" h="9">
                    <a:moveTo>
                      <a:pt x="0" y="0"/>
                    </a:moveTo>
                    <a:lnTo>
                      <a:pt x="0" y="0"/>
                    </a:lnTo>
                    <a:lnTo>
                      <a:pt x="70" y="0"/>
                    </a:lnTo>
                    <a:lnTo>
                      <a:pt x="95" y="0"/>
                    </a:lnTo>
                    <a:lnTo>
                      <a:pt x="120" y="9"/>
                    </a:lnTo>
                    <a:lnTo>
                      <a:pt x="120" y="9"/>
                    </a:lnTo>
                    <a:lnTo>
                      <a:pt x="95" y="4"/>
                    </a:lnTo>
                    <a:lnTo>
                      <a:pt x="57" y="4"/>
                    </a:lnTo>
                    <a:lnTo>
                      <a:pt x="25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82" name="Freeform 1058"/>
              <p:cNvSpPr>
                <a:spLocks/>
              </p:cNvSpPr>
              <p:nvPr/>
            </p:nvSpPr>
            <p:spPr bwMode="auto">
              <a:xfrm>
                <a:off x="4093" y="1309"/>
                <a:ext cx="19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4"/>
                  </a:cxn>
                  <a:cxn ang="0">
                    <a:pos x="19" y="4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19" h="9">
                    <a:moveTo>
                      <a:pt x="0" y="9"/>
                    </a:move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4"/>
                    </a:lnTo>
                    <a:lnTo>
                      <a:pt x="19" y="4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83" name="Freeform 1059"/>
              <p:cNvSpPr>
                <a:spLocks/>
              </p:cNvSpPr>
              <p:nvPr/>
            </p:nvSpPr>
            <p:spPr bwMode="auto">
              <a:xfrm>
                <a:off x="4074" y="1309"/>
                <a:ext cx="19" cy="9"/>
              </a:xfrm>
              <a:custGeom>
                <a:avLst/>
                <a:gdLst/>
                <a:ahLst/>
                <a:cxnLst>
                  <a:cxn ang="0">
                    <a:pos x="13" y="9"/>
                  </a:cxn>
                  <a:cxn ang="0">
                    <a:pos x="13" y="9"/>
                  </a:cxn>
                  <a:cxn ang="0">
                    <a:pos x="13" y="4"/>
                  </a:cxn>
                  <a:cxn ang="0">
                    <a:pos x="7" y="4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4"/>
                  </a:cxn>
                  <a:cxn ang="0">
                    <a:pos x="19" y="4"/>
                  </a:cxn>
                  <a:cxn ang="0">
                    <a:pos x="13" y="4"/>
                  </a:cxn>
                  <a:cxn ang="0">
                    <a:pos x="13" y="9"/>
                  </a:cxn>
                  <a:cxn ang="0">
                    <a:pos x="13" y="9"/>
                  </a:cxn>
                </a:cxnLst>
                <a:rect l="0" t="0" r="r" b="b"/>
                <a:pathLst>
                  <a:path w="19" h="9">
                    <a:moveTo>
                      <a:pt x="13" y="9"/>
                    </a:moveTo>
                    <a:lnTo>
                      <a:pt x="13" y="9"/>
                    </a:lnTo>
                    <a:lnTo>
                      <a:pt x="13" y="4"/>
                    </a:lnTo>
                    <a:lnTo>
                      <a:pt x="7" y="4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4"/>
                    </a:lnTo>
                    <a:lnTo>
                      <a:pt x="19" y="4"/>
                    </a:lnTo>
                    <a:lnTo>
                      <a:pt x="13" y="4"/>
                    </a:lnTo>
                    <a:lnTo>
                      <a:pt x="13" y="9"/>
                    </a:lnTo>
                    <a:lnTo>
                      <a:pt x="13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84" name="Freeform 1060"/>
              <p:cNvSpPr>
                <a:spLocks/>
              </p:cNvSpPr>
              <p:nvPr/>
            </p:nvSpPr>
            <p:spPr bwMode="auto">
              <a:xfrm>
                <a:off x="4049" y="1309"/>
                <a:ext cx="19" cy="9"/>
              </a:xfrm>
              <a:custGeom>
                <a:avLst/>
                <a:gdLst/>
                <a:ahLst/>
                <a:cxnLst>
                  <a:cxn ang="0">
                    <a:pos x="19" y="4"/>
                  </a:cxn>
                  <a:cxn ang="0">
                    <a:pos x="19" y="4"/>
                  </a:cxn>
                  <a:cxn ang="0">
                    <a:pos x="19" y="4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3" y="4"/>
                  </a:cxn>
                  <a:cxn ang="0">
                    <a:pos x="13" y="4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4"/>
                  </a:cxn>
                  <a:cxn ang="0">
                    <a:pos x="19" y="4"/>
                  </a:cxn>
                </a:cxnLst>
                <a:rect l="0" t="0" r="r" b="b"/>
                <a:pathLst>
                  <a:path w="19" h="9">
                    <a:moveTo>
                      <a:pt x="19" y="4"/>
                    </a:moveTo>
                    <a:lnTo>
                      <a:pt x="19" y="4"/>
                    </a:lnTo>
                    <a:lnTo>
                      <a:pt x="19" y="4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3" y="4"/>
                    </a:lnTo>
                    <a:lnTo>
                      <a:pt x="13" y="4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4"/>
                    </a:lnTo>
                    <a:lnTo>
                      <a:pt x="19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85" name="Freeform 1061"/>
              <p:cNvSpPr>
                <a:spLocks/>
              </p:cNvSpPr>
              <p:nvPr/>
            </p:nvSpPr>
            <p:spPr bwMode="auto">
              <a:xfrm>
                <a:off x="4030" y="1309"/>
                <a:ext cx="19" cy="9"/>
              </a:xfrm>
              <a:custGeom>
                <a:avLst/>
                <a:gdLst/>
                <a:ahLst/>
                <a:cxnLst>
                  <a:cxn ang="0">
                    <a:pos x="13" y="9"/>
                  </a:cxn>
                  <a:cxn ang="0">
                    <a:pos x="13" y="9"/>
                  </a:cxn>
                  <a:cxn ang="0">
                    <a:pos x="13" y="4"/>
                  </a:cxn>
                  <a:cxn ang="0">
                    <a:pos x="6" y="4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4"/>
                  </a:cxn>
                  <a:cxn ang="0">
                    <a:pos x="19" y="4"/>
                  </a:cxn>
                  <a:cxn ang="0">
                    <a:pos x="19" y="4"/>
                  </a:cxn>
                  <a:cxn ang="0">
                    <a:pos x="13" y="9"/>
                  </a:cxn>
                  <a:cxn ang="0">
                    <a:pos x="13" y="9"/>
                  </a:cxn>
                </a:cxnLst>
                <a:rect l="0" t="0" r="r" b="b"/>
                <a:pathLst>
                  <a:path w="19" h="9">
                    <a:moveTo>
                      <a:pt x="13" y="9"/>
                    </a:moveTo>
                    <a:lnTo>
                      <a:pt x="13" y="9"/>
                    </a:lnTo>
                    <a:lnTo>
                      <a:pt x="13" y="4"/>
                    </a:lnTo>
                    <a:lnTo>
                      <a:pt x="6" y="4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4"/>
                    </a:lnTo>
                    <a:lnTo>
                      <a:pt x="19" y="4"/>
                    </a:lnTo>
                    <a:lnTo>
                      <a:pt x="19" y="4"/>
                    </a:lnTo>
                    <a:lnTo>
                      <a:pt x="13" y="9"/>
                    </a:lnTo>
                    <a:lnTo>
                      <a:pt x="13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86" name="Freeform 1062"/>
              <p:cNvSpPr>
                <a:spLocks/>
              </p:cNvSpPr>
              <p:nvPr/>
            </p:nvSpPr>
            <p:spPr bwMode="auto">
              <a:xfrm>
                <a:off x="3973" y="1313"/>
                <a:ext cx="51" cy="14"/>
              </a:xfrm>
              <a:custGeom>
                <a:avLst/>
                <a:gdLst/>
                <a:ahLst/>
                <a:cxnLst>
                  <a:cxn ang="0">
                    <a:pos x="51" y="14"/>
                  </a:cxn>
                  <a:cxn ang="0">
                    <a:pos x="51" y="14"/>
                  </a:cxn>
                  <a:cxn ang="0">
                    <a:pos x="51" y="14"/>
                  </a:cxn>
                  <a:cxn ang="0">
                    <a:pos x="44" y="14"/>
                  </a:cxn>
                  <a:cxn ang="0">
                    <a:pos x="44" y="14"/>
                  </a:cxn>
                  <a:cxn ang="0">
                    <a:pos x="38" y="9"/>
                  </a:cxn>
                  <a:cxn ang="0">
                    <a:pos x="25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6" y="5"/>
                  </a:cxn>
                  <a:cxn ang="0">
                    <a:pos x="25" y="0"/>
                  </a:cxn>
                  <a:cxn ang="0">
                    <a:pos x="44" y="5"/>
                  </a:cxn>
                  <a:cxn ang="0">
                    <a:pos x="51" y="9"/>
                  </a:cxn>
                  <a:cxn ang="0">
                    <a:pos x="51" y="14"/>
                  </a:cxn>
                  <a:cxn ang="0">
                    <a:pos x="51" y="14"/>
                  </a:cxn>
                </a:cxnLst>
                <a:rect l="0" t="0" r="r" b="b"/>
                <a:pathLst>
                  <a:path w="51" h="14">
                    <a:moveTo>
                      <a:pt x="51" y="14"/>
                    </a:moveTo>
                    <a:lnTo>
                      <a:pt x="51" y="14"/>
                    </a:lnTo>
                    <a:lnTo>
                      <a:pt x="51" y="14"/>
                    </a:lnTo>
                    <a:lnTo>
                      <a:pt x="44" y="14"/>
                    </a:lnTo>
                    <a:lnTo>
                      <a:pt x="44" y="14"/>
                    </a:lnTo>
                    <a:lnTo>
                      <a:pt x="38" y="9"/>
                    </a:lnTo>
                    <a:lnTo>
                      <a:pt x="25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6" y="5"/>
                    </a:lnTo>
                    <a:lnTo>
                      <a:pt x="25" y="0"/>
                    </a:lnTo>
                    <a:lnTo>
                      <a:pt x="44" y="5"/>
                    </a:lnTo>
                    <a:lnTo>
                      <a:pt x="51" y="9"/>
                    </a:lnTo>
                    <a:lnTo>
                      <a:pt x="51" y="14"/>
                    </a:lnTo>
                    <a:lnTo>
                      <a:pt x="51" y="1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87" name="Freeform 1063"/>
              <p:cNvSpPr>
                <a:spLocks/>
              </p:cNvSpPr>
              <p:nvPr/>
            </p:nvSpPr>
            <p:spPr bwMode="auto">
              <a:xfrm>
                <a:off x="3391" y="1318"/>
                <a:ext cx="6" cy="18"/>
              </a:xfrm>
              <a:custGeom>
                <a:avLst/>
                <a:gdLst/>
                <a:ahLst/>
                <a:cxnLst>
                  <a:cxn ang="0">
                    <a:pos x="6" y="18"/>
                  </a:cxn>
                  <a:cxn ang="0">
                    <a:pos x="6" y="18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9"/>
                  </a:cxn>
                  <a:cxn ang="0">
                    <a:pos x="6" y="18"/>
                  </a:cxn>
                  <a:cxn ang="0">
                    <a:pos x="6" y="18"/>
                  </a:cxn>
                  <a:cxn ang="0">
                    <a:pos x="6" y="18"/>
                  </a:cxn>
                </a:cxnLst>
                <a:rect l="0" t="0" r="r" b="b"/>
                <a:pathLst>
                  <a:path w="6" h="18">
                    <a:moveTo>
                      <a:pt x="6" y="18"/>
                    </a:moveTo>
                    <a:lnTo>
                      <a:pt x="6" y="18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9"/>
                    </a:lnTo>
                    <a:lnTo>
                      <a:pt x="6" y="18"/>
                    </a:lnTo>
                    <a:lnTo>
                      <a:pt x="6" y="18"/>
                    </a:lnTo>
                    <a:lnTo>
                      <a:pt x="6" y="18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88" name="Freeform 1064"/>
              <p:cNvSpPr>
                <a:spLocks/>
              </p:cNvSpPr>
              <p:nvPr/>
            </p:nvSpPr>
            <p:spPr bwMode="auto">
              <a:xfrm>
                <a:off x="4625" y="1318"/>
                <a:ext cx="120" cy="9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4"/>
                  </a:cxn>
                  <a:cxn ang="0">
                    <a:pos x="19" y="0"/>
                  </a:cxn>
                  <a:cxn ang="0">
                    <a:pos x="51" y="0"/>
                  </a:cxn>
                  <a:cxn ang="0">
                    <a:pos x="88" y="0"/>
                  </a:cxn>
                  <a:cxn ang="0">
                    <a:pos x="107" y="0"/>
                  </a:cxn>
                  <a:cxn ang="0">
                    <a:pos x="107" y="0"/>
                  </a:cxn>
                  <a:cxn ang="0">
                    <a:pos x="114" y="4"/>
                  </a:cxn>
                  <a:cxn ang="0">
                    <a:pos x="120" y="9"/>
                  </a:cxn>
                  <a:cxn ang="0">
                    <a:pos x="120" y="9"/>
                  </a:cxn>
                  <a:cxn ang="0">
                    <a:pos x="57" y="9"/>
                  </a:cxn>
                  <a:cxn ang="0">
                    <a:pos x="0" y="4"/>
                  </a:cxn>
                  <a:cxn ang="0">
                    <a:pos x="0" y="4"/>
                  </a:cxn>
                </a:cxnLst>
                <a:rect l="0" t="0" r="r" b="b"/>
                <a:pathLst>
                  <a:path w="120" h="9">
                    <a:moveTo>
                      <a:pt x="0" y="4"/>
                    </a:moveTo>
                    <a:lnTo>
                      <a:pt x="0" y="4"/>
                    </a:lnTo>
                    <a:lnTo>
                      <a:pt x="19" y="0"/>
                    </a:lnTo>
                    <a:lnTo>
                      <a:pt x="51" y="0"/>
                    </a:lnTo>
                    <a:lnTo>
                      <a:pt x="88" y="0"/>
                    </a:lnTo>
                    <a:lnTo>
                      <a:pt x="107" y="0"/>
                    </a:lnTo>
                    <a:lnTo>
                      <a:pt x="107" y="0"/>
                    </a:lnTo>
                    <a:lnTo>
                      <a:pt x="114" y="4"/>
                    </a:lnTo>
                    <a:lnTo>
                      <a:pt x="120" y="9"/>
                    </a:lnTo>
                    <a:lnTo>
                      <a:pt x="120" y="9"/>
                    </a:lnTo>
                    <a:lnTo>
                      <a:pt x="57" y="9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89" name="Freeform 1065"/>
              <p:cNvSpPr>
                <a:spLocks/>
              </p:cNvSpPr>
              <p:nvPr/>
            </p:nvSpPr>
            <p:spPr bwMode="auto">
              <a:xfrm>
                <a:off x="4049" y="1318"/>
                <a:ext cx="19" cy="31"/>
              </a:xfrm>
              <a:custGeom>
                <a:avLst/>
                <a:gdLst/>
                <a:ahLst/>
                <a:cxnLst>
                  <a:cxn ang="0">
                    <a:pos x="19" y="9"/>
                  </a:cxn>
                  <a:cxn ang="0">
                    <a:pos x="19" y="9"/>
                  </a:cxn>
                  <a:cxn ang="0">
                    <a:pos x="13" y="9"/>
                  </a:cxn>
                  <a:cxn ang="0">
                    <a:pos x="6" y="9"/>
                  </a:cxn>
                  <a:cxn ang="0">
                    <a:pos x="6" y="9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13"/>
                  </a:cxn>
                  <a:cxn ang="0">
                    <a:pos x="13" y="18"/>
                  </a:cxn>
                  <a:cxn ang="0">
                    <a:pos x="13" y="22"/>
                  </a:cxn>
                  <a:cxn ang="0">
                    <a:pos x="19" y="31"/>
                  </a:cxn>
                  <a:cxn ang="0">
                    <a:pos x="19" y="31"/>
                  </a:cxn>
                  <a:cxn ang="0">
                    <a:pos x="0" y="31"/>
                  </a:cxn>
                  <a:cxn ang="0">
                    <a:pos x="0" y="31"/>
                  </a:cxn>
                  <a:cxn ang="0">
                    <a:pos x="0" y="22"/>
                  </a:cxn>
                  <a:cxn ang="0">
                    <a:pos x="6" y="18"/>
                  </a:cxn>
                  <a:cxn ang="0">
                    <a:pos x="19" y="9"/>
                  </a:cxn>
                  <a:cxn ang="0">
                    <a:pos x="19" y="9"/>
                  </a:cxn>
                </a:cxnLst>
                <a:rect l="0" t="0" r="r" b="b"/>
                <a:pathLst>
                  <a:path w="19" h="31">
                    <a:moveTo>
                      <a:pt x="19" y="9"/>
                    </a:moveTo>
                    <a:lnTo>
                      <a:pt x="19" y="9"/>
                    </a:lnTo>
                    <a:lnTo>
                      <a:pt x="13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13"/>
                    </a:lnTo>
                    <a:lnTo>
                      <a:pt x="13" y="18"/>
                    </a:lnTo>
                    <a:lnTo>
                      <a:pt x="13" y="22"/>
                    </a:lnTo>
                    <a:lnTo>
                      <a:pt x="19" y="31"/>
                    </a:lnTo>
                    <a:lnTo>
                      <a:pt x="19" y="31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0" y="22"/>
                    </a:lnTo>
                    <a:lnTo>
                      <a:pt x="6" y="18"/>
                    </a:lnTo>
                    <a:lnTo>
                      <a:pt x="19" y="9"/>
                    </a:lnTo>
                    <a:lnTo>
                      <a:pt x="19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90" name="Freeform 1066"/>
              <p:cNvSpPr>
                <a:spLocks/>
              </p:cNvSpPr>
              <p:nvPr/>
            </p:nvSpPr>
            <p:spPr bwMode="auto">
              <a:xfrm>
                <a:off x="4030" y="1318"/>
                <a:ext cx="19" cy="9"/>
              </a:xfrm>
              <a:custGeom>
                <a:avLst/>
                <a:gdLst/>
                <a:ahLst/>
                <a:cxnLst>
                  <a:cxn ang="0">
                    <a:pos x="13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6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3" y="9"/>
                  </a:cxn>
                  <a:cxn ang="0">
                    <a:pos x="13" y="9"/>
                  </a:cxn>
                </a:cxnLst>
                <a:rect l="0" t="0" r="r" b="b"/>
                <a:pathLst>
                  <a:path w="19" h="9">
                    <a:moveTo>
                      <a:pt x="13" y="9"/>
                    </a:moveTo>
                    <a:lnTo>
                      <a:pt x="13" y="9"/>
                    </a:lnTo>
                    <a:lnTo>
                      <a:pt x="13" y="9"/>
                    </a:lnTo>
                    <a:lnTo>
                      <a:pt x="6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3" y="9"/>
                    </a:lnTo>
                    <a:lnTo>
                      <a:pt x="13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91" name="Freeform 1067"/>
              <p:cNvSpPr>
                <a:spLocks/>
              </p:cNvSpPr>
              <p:nvPr/>
            </p:nvSpPr>
            <p:spPr bwMode="auto">
              <a:xfrm>
                <a:off x="3973" y="1327"/>
                <a:ext cx="76" cy="35"/>
              </a:xfrm>
              <a:custGeom>
                <a:avLst/>
                <a:gdLst/>
                <a:ahLst/>
                <a:cxnLst>
                  <a:cxn ang="0">
                    <a:pos x="51" y="4"/>
                  </a:cxn>
                  <a:cxn ang="0">
                    <a:pos x="51" y="4"/>
                  </a:cxn>
                  <a:cxn ang="0">
                    <a:pos x="51" y="13"/>
                  </a:cxn>
                  <a:cxn ang="0">
                    <a:pos x="51" y="18"/>
                  </a:cxn>
                  <a:cxn ang="0">
                    <a:pos x="51" y="18"/>
                  </a:cxn>
                  <a:cxn ang="0">
                    <a:pos x="63" y="13"/>
                  </a:cxn>
                  <a:cxn ang="0">
                    <a:pos x="76" y="13"/>
                  </a:cxn>
                  <a:cxn ang="0">
                    <a:pos x="76" y="13"/>
                  </a:cxn>
                  <a:cxn ang="0">
                    <a:pos x="76" y="22"/>
                  </a:cxn>
                  <a:cxn ang="0">
                    <a:pos x="76" y="22"/>
                  </a:cxn>
                  <a:cxn ang="0">
                    <a:pos x="63" y="22"/>
                  </a:cxn>
                  <a:cxn ang="0">
                    <a:pos x="57" y="22"/>
                  </a:cxn>
                  <a:cxn ang="0">
                    <a:pos x="57" y="22"/>
                  </a:cxn>
                  <a:cxn ang="0">
                    <a:pos x="51" y="22"/>
                  </a:cxn>
                  <a:cxn ang="0">
                    <a:pos x="51" y="22"/>
                  </a:cxn>
                  <a:cxn ang="0">
                    <a:pos x="51" y="31"/>
                  </a:cxn>
                  <a:cxn ang="0">
                    <a:pos x="51" y="35"/>
                  </a:cxn>
                  <a:cxn ang="0">
                    <a:pos x="44" y="35"/>
                  </a:cxn>
                  <a:cxn ang="0">
                    <a:pos x="44" y="35"/>
                  </a:cxn>
                  <a:cxn ang="0">
                    <a:pos x="44" y="27"/>
                  </a:cxn>
                  <a:cxn ang="0">
                    <a:pos x="38" y="27"/>
                  </a:cxn>
                  <a:cxn ang="0">
                    <a:pos x="32" y="27"/>
                  </a:cxn>
                  <a:cxn ang="0">
                    <a:pos x="25" y="27"/>
                  </a:cxn>
                  <a:cxn ang="0">
                    <a:pos x="25" y="27"/>
                  </a:cxn>
                  <a:cxn ang="0">
                    <a:pos x="25" y="22"/>
                  </a:cxn>
                  <a:cxn ang="0">
                    <a:pos x="32" y="22"/>
                  </a:cxn>
                  <a:cxn ang="0">
                    <a:pos x="38" y="22"/>
                  </a:cxn>
                  <a:cxn ang="0">
                    <a:pos x="44" y="18"/>
                  </a:cxn>
                  <a:cxn ang="0">
                    <a:pos x="44" y="18"/>
                  </a:cxn>
                  <a:cxn ang="0">
                    <a:pos x="38" y="18"/>
                  </a:cxn>
                  <a:cxn ang="0">
                    <a:pos x="32" y="18"/>
                  </a:cxn>
                  <a:cxn ang="0">
                    <a:pos x="25" y="18"/>
                  </a:cxn>
                  <a:cxn ang="0">
                    <a:pos x="25" y="13"/>
                  </a:cxn>
                  <a:cxn ang="0">
                    <a:pos x="25" y="13"/>
                  </a:cxn>
                  <a:cxn ang="0">
                    <a:pos x="25" y="9"/>
                  </a:cxn>
                  <a:cxn ang="0">
                    <a:pos x="38" y="9"/>
                  </a:cxn>
                  <a:cxn ang="0">
                    <a:pos x="44" y="13"/>
                  </a:cxn>
                  <a:cxn ang="0">
                    <a:pos x="44" y="9"/>
                  </a:cxn>
                  <a:cxn ang="0">
                    <a:pos x="44" y="9"/>
                  </a:cxn>
                  <a:cxn ang="0">
                    <a:pos x="32" y="4"/>
                  </a:cxn>
                  <a:cxn ang="0">
                    <a:pos x="19" y="4"/>
                  </a:cxn>
                  <a:cxn ang="0">
                    <a:pos x="6" y="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25" y="0"/>
                  </a:cxn>
                  <a:cxn ang="0">
                    <a:pos x="51" y="4"/>
                  </a:cxn>
                  <a:cxn ang="0">
                    <a:pos x="51" y="4"/>
                  </a:cxn>
                </a:cxnLst>
                <a:rect l="0" t="0" r="r" b="b"/>
                <a:pathLst>
                  <a:path w="76" h="35">
                    <a:moveTo>
                      <a:pt x="51" y="4"/>
                    </a:moveTo>
                    <a:lnTo>
                      <a:pt x="51" y="4"/>
                    </a:lnTo>
                    <a:lnTo>
                      <a:pt x="51" y="13"/>
                    </a:lnTo>
                    <a:lnTo>
                      <a:pt x="51" y="18"/>
                    </a:lnTo>
                    <a:lnTo>
                      <a:pt x="51" y="18"/>
                    </a:lnTo>
                    <a:lnTo>
                      <a:pt x="63" y="13"/>
                    </a:lnTo>
                    <a:lnTo>
                      <a:pt x="76" y="13"/>
                    </a:lnTo>
                    <a:lnTo>
                      <a:pt x="76" y="13"/>
                    </a:lnTo>
                    <a:lnTo>
                      <a:pt x="76" y="22"/>
                    </a:lnTo>
                    <a:lnTo>
                      <a:pt x="76" y="22"/>
                    </a:lnTo>
                    <a:lnTo>
                      <a:pt x="63" y="22"/>
                    </a:lnTo>
                    <a:lnTo>
                      <a:pt x="57" y="22"/>
                    </a:lnTo>
                    <a:lnTo>
                      <a:pt x="57" y="22"/>
                    </a:lnTo>
                    <a:lnTo>
                      <a:pt x="51" y="22"/>
                    </a:lnTo>
                    <a:lnTo>
                      <a:pt x="51" y="22"/>
                    </a:lnTo>
                    <a:lnTo>
                      <a:pt x="51" y="31"/>
                    </a:lnTo>
                    <a:lnTo>
                      <a:pt x="51" y="35"/>
                    </a:lnTo>
                    <a:lnTo>
                      <a:pt x="44" y="35"/>
                    </a:lnTo>
                    <a:lnTo>
                      <a:pt x="44" y="35"/>
                    </a:lnTo>
                    <a:lnTo>
                      <a:pt x="44" y="27"/>
                    </a:lnTo>
                    <a:lnTo>
                      <a:pt x="38" y="27"/>
                    </a:lnTo>
                    <a:lnTo>
                      <a:pt x="32" y="27"/>
                    </a:lnTo>
                    <a:lnTo>
                      <a:pt x="25" y="27"/>
                    </a:lnTo>
                    <a:lnTo>
                      <a:pt x="25" y="27"/>
                    </a:lnTo>
                    <a:lnTo>
                      <a:pt x="25" y="22"/>
                    </a:lnTo>
                    <a:lnTo>
                      <a:pt x="32" y="22"/>
                    </a:lnTo>
                    <a:lnTo>
                      <a:pt x="38" y="22"/>
                    </a:lnTo>
                    <a:lnTo>
                      <a:pt x="44" y="18"/>
                    </a:lnTo>
                    <a:lnTo>
                      <a:pt x="44" y="18"/>
                    </a:lnTo>
                    <a:lnTo>
                      <a:pt x="38" y="18"/>
                    </a:lnTo>
                    <a:lnTo>
                      <a:pt x="32" y="18"/>
                    </a:lnTo>
                    <a:lnTo>
                      <a:pt x="25" y="18"/>
                    </a:lnTo>
                    <a:lnTo>
                      <a:pt x="25" y="13"/>
                    </a:lnTo>
                    <a:lnTo>
                      <a:pt x="25" y="13"/>
                    </a:lnTo>
                    <a:lnTo>
                      <a:pt x="25" y="9"/>
                    </a:lnTo>
                    <a:lnTo>
                      <a:pt x="38" y="9"/>
                    </a:lnTo>
                    <a:lnTo>
                      <a:pt x="44" y="13"/>
                    </a:lnTo>
                    <a:lnTo>
                      <a:pt x="44" y="9"/>
                    </a:lnTo>
                    <a:lnTo>
                      <a:pt x="44" y="9"/>
                    </a:lnTo>
                    <a:lnTo>
                      <a:pt x="32" y="4"/>
                    </a:lnTo>
                    <a:lnTo>
                      <a:pt x="19" y="4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25" y="0"/>
                    </a:lnTo>
                    <a:lnTo>
                      <a:pt x="51" y="4"/>
                    </a:lnTo>
                    <a:lnTo>
                      <a:pt x="51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92" name="Freeform 1068"/>
              <p:cNvSpPr>
                <a:spLocks/>
              </p:cNvSpPr>
              <p:nvPr/>
            </p:nvSpPr>
            <p:spPr bwMode="auto">
              <a:xfrm>
                <a:off x="3815" y="1336"/>
                <a:ext cx="19" cy="18"/>
              </a:xfrm>
              <a:custGeom>
                <a:avLst/>
                <a:gdLst/>
                <a:ahLst/>
                <a:cxnLst>
                  <a:cxn ang="0">
                    <a:pos x="12" y="18"/>
                  </a:cxn>
                  <a:cxn ang="0">
                    <a:pos x="12" y="18"/>
                  </a:cxn>
                  <a:cxn ang="0">
                    <a:pos x="6" y="13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0" y="9"/>
                  </a:cxn>
                  <a:cxn ang="0">
                    <a:pos x="6" y="4"/>
                  </a:cxn>
                  <a:cxn ang="0">
                    <a:pos x="6" y="4"/>
                  </a:cxn>
                  <a:cxn ang="0">
                    <a:pos x="12" y="9"/>
                  </a:cxn>
                  <a:cxn ang="0">
                    <a:pos x="12" y="4"/>
                  </a:cxn>
                  <a:cxn ang="0">
                    <a:pos x="12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13"/>
                  </a:cxn>
                  <a:cxn ang="0">
                    <a:pos x="12" y="18"/>
                  </a:cxn>
                  <a:cxn ang="0">
                    <a:pos x="12" y="18"/>
                  </a:cxn>
                </a:cxnLst>
                <a:rect l="0" t="0" r="r" b="b"/>
                <a:pathLst>
                  <a:path w="19" h="18">
                    <a:moveTo>
                      <a:pt x="12" y="18"/>
                    </a:moveTo>
                    <a:lnTo>
                      <a:pt x="12" y="18"/>
                    </a:lnTo>
                    <a:lnTo>
                      <a:pt x="6" y="13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9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12" y="9"/>
                    </a:lnTo>
                    <a:lnTo>
                      <a:pt x="12" y="4"/>
                    </a:lnTo>
                    <a:lnTo>
                      <a:pt x="12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13"/>
                    </a:lnTo>
                    <a:lnTo>
                      <a:pt x="12" y="18"/>
                    </a:lnTo>
                    <a:lnTo>
                      <a:pt x="12" y="18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93" name="Freeform 1069"/>
              <p:cNvSpPr>
                <a:spLocks/>
              </p:cNvSpPr>
              <p:nvPr/>
            </p:nvSpPr>
            <p:spPr bwMode="auto">
              <a:xfrm>
                <a:off x="4138" y="1340"/>
                <a:ext cx="19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19" y="5"/>
                  </a:cxn>
                  <a:cxn ang="0">
                    <a:pos x="12" y="9"/>
                  </a:cxn>
                  <a:cxn ang="0">
                    <a:pos x="12" y="9"/>
                  </a:cxn>
                  <a:cxn ang="0">
                    <a:pos x="12" y="9"/>
                  </a:cxn>
                  <a:cxn ang="0">
                    <a:pos x="6" y="9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19" h="9">
                    <a:moveTo>
                      <a:pt x="0" y="9"/>
                    </a:move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19" y="5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6" y="9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94" name="Freeform 1070"/>
              <p:cNvSpPr>
                <a:spLocks/>
              </p:cNvSpPr>
              <p:nvPr/>
            </p:nvSpPr>
            <p:spPr bwMode="auto">
              <a:xfrm>
                <a:off x="4119" y="1340"/>
                <a:ext cx="12" cy="9"/>
              </a:xfrm>
              <a:custGeom>
                <a:avLst/>
                <a:gdLst/>
                <a:ahLst/>
                <a:cxnLst>
                  <a:cxn ang="0">
                    <a:pos x="12" y="9"/>
                  </a:cxn>
                  <a:cxn ang="0">
                    <a:pos x="12" y="9"/>
                  </a:cxn>
                  <a:cxn ang="0">
                    <a:pos x="6" y="9"/>
                  </a:cxn>
                  <a:cxn ang="0">
                    <a:pos x="6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12" y="5"/>
                  </a:cxn>
                  <a:cxn ang="0">
                    <a:pos x="12" y="5"/>
                  </a:cxn>
                  <a:cxn ang="0">
                    <a:pos x="12" y="9"/>
                  </a:cxn>
                  <a:cxn ang="0">
                    <a:pos x="12" y="9"/>
                  </a:cxn>
                  <a:cxn ang="0">
                    <a:pos x="12" y="9"/>
                  </a:cxn>
                </a:cxnLst>
                <a:rect l="0" t="0" r="r" b="b"/>
                <a:pathLst>
                  <a:path w="12" h="9">
                    <a:moveTo>
                      <a:pt x="12" y="9"/>
                    </a:moveTo>
                    <a:lnTo>
                      <a:pt x="12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2" y="5"/>
                    </a:lnTo>
                    <a:lnTo>
                      <a:pt x="12" y="5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12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95" name="Freeform 1071"/>
              <p:cNvSpPr>
                <a:spLocks/>
              </p:cNvSpPr>
              <p:nvPr/>
            </p:nvSpPr>
            <p:spPr bwMode="auto">
              <a:xfrm>
                <a:off x="4074" y="1340"/>
                <a:ext cx="19" cy="9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13" y="5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5"/>
                  </a:cxn>
                  <a:cxn ang="0">
                    <a:pos x="13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19" h="9">
                    <a:moveTo>
                      <a:pt x="0" y="5"/>
                    </a:moveTo>
                    <a:lnTo>
                      <a:pt x="0" y="5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13" y="5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5"/>
                    </a:lnTo>
                    <a:lnTo>
                      <a:pt x="13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96" name="Freeform 1072"/>
              <p:cNvSpPr>
                <a:spLocks/>
              </p:cNvSpPr>
              <p:nvPr/>
            </p:nvSpPr>
            <p:spPr bwMode="auto">
              <a:xfrm>
                <a:off x="3378" y="1340"/>
                <a:ext cx="13" cy="18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6" y="5"/>
                  </a:cxn>
                  <a:cxn ang="0">
                    <a:pos x="13" y="14"/>
                  </a:cxn>
                  <a:cxn ang="0">
                    <a:pos x="13" y="14"/>
                  </a:cxn>
                  <a:cxn ang="0">
                    <a:pos x="6" y="18"/>
                  </a:cxn>
                  <a:cxn ang="0">
                    <a:pos x="6" y="18"/>
                  </a:cxn>
                  <a:cxn ang="0">
                    <a:pos x="0" y="14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6" y="0"/>
                  </a:cxn>
                  <a:cxn ang="0">
                    <a:pos x="13" y="0"/>
                  </a:cxn>
                  <a:cxn ang="0">
                    <a:pos x="13" y="0"/>
                  </a:cxn>
                </a:cxnLst>
                <a:rect l="0" t="0" r="r" b="b"/>
                <a:pathLst>
                  <a:path w="13" h="18">
                    <a:moveTo>
                      <a:pt x="13" y="0"/>
                    </a:moveTo>
                    <a:lnTo>
                      <a:pt x="13" y="0"/>
                    </a:lnTo>
                    <a:lnTo>
                      <a:pt x="6" y="5"/>
                    </a:lnTo>
                    <a:lnTo>
                      <a:pt x="13" y="14"/>
                    </a:lnTo>
                    <a:lnTo>
                      <a:pt x="13" y="14"/>
                    </a:lnTo>
                    <a:lnTo>
                      <a:pt x="6" y="18"/>
                    </a:lnTo>
                    <a:lnTo>
                      <a:pt x="6" y="18"/>
                    </a:lnTo>
                    <a:lnTo>
                      <a:pt x="0" y="14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6" y="0"/>
                    </a:lnTo>
                    <a:lnTo>
                      <a:pt x="13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97" name="Freeform 1073"/>
              <p:cNvSpPr>
                <a:spLocks/>
              </p:cNvSpPr>
              <p:nvPr/>
            </p:nvSpPr>
            <p:spPr bwMode="auto">
              <a:xfrm>
                <a:off x="4530" y="1349"/>
                <a:ext cx="19" cy="9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13" y="5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5"/>
                  </a:cxn>
                  <a:cxn ang="0">
                    <a:pos x="19" y="9"/>
                  </a:cxn>
                  <a:cxn ang="0">
                    <a:pos x="13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19" h="9">
                    <a:moveTo>
                      <a:pt x="6" y="0"/>
                    </a:moveTo>
                    <a:lnTo>
                      <a:pt x="6" y="0"/>
                    </a:lnTo>
                    <a:lnTo>
                      <a:pt x="13" y="5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5"/>
                    </a:lnTo>
                    <a:lnTo>
                      <a:pt x="19" y="9"/>
                    </a:lnTo>
                    <a:lnTo>
                      <a:pt x="13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98" name="Freeform 1074"/>
              <p:cNvSpPr>
                <a:spLocks/>
              </p:cNvSpPr>
              <p:nvPr/>
            </p:nvSpPr>
            <p:spPr bwMode="auto">
              <a:xfrm>
                <a:off x="4815" y="1354"/>
                <a:ext cx="25" cy="8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0" y="8"/>
                  </a:cxn>
                  <a:cxn ang="0">
                    <a:pos x="0" y="4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12" y="4"/>
                  </a:cxn>
                  <a:cxn ang="0">
                    <a:pos x="12" y="4"/>
                  </a:cxn>
                  <a:cxn ang="0">
                    <a:pos x="12" y="4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25" y="4"/>
                  </a:cxn>
                  <a:cxn ang="0">
                    <a:pos x="25" y="8"/>
                  </a:cxn>
                  <a:cxn ang="0">
                    <a:pos x="25" y="8"/>
                  </a:cxn>
                  <a:cxn ang="0">
                    <a:pos x="12" y="8"/>
                  </a:cxn>
                  <a:cxn ang="0">
                    <a:pos x="6" y="8"/>
                  </a:cxn>
                  <a:cxn ang="0">
                    <a:pos x="0" y="8"/>
                  </a:cxn>
                  <a:cxn ang="0">
                    <a:pos x="0" y="8"/>
                  </a:cxn>
                </a:cxnLst>
                <a:rect l="0" t="0" r="r" b="b"/>
                <a:pathLst>
                  <a:path w="25" h="8">
                    <a:moveTo>
                      <a:pt x="0" y="8"/>
                    </a:moveTo>
                    <a:lnTo>
                      <a:pt x="0" y="8"/>
                    </a:lnTo>
                    <a:lnTo>
                      <a:pt x="0" y="4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12" y="4"/>
                    </a:lnTo>
                    <a:lnTo>
                      <a:pt x="12" y="4"/>
                    </a:lnTo>
                    <a:lnTo>
                      <a:pt x="12" y="4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5" y="4"/>
                    </a:lnTo>
                    <a:lnTo>
                      <a:pt x="25" y="8"/>
                    </a:lnTo>
                    <a:lnTo>
                      <a:pt x="25" y="8"/>
                    </a:lnTo>
                    <a:lnTo>
                      <a:pt x="12" y="8"/>
                    </a:lnTo>
                    <a:lnTo>
                      <a:pt x="6" y="8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099" name="Freeform 1075"/>
              <p:cNvSpPr>
                <a:spLocks/>
              </p:cNvSpPr>
              <p:nvPr/>
            </p:nvSpPr>
            <p:spPr bwMode="auto">
              <a:xfrm>
                <a:off x="4093" y="1354"/>
                <a:ext cx="19" cy="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9" y="0"/>
                  </a:cxn>
                  <a:cxn ang="0">
                    <a:pos x="19" y="4"/>
                  </a:cxn>
                  <a:cxn ang="0">
                    <a:pos x="19" y="4"/>
                  </a:cxn>
                  <a:cxn ang="0">
                    <a:pos x="7" y="8"/>
                  </a:cxn>
                  <a:cxn ang="0">
                    <a:pos x="19" y="17"/>
                  </a:cxn>
                  <a:cxn ang="0">
                    <a:pos x="19" y="17"/>
                  </a:cxn>
                  <a:cxn ang="0">
                    <a:pos x="0" y="17"/>
                  </a:cxn>
                  <a:cxn ang="0">
                    <a:pos x="0" y="17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9" h="17">
                    <a:moveTo>
                      <a:pt x="0" y="0"/>
                    </a:moveTo>
                    <a:lnTo>
                      <a:pt x="0" y="0"/>
                    </a:lnTo>
                    <a:lnTo>
                      <a:pt x="13" y="0"/>
                    </a:lnTo>
                    <a:lnTo>
                      <a:pt x="19" y="0"/>
                    </a:lnTo>
                    <a:lnTo>
                      <a:pt x="19" y="4"/>
                    </a:lnTo>
                    <a:lnTo>
                      <a:pt x="19" y="4"/>
                    </a:lnTo>
                    <a:lnTo>
                      <a:pt x="7" y="8"/>
                    </a:lnTo>
                    <a:lnTo>
                      <a:pt x="19" y="17"/>
                    </a:lnTo>
                    <a:lnTo>
                      <a:pt x="19" y="17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00" name="Freeform 1076"/>
              <p:cNvSpPr>
                <a:spLocks/>
              </p:cNvSpPr>
              <p:nvPr/>
            </p:nvSpPr>
            <p:spPr bwMode="auto">
              <a:xfrm>
                <a:off x="4074" y="1354"/>
                <a:ext cx="19" cy="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9" y="0"/>
                  </a:cxn>
                  <a:cxn ang="0">
                    <a:pos x="19" y="4"/>
                  </a:cxn>
                  <a:cxn ang="0">
                    <a:pos x="19" y="4"/>
                  </a:cxn>
                  <a:cxn ang="0">
                    <a:pos x="7" y="8"/>
                  </a:cxn>
                  <a:cxn ang="0">
                    <a:pos x="19" y="17"/>
                  </a:cxn>
                  <a:cxn ang="0">
                    <a:pos x="19" y="17"/>
                  </a:cxn>
                  <a:cxn ang="0">
                    <a:pos x="0" y="17"/>
                  </a:cxn>
                  <a:cxn ang="0">
                    <a:pos x="0" y="17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9" h="17">
                    <a:moveTo>
                      <a:pt x="0" y="0"/>
                    </a:moveTo>
                    <a:lnTo>
                      <a:pt x="0" y="0"/>
                    </a:lnTo>
                    <a:lnTo>
                      <a:pt x="13" y="0"/>
                    </a:lnTo>
                    <a:lnTo>
                      <a:pt x="19" y="0"/>
                    </a:lnTo>
                    <a:lnTo>
                      <a:pt x="19" y="4"/>
                    </a:lnTo>
                    <a:lnTo>
                      <a:pt x="19" y="4"/>
                    </a:lnTo>
                    <a:lnTo>
                      <a:pt x="7" y="8"/>
                    </a:lnTo>
                    <a:lnTo>
                      <a:pt x="19" y="17"/>
                    </a:lnTo>
                    <a:lnTo>
                      <a:pt x="19" y="17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01" name="Freeform 1077"/>
              <p:cNvSpPr>
                <a:spLocks/>
              </p:cNvSpPr>
              <p:nvPr/>
            </p:nvSpPr>
            <p:spPr bwMode="auto">
              <a:xfrm>
                <a:off x="4049" y="1354"/>
                <a:ext cx="19" cy="17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19" y="0"/>
                  </a:cxn>
                  <a:cxn ang="0">
                    <a:pos x="19" y="17"/>
                  </a:cxn>
                  <a:cxn ang="0">
                    <a:pos x="19" y="17"/>
                  </a:cxn>
                  <a:cxn ang="0">
                    <a:pos x="0" y="17"/>
                  </a:cxn>
                  <a:cxn ang="0">
                    <a:pos x="0" y="17"/>
                  </a:cxn>
                  <a:cxn ang="0">
                    <a:pos x="13" y="8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</a:cxnLst>
                <a:rect l="0" t="0" r="r" b="b"/>
                <a:pathLst>
                  <a:path w="19" h="17">
                    <a:moveTo>
                      <a:pt x="19" y="0"/>
                    </a:moveTo>
                    <a:lnTo>
                      <a:pt x="19" y="0"/>
                    </a:lnTo>
                    <a:lnTo>
                      <a:pt x="19" y="17"/>
                    </a:lnTo>
                    <a:lnTo>
                      <a:pt x="19" y="17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13" y="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02" name="Freeform 1078"/>
              <p:cNvSpPr>
                <a:spLocks/>
              </p:cNvSpPr>
              <p:nvPr/>
            </p:nvSpPr>
            <p:spPr bwMode="auto">
              <a:xfrm>
                <a:off x="4030" y="1354"/>
                <a:ext cx="19" cy="17"/>
              </a:xfrm>
              <a:custGeom>
                <a:avLst/>
                <a:gdLst/>
                <a:ahLst/>
                <a:cxnLst>
                  <a:cxn ang="0">
                    <a:pos x="13" y="4"/>
                  </a:cxn>
                  <a:cxn ang="0">
                    <a:pos x="13" y="4"/>
                  </a:cxn>
                  <a:cxn ang="0">
                    <a:pos x="6" y="4"/>
                  </a:cxn>
                  <a:cxn ang="0">
                    <a:pos x="6" y="8"/>
                  </a:cxn>
                  <a:cxn ang="0">
                    <a:pos x="0" y="8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17"/>
                  </a:cxn>
                  <a:cxn ang="0">
                    <a:pos x="19" y="17"/>
                  </a:cxn>
                  <a:cxn ang="0">
                    <a:pos x="0" y="17"/>
                  </a:cxn>
                  <a:cxn ang="0">
                    <a:pos x="0" y="17"/>
                  </a:cxn>
                  <a:cxn ang="0">
                    <a:pos x="0" y="13"/>
                  </a:cxn>
                  <a:cxn ang="0">
                    <a:pos x="6" y="8"/>
                  </a:cxn>
                  <a:cxn ang="0">
                    <a:pos x="13" y="8"/>
                  </a:cxn>
                  <a:cxn ang="0">
                    <a:pos x="13" y="4"/>
                  </a:cxn>
                  <a:cxn ang="0">
                    <a:pos x="13" y="4"/>
                  </a:cxn>
                </a:cxnLst>
                <a:rect l="0" t="0" r="r" b="b"/>
                <a:pathLst>
                  <a:path w="19" h="17">
                    <a:moveTo>
                      <a:pt x="13" y="4"/>
                    </a:moveTo>
                    <a:lnTo>
                      <a:pt x="13" y="4"/>
                    </a:lnTo>
                    <a:lnTo>
                      <a:pt x="6" y="4"/>
                    </a:lnTo>
                    <a:lnTo>
                      <a:pt x="6" y="8"/>
                    </a:lnTo>
                    <a:lnTo>
                      <a:pt x="0" y="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17"/>
                    </a:lnTo>
                    <a:lnTo>
                      <a:pt x="19" y="17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0" y="13"/>
                    </a:lnTo>
                    <a:lnTo>
                      <a:pt x="6" y="8"/>
                    </a:lnTo>
                    <a:lnTo>
                      <a:pt x="13" y="8"/>
                    </a:lnTo>
                    <a:lnTo>
                      <a:pt x="13" y="4"/>
                    </a:lnTo>
                    <a:lnTo>
                      <a:pt x="13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03" name="Freeform 1079"/>
              <p:cNvSpPr>
                <a:spLocks/>
              </p:cNvSpPr>
              <p:nvPr/>
            </p:nvSpPr>
            <p:spPr bwMode="auto">
              <a:xfrm>
                <a:off x="3998" y="1362"/>
                <a:ext cx="26" cy="9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26" y="0"/>
                  </a:cxn>
                  <a:cxn ang="0">
                    <a:pos x="26" y="0"/>
                  </a:cxn>
                  <a:cxn ang="0">
                    <a:pos x="26" y="9"/>
                  </a:cxn>
                  <a:cxn ang="0">
                    <a:pos x="19" y="5"/>
                  </a:cxn>
                  <a:cxn ang="0">
                    <a:pos x="7" y="5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26" h="9">
                    <a:moveTo>
                      <a:pt x="0" y="5"/>
                    </a:moveTo>
                    <a:lnTo>
                      <a:pt x="0" y="5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26" y="9"/>
                    </a:lnTo>
                    <a:lnTo>
                      <a:pt x="19" y="5"/>
                    </a:lnTo>
                    <a:lnTo>
                      <a:pt x="7" y="5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04" name="Freeform 1080"/>
              <p:cNvSpPr>
                <a:spLocks/>
              </p:cNvSpPr>
              <p:nvPr/>
            </p:nvSpPr>
            <p:spPr bwMode="auto">
              <a:xfrm>
                <a:off x="3796" y="1367"/>
                <a:ext cx="19" cy="3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6" y="4"/>
                  </a:cxn>
                  <a:cxn ang="0">
                    <a:pos x="6" y="9"/>
                  </a:cxn>
                  <a:cxn ang="0">
                    <a:pos x="6" y="9"/>
                  </a:cxn>
                  <a:cxn ang="0">
                    <a:pos x="12" y="9"/>
                  </a:cxn>
                  <a:cxn ang="0">
                    <a:pos x="12" y="9"/>
                  </a:cxn>
                  <a:cxn ang="0">
                    <a:pos x="19" y="18"/>
                  </a:cxn>
                  <a:cxn ang="0">
                    <a:pos x="19" y="18"/>
                  </a:cxn>
                  <a:cxn ang="0">
                    <a:pos x="12" y="18"/>
                  </a:cxn>
                  <a:cxn ang="0">
                    <a:pos x="6" y="13"/>
                  </a:cxn>
                  <a:cxn ang="0">
                    <a:pos x="6" y="13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0" y="36"/>
                  </a:cxn>
                  <a:cxn ang="0">
                    <a:pos x="0" y="27"/>
                  </a:cxn>
                  <a:cxn ang="0">
                    <a:pos x="0" y="9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9" h="36">
                    <a:moveTo>
                      <a:pt x="0" y="0"/>
                    </a:moveTo>
                    <a:lnTo>
                      <a:pt x="0" y="0"/>
                    </a:lnTo>
                    <a:lnTo>
                      <a:pt x="6" y="4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19" y="18"/>
                    </a:lnTo>
                    <a:lnTo>
                      <a:pt x="19" y="18"/>
                    </a:lnTo>
                    <a:lnTo>
                      <a:pt x="12" y="18"/>
                    </a:lnTo>
                    <a:lnTo>
                      <a:pt x="6" y="13"/>
                    </a:lnTo>
                    <a:lnTo>
                      <a:pt x="6" y="13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0" y="36"/>
                    </a:lnTo>
                    <a:lnTo>
                      <a:pt x="0" y="27"/>
                    </a:lnTo>
                    <a:lnTo>
                      <a:pt x="0" y="9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05" name="Freeform 1081"/>
              <p:cNvSpPr>
                <a:spLocks/>
              </p:cNvSpPr>
              <p:nvPr/>
            </p:nvSpPr>
            <p:spPr bwMode="auto">
              <a:xfrm>
                <a:off x="4815" y="1367"/>
                <a:ext cx="12" cy="1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12" y="18"/>
                  </a:cxn>
                  <a:cxn ang="0">
                    <a:pos x="12" y="18"/>
                  </a:cxn>
                  <a:cxn ang="0">
                    <a:pos x="6" y="18"/>
                  </a:cxn>
                  <a:cxn ang="0">
                    <a:pos x="0" y="13"/>
                  </a:cxn>
                  <a:cxn ang="0">
                    <a:pos x="0" y="4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12" h="18">
                    <a:moveTo>
                      <a:pt x="6" y="0"/>
                    </a:moveTo>
                    <a:lnTo>
                      <a:pt x="6" y="0"/>
                    </a:lnTo>
                    <a:lnTo>
                      <a:pt x="12" y="18"/>
                    </a:lnTo>
                    <a:lnTo>
                      <a:pt x="12" y="18"/>
                    </a:lnTo>
                    <a:lnTo>
                      <a:pt x="6" y="18"/>
                    </a:lnTo>
                    <a:lnTo>
                      <a:pt x="0" y="13"/>
                    </a:lnTo>
                    <a:lnTo>
                      <a:pt x="0" y="4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06" name="Freeform 1082"/>
              <p:cNvSpPr>
                <a:spLocks/>
              </p:cNvSpPr>
              <p:nvPr/>
            </p:nvSpPr>
            <p:spPr bwMode="auto">
              <a:xfrm>
                <a:off x="4802" y="1367"/>
                <a:ext cx="13" cy="18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6" y="9"/>
                  </a:cxn>
                  <a:cxn ang="0">
                    <a:pos x="13" y="18"/>
                  </a:cxn>
                  <a:cxn ang="0">
                    <a:pos x="13" y="18"/>
                  </a:cxn>
                  <a:cxn ang="0">
                    <a:pos x="0" y="18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3" y="0"/>
                  </a:cxn>
                </a:cxnLst>
                <a:rect l="0" t="0" r="r" b="b"/>
                <a:pathLst>
                  <a:path w="13" h="18">
                    <a:moveTo>
                      <a:pt x="13" y="0"/>
                    </a:moveTo>
                    <a:lnTo>
                      <a:pt x="13" y="0"/>
                    </a:lnTo>
                    <a:lnTo>
                      <a:pt x="6" y="9"/>
                    </a:lnTo>
                    <a:lnTo>
                      <a:pt x="13" y="18"/>
                    </a:lnTo>
                    <a:lnTo>
                      <a:pt x="13" y="18"/>
                    </a:lnTo>
                    <a:lnTo>
                      <a:pt x="0" y="18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07" name="Freeform 1083"/>
              <p:cNvSpPr>
                <a:spLocks/>
              </p:cNvSpPr>
              <p:nvPr/>
            </p:nvSpPr>
            <p:spPr bwMode="auto">
              <a:xfrm>
                <a:off x="2568" y="1367"/>
                <a:ext cx="32" cy="27"/>
              </a:xfrm>
              <a:custGeom>
                <a:avLst/>
                <a:gdLst/>
                <a:ahLst/>
                <a:cxnLst>
                  <a:cxn ang="0">
                    <a:pos x="0" y="27"/>
                  </a:cxn>
                  <a:cxn ang="0">
                    <a:pos x="0" y="27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19" y="9"/>
                  </a:cxn>
                  <a:cxn ang="0">
                    <a:pos x="32" y="0"/>
                  </a:cxn>
                  <a:cxn ang="0">
                    <a:pos x="32" y="0"/>
                  </a:cxn>
                  <a:cxn ang="0">
                    <a:pos x="32" y="13"/>
                  </a:cxn>
                  <a:cxn ang="0">
                    <a:pos x="19" y="18"/>
                  </a:cxn>
                  <a:cxn ang="0">
                    <a:pos x="6" y="22"/>
                  </a:cxn>
                  <a:cxn ang="0">
                    <a:pos x="0" y="27"/>
                  </a:cxn>
                  <a:cxn ang="0">
                    <a:pos x="0" y="27"/>
                  </a:cxn>
                </a:cxnLst>
                <a:rect l="0" t="0" r="r" b="b"/>
                <a:pathLst>
                  <a:path w="32" h="27">
                    <a:moveTo>
                      <a:pt x="0" y="27"/>
                    </a:moveTo>
                    <a:lnTo>
                      <a:pt x="0" y="27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19" y="9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13"/>
                    </a:lnTo>
                    <a:lnTo>
                      <a:pt x="19" y="18"/>
                    </a:lnTo>
                    <a:lnTo>
                      <a:pt x="6" y="22"/>
                    </a:lnTo>
                    <a:lnTo>
                      <a:pt x="0" y="27"/>
                    </a:ln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08" name="Freeform 1084"/>
              <p:cNvSpPr>
                <a:spLocks/>
              </p:cNvSpPr>
              <p:nvPr/>
            </p:nvSpPr>
            <p:spPr bwMode="auto">
              <a:xfrm>
                <a:off x="3998" y="1371"/>
                <a:ext cx="32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26" y="5"/>
                  </a:cxn>
                  <a:cxn ang="0">
                    <a:pos x="32" y="9"/>
                  </a:cxn>
                  <a:cxn ang="0">
                    <a:pos x="26" y="9"/>
                  </a:cxn>
                  <a:cxn ang="0">
                    <a:pos x="26" y="9"/>
                  </a:cxn>
                  <a:cxn ang="0">
                    <a:pos x="7" y="9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2" h="9">
                    <a:moveTo>
                      <a:pt x="0" y="0"/>
                    </a:moveTo>
                    <a:lnTo>
                      <a:pt x="0" y="0"/>
                    </a:lnTo>
                    <a:lnTo>
                      <a:pt x="13" y="0"/>
                    </a:lnTo>
                    <a:lnTo>
                      <a:pt x="26" y="5"/>
                    </a:lnTo>
                    <a:lnTo>
                      <a:pt x="32" y="9"/>
                    </a:lnTo>
                    <a:lnTo>
                      <a:pt x="26" y="9"/>
                    </a:lnTo>
                    <a:lnTo>
                      <a:pt x="26" y="9"/>
                    </a:lnTo>
                    <a:lnTo>
                      <a:pt x="7" y="9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09" name="Freeform 1085"/>
              <p:cNvSpPr>
                <a:spLocks/>
              </p:cNvSpPr>
              <p:nvPr/>
            </p:nvSpPr>
            <p:spPr bwMode="auto">
              <a:xfrm>
                <a:off x="4138" y="1371"/>
                <a:ext cx="19" cy="9"/>
              </a:xfrm>
              <a:custGeom>
                <a:avLst/>
                <a:gdLst/>
                <a:ahLst/>
                <a:cxnLst>
                  <a:cxn ang="0">
                    <a:pos x="12" y="9"/>
                  </a:cxn>
                  <a:cxn ang="0">
                    <a:pos x="12" y="9"/>
                  </a:cxn>
                  <a:cxn ang="0">
                    <a:pos x="12" y="9"/>
                  </a:cxn>
                  <a:cxn ang="0">
                    <a:pos x="6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2" y="9"/>
                  </a:cxn>
                  <a:cxn ang="0">
                    <a:pos x="12" y="9"/>
                  </a:cxn>
                </a:cxnLst>
                <a:rect l="0" t="0" r="r" b="b"/>
                <a:pathLst>
                  <a:path w="19" h="9">
                    <a:moveTo>
                      <a:pt x="12" y="9"/>
                    </a:moveTo>
                    <a:lnTo>
                      <a:pt x="12" y="9"/>
                    </a:lnTo>
                    <a:lnTo>
                      <a:pt x="12" y="9"/>
                    </a:lnTo>
                    <a:lnTo>
                      <a:pt x="6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2" y="9"/>
                    </a:lnTo>
                    <a:lnTo>
                      <a:pt x="12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10" name="Freeform 1086"/>
              <p:cNvSpPr>
                <a:spLocks/>
              </p:cNvSpPr>
              <p:nvPr/>
            </p:nvSpPr>
            <p:spPr bwMode="auto">
              <a:xfrm>
                <a:off x="4119" y="1371"/>
                <a:ext cx="12" cy="9"/>
              </a:xfrm>
              <a:custGeom>
                <a:avLst/>
                <a:gdLst/>
                <a:ahLst/>
                <a:cxnLst>
                  <a:cxn ang="0">
                    <a:pos x="12" y="9"/>
                  </a:cxn>
                  <a:cxn ang="0">
                    <a:pos x="12" y="9"/>
                  </a:cxn>
                  <a:cxn ang="0">
                    <a:pos x="6" y="9"/>
                  </a:cxn>
                  <a:cxn ang="0">
                    <a:pos x="6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12" y="9"/>
                  </a:cxn>
                  <a:cxn ang="0">
                    <a:pos x="12" y="9"/>
                  </a:cxn>
                  <a:cxn ang="0">
                    <a:pos x="12" y="9"/>
                  </a:cxn>
                  <a:cxn ang="0">
                    <a:pos x="12" y="9"/>
                  </a:cxn>
                  <a:cxn ang="0">
                    <a:pos x="12" y="9"/>
                  </a:cxn>
                </a:cxnLst>
                <a:rect l="0" t="0" r="r" b="b"/>
                <a:pathLst>
                  <a:path w="12" h="9">
                    <a:moveTo>
                      <a:pt x="12" y="9"/>
                    </a:moveTo>
                    <a:lnTo>
                      <a:pt x="12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12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11" name="Freeform 1087"/>
              <p:cNvSpPr>
                <a:spLocks/>
              </p:cNvSpPr>
              <p:nvPr/>
            </p:nvSpPr>
            <p:spPr bwMode="auto">
              <a:xfrm>
                <a:off x="4093" y="1371"/>
                <a:ext cx="19" cy="9"/>
              </a:xfrm>
              <a:custGeom>
                <a:avLst/>
                <a:gdLst/>
                <a:ahLst/>
                <a:cxnLst>
                  <a:cxn ang="0">
                    <a:pos x="19" y="9"/>
                  </a:cxn>
                  <a:cxn ang="0">
                    <a:pos x="19" y="9"/>
                  </a:cxn>
                  <a:cxn ang="0">
                    <a:pos x="7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" y="5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</a:cxnLst>
                <a:rect l="0" t="0" r="r" b="b"/>
                <a:pathLst>
                  <a:path w="19" h="9">
                    <a:moveTo>
                      <a:pt x="19" y="9"/>
                    </a:moveTo>
                    <a:lnTo>
                      <a:pt x="19" y="9"/>
                    </a:lnTo>
                    <a:lnTo>
                      <a:pt x="7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" y="5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12" name="Freeform 1088"/>
              <p:cNvSpPr>
                <a:spLocks/>
              </p:cNvSpPr>
              <p:nvPr/>
            </p:nvSpPr>
            <p:spPr bwMode="auto">
              <a:xfrm>
                <a:off x="4074" y="1371"/>
                <a:ext cx="19" cy="9"/>
              </a:xfrm>
              <a:custGeom>
                <a:avLst/>
                <a:gdLst/>
                <a:ahLst/>
                <a:cxnLst>
                  <a:cxn ang="0">
                    <a:pos x="19" y="9"/>
                  </a:cxn>
                  <a:cxn ang="0">
                    <a:pos x="19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7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7" y="5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</a:cxnLst>
                <a:rect l="0" t="0" r="r" b="b"/>
                <a:pathLst>
                  <a:path w="19" h="9">
                    <a:moveTo>
                      <a:pt x="19" y="9"/>
                    </a:moveTo>
                    <a:lnTo>
                      <a:pt x="19" y="9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7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" y="5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13" name="Freeform 1089"/>
              <p:cNvSpPr>
                <a:spLocks/>
              </p:cNvSpPr>
              <p:nvPr/>
            </p:nvSpPr>
            <p:spPr bwMode="auto">
              <a:xfrm>
                <a:off x="4049" y="1371"/>
                <a:ext cx="19" cy="14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5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3" y="14"/>
                  </a:cxn>
                  <a:cxn ang="0">
                    <a:pos x="6" y="9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19" h="14">
                    <a:moveTo>
                      <a:pt x="0" y="5"/>
                    </a:moveTo>
                    <a:lnTo>
                      <a:pt x="0" y="5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3" y="14"/>
                    </a:lnTo>
                    <a:lnTo>
                      <a:pt x="6" y="9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14" name="Freeform 1090"/>
              <p:cNvSpPr>
                <a:spLocks/>
              </p:cNvSpPr>
              <p:nvPr/>
            </p:nvSpPr>
            <p:spPr bwMode="auto">
              <a:xfrm>
                <a:off x="4030" y="1371"/>
                <a:ext cx="19" cy="14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3" y="14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19" y="0"/>
                  </a:cxn>
                </a:cxnLst>
                <a:rect l="0" t="0" r="r" b="b"/>
                <a:pathLst>
                  <a:path w="19" h="14">
                    <a:moveTo>
                      <a:pt x="19" y="0"/>
                    </a:moveTo>
                    <a:lnTo>
                      <a:pt x="19" y="0"/>
                    </a:lnTo>
                    <a:lnTo>
                      <a:pt x="19" y="9"/>
                    </a:lnTo>
                    <a:lnTo>
                      <a:pt x="13" y="14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15" name="Freeform 1091"/>
              <p:cNvSpPr>
                <a:spLocks/>
              </p:cNvSpPr>
              <p:nvPr/>
            </p:nvSpPr>
            <p:spPr bwMode="auto">
              <a:xfrm>
                <a:off x="3998" y="1380"/>
                <a:ext cx="26" cy="14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1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5"/>
                  </a:cxn>
                  <a:cxn ang="0">
                    <a:pos x="26" y="9"/>
                  </a:cxn>
                  <a:cxn ang="0">
                    <a:pos x="26" y="14"/>
                  </a:cxn>
                  <a:cxn ang="0">
                    <a:pos x="26" y="14"/>
                  </a:cxn>
                  <a:cxn ang="0">
                    <a:pos x="19" y="9"/>
                  </a:cxn>
                  <a:cxn ang="0">
                    <a:pos x="13" y="9"/>
                  </a:cxn>
                  <a:cxn ang="0">
                    <a:pos x="0" y="14"/>
                  </a:cxn>
                  <a:cxn ang="0">
                    <a:pos x="0" y="14"/>
                  </a:cxn>
                </a:cxnLst>
                <a:rect l="0" t="0" r="r" b="b"/>
                <a:pathLst>
                  <a:path w="26" h="14">
                    <a:moveTo>
                      <a:pt x="0" y="14"/>
                    </a:moveTo>
                    <a:lnTo>
                      <a:pt x="0" y="1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5"/>
                    </a:lnTo>
                    <a:lnTo>
                      <a:pt x="26" y="9"/>
                    </a:lnTo>
                    <a:lnTo>
                      <a:pt x="26" y="14"/>
                    </a:lnTo>
                    <a:lnTo>
                      <a:pt x="26" y="14"/>
                    </a:lnTo>
                    <a:lnTo>
                      <a:pt x="19" y="9"/>
                    </a:lnTo>
                    <a:lnTo>
                      <a:pt x="13" y="9"/>
                    </a:lnTo>
                    <a:lnTo>
                      <a:pt x="0" y="14"/>
                    </a:lnTo>
                    <a:lnTo>
                      <a:pt x="0" y="1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16" name="Freeform 1092"/>
              <p:cNvSpPr>
                <a:spLocks/>
              </p:cNvSpPr>
              <p:nvPr/>
            </p:nvSpPr>
            <p:spPr bwMode="auto">
              <a:xfrm>
                <a:off x="4138" y="1385"/>
                <a:ext cx="19" cy="18"/>
              </a:xfrm>
              <a:custGeom>
                <a:avLst/>
                <a:gdLst/>
                <a:ahLst/>
                <a:cxnLst>
                  <a:cxn ang="0">
                    <a:pos x="6" y="9"/>
                  </a:cxn>
                  <a:cxn ang="0">
                    <a:pos x="6" y="9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2" y="9"/>
                  </a:cxn>
                  <a:cxn ang="0">
                    <a:pos x="19" y="18"/>
                  </a:cxn>
                  <a:cxn ang="0">
                    <a:pos x="19" y="18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0" y="13"/>
                  </a:cxn>
                  <a:cxn ang="0">
                    <a:pos x="0" y="9"/>
                  </a:cxn>
                  <a:cxn ang="0">
                    <a:pos x="6" y="9"/>
                  </a:cxn>
                  <a:cxn ang="0">
                    <a:pos x="6" y="9"/>
                  </a:cxn>
                </a:cxnLst>
                <a:rect l="0" t="0" r="r" b="b"/>
                <a:pathLst>
                  <a:path w="19" h="18">
                    <a:moveTo>
                      <a:pt x="6" y="9"/>
                    </a:moveTo>
                    <a:lnTo>
                      <a:pt x="6" y="9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2" y="9"/>
                    </a:lnTo>
                    <a:lnTo>
                      <a:pt x="19" y="18"/>
                    </a:lnTo>
                    <a:lnTo>
                      <a:pt x="19" y="18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13"/>
                    </a:lnTo>
                    <a:lnTo>
                      <a:pt x="0" y="9"/>
                    </a:lnTo>
                    <a:lnTo>
                      <a:pt x="6" y="9"/>
                    </a:lnTo>
                    <a:lnTo>
                      <a:pt x="6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17" name="Freeform 1093"/>
              <p:cNvSpPr>
                <a:spLocks/>
              </p:cNvSpPr>
              <p:nvPr/>
            </p:nvSpPr>
            <p:spPr bwMode="auto">
              <a:xfrm>
                <a:off x="4119" y="1385"/>
                <a:ext cx="12" cy="18"/>
              </a:xfrm>
              <a:custGeom>
                <a:avLst/>
                <a:gdLst/>
                <a:ahLst/>
                <a:cxnLst>
                  <a:cxn ang="0">
                    <a:pos x="12" y="18"/>
                  </a:cxn>
                  <a:cxn ang="0">
                    <a:pos x="12" y="18"/>
                  </a:cxn>
                  <a:cxn ang="0">
                    <a:pos x="6" y="18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12" y="4"/>
                  </a:cxn>
                  <a:cxn ang="0">
                    <a:pos x="6" y="9"/>
                  </a:cxn>
                  <a:cxn ang="0">
                    <a:pos x="0" y="9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6" y="13"/>
                  </a:cxn>
                  <a:cxn ang="0">
                    <a:pos x="12" y="9"/>
                  </a:cxn>
                  <a:cxn ang="0">
                    <a:pos x="12" y="9"/>
                  </a:cxn>
                  <a:cxn ang="0">
                    <a:pos x="12" y="18"/>
                  </a:cxn>
                  <a:cxn ang="0">
                    <a:pos x="12" y="18"/>
                  </a:cxn>
                </a:cxnLst>
                <a:rect l="0" t="0" r="r" b="b"/>
                <a:pathLst>
                  <a:path w="12" h="18">
                    <a:moveTo>
                      <a:pt x="12" y="18"/>
                    </a:moveTo>
                    <a:lnTo>
                      <a:pt x="12" y="18"/>
                    </a:lnTo>
                    <a:lnTo>
                      <a:pt x="6" y="18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2" y="4"/>
                    </a:lnTo>
                    <a:lnTo>
                      <a:pt x="6" y="9"/>
                    </a:lnTo>
                    <a:lnTo>
                      <a:pt x="0" y="9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6" y="13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12" y="18"/>
                    </a:lnTo>
                    <a:lnTo>
                      <a:pt x="12" y="18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18" name="Freeform 1094"/>
              <p:cNvSpPr>
                <a:spLocks/>
              </p:cNvSpPr>
              <p:nvPr/>
            </p:nvSpPr>
            <p:spPr bwMode="auto">
              <a:xfrm>
                <a:off x="4093" y="1385"/>
                <a:ext cx="19" cy="9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7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4"/>
                  </a:cxn>
                  <a:cxn ang="0">
                    <a:pos x="7" y="0"/>
                  </a:cxn>
                  <a:cxn ang="0">
                    <a:pos x="19" y="0"/>
                  </a:cxn>
                  <a:cxn ang="0">
                    <a:pos x="19" y="0"/>
                  </a:cxn>
                </a:cxnLst>
                <a:rect l="0" t="0" r="r" b="b"/>
                <a:pathLst>
                  <a:path w="19" h="9">
                    <a:moveTo>
                      <a:pt x="19" y="0"/>
                    </a:move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7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4"/>
                    </a:lnTo>
                    <a:lnTo>
                      <a:pt x="7" y="0"/>
                    </a:lnTo>
                    <a:lnTo>
                      <a:pt x="19" y="0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19" name="Freeform 1095"/>
              <p:cNvSpPr>
                <a:spLocks/>
              </p:cNvSpPr>
              <p:nvPr/>
            </p:nvSpPr>
            <p:spPr bwMode="auto">
              <a:xfrm>
                <a:off x="4049" y="1385"/>
                <a:ext cx="19" cy="31"/>
              </a:xfrm>
              <a:custGeom>
                <a:avLst/>
                <a:gdLst/>
                <a:ahLst/>
                <a:cxnLst>
                  <a:cxn ang="0">
                    <a:pos x="6" y="9"/>
                  </a:cxn>
                  <a:cxn ang="0">
                    <a:pos x="6" y="9"/>
                  </a:cxn>
                  <a:cxn ang="0">
                    <a:pos x="13" y="13"/>
                  </a:cxn>
                  <a:cxn ang="0">
                    <a:pos x="19" y="18"/>
                  </a:cxn>
                  <a:cxn ang="0">
                    <a:pos x="19" y="31"/>
                  </a:cxn>
                  <a:cxn ang="0">
                    <a:pos x="19" y="31"/>
                  </a:cxn>
                  <a:cxn ang="0">
                    <a:pos x="0" y="31"/>
                  </a:cxn>
                  <a:cxn ang="0">
                    <a:pos x="0" y="31"/>
                  </a:cxn>
                  <a:cxn ang="0">
                    <a:pos x="6" y="22"/>
                  </a:cxn>
                  <a:cxn ang="0">
                    <a:pos x="6" y="18"/>
                  </a:cxn>
                  <a:cxn ang="0">
                    <a:pos x="6" y="13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3" y="9"/>
                  </a:cxn>
                  <a:cxn ang="0">
                    <a:pos x="13" y="4"/>
                  </a:cxn>
                  <a:cxn ang="0">
                    <a:pos x="6" y="9"/>
                  </a:cxn>
                  <a:cxn ang="0">
                    <a:pos x="6" y="9"/>
                  </a:cxn>
                </a:cxnLst>
                <a:rect l="0" t="0" r="r" b="b"/>
                <a:pathLst>
                  <a:path w="19" h="31">
                    <a:moveTo>
                      <a:pt x="6" y="9"/>
                    </a:moveTo>
                    <a:lnTo>
                      <a:pt x="6" y="9"/>
                    </a:lnTo>
                    <a:lnTo>
                      <a:pt x="13" y="13"/>
                    </a:lnTo>
                    <a:lnTo>
                      <a:pt x="19" y="18"/>
                    </a:lnTo>
                    <a:lnTo>
                      <a:pt x="19" y="31"/>
                    </a:lnTo>
                    <a:lnTo>
                      <a:pt x="19" y="31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6" y="22"/>
                    </a:lnTo>
                    <a:lnTo>
                      <a:pt x="6" y="18"/>
                    </a:lnTo>
                    <a:lnTo>
                      <a:pt x="6" y="1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3" y="9"/>
                    </a:lnTo>
                    <a:lnTo>
                      <a:pt x="13" y="4"/>
                    </a:lnTo>
                    <a:lnTo>
                      <a:pt x="6" y="9"/>
                    </a:lnTo>
                    <a:lnTo>
                      <a:pt x="6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20" name="Freeform 1096"/>
              <p:cNvSpPr>
                <a:spLocks/>
              </p:cNvSpPr>
              <p:nvPr/>
            </p:nvSpPr>
            <p:spPr bwMode="auto">
              <a:xfrm>
                <a:off x="4030" y="1385"/>
                <a:ext cx="19" cy="31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4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18"/>
                  </a:cxn>
                  <a:cxn ang="0">
                    <a:pos x="19" y="31"/>
                  </a:cxn>
                  <a:cxn ang="0">
                    <a:pos x="19" y="31"/>
                  </a:cxn>
                  <a:cxn ang="0">
                    <a:pos x="0" y="31"/>
                  </a:cxn>
                  <a:cxn ang="0">
                    <a:pos x="0" y="31"/>
                  </a:cxn>
                  <a:cxn ang="0">
                    <a:pos x="0" y="22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13" y="13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6" y="9"/>
                  </a:cxn>
                  <a:cxn ang="0">
                    <a:pos x="6" y="9"/>
                  </a:cxn>
                  <a:cxn ang="0">
                    <a:pos x="0" y="9"/>
                  </a:cxn>
                  <a:cxn ang="0">
                    <a:pos x="0" y="4"/>
                  </a:cxn>
                  <a:cxn ang="0">
                    <a:pos x="0" y="4"/>
                  </a:cxn>
                </a:cxnLst>
                <a:rect l="0" t="0" r="r" b="b"/>
                <a:pathLst>
                  <a:path w="19" h="31">
                    <a:moveTo>
                      <a:pt x="0" y="4"/>
                    </a:moveTo>
                    <a:lnTo>
                      <a:pt x="0" y="4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18"/>
                    </a:lnTo>
                    <a:lnTo>
                      <a:pt x="19" y="31"/>
                    </a:lnTo>
                    <a:lnTo>
                      <a:pt x="19" y="31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0" y="22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13" y="13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0" y="9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21" name="Freeform 1097"/>
              <p:cNvSpPr>
                <a:spLocks/>
              </p:cNvSpPr>
              <p:nvPr/>
            </p:nvSpPr>
            <p:spPr bwMode="auto">
              <a:xfrm>
                <a:off x="3859" y="1389"/>
                <a:ext cx="13" cy="23"/>
              </a:xfrm>
              <a:custGeom>
                <a:avLst/>
                <a:gdLst/>
                <a:ahLst/>
                <a:cxnLst>
                  <a:cxn ang="0">
                    <a:pos x="6" y="9"/>
                  </a:cxn>
                  <a:cxn ang="0">
                    <a:pos x="6" y="9"/>
                  </a:cxn>
                  <a:cxn ang="0">
                    <a:pos x="6" y="5"/>
                  </a:cxn>
                  <a:cxn ang="0">
                    <a:pos x="6" y="5"/>
                  </a:cxn>
                  <a:cxn ang="0">
                    <a:pos x="6" y="5"/>
                  </a:cxn>
                  <a:cxn ang="0">
                    <a:pos x="6" y="14"/>
                  </a:cxn>
                  <a:cxn ang="0">
                    <a:pos x="6" y="18"/>
                  </a:cxn>
                  <a:cxn ang="0">
                    <a:pos x="6" y="18"/>
                  </a:cxn>
                  <a:cxn ang="0">
                    <a:pos x="13" y="18"/>
                  </a:cxn>
                  <a:cxn ang="0">
                    <a:pos x="13" y="23"/>
                  </a:cxn>
                  <a:cxn ang="0">
                    <a:pos x="13" y="23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6" y="0"/>
                  </a:cxn>
                  <a:cxn ang="0">
                    <a:pos x="13" y="5"/>
                  </a:cxn>
                  <a:cxn ang="0">
                    <a:pos x="13" y="5"/>
                  </a:cxn>
                  <a:cxn ang="0">
                    <a:pos x="6" y="9"/>
                  </a:cxn>
                  <a:cxn ang="0">
                    <a:pos x="6" y="9"/>
                  </a:cxn>
                </a:cxnLst>
                <a:rect l="0" t="0" r="r" b="b"/>
                <a:pathLst>
                  <a:path w="13" h="23">
                    <a:moveTo>
                      <a:pt x="6" y="9"/>
                    </a:moveTo>
                    <a:lnTo>
                      <a:pt x="6" y="9"/>
                    </a:lnTo>
                    <a:lnTo>
                      <a:pt x="6" y="5"/>
                    </a:lnTo>
                    <a:lnTo>
                      <a:pt x="6" y="5"/>
                    </a:lnTo>
                    <a:lnTo>
                      <a:pt x="6" y="5"/>
                    </a:lnTo>
                    <a:lnTo>
                      <a:pt x="6" y="14"/>
                    </a:lnTo>
                    <a:lnTo>
                      <a:pt x="6" y="18"/>
                    </a:lnTo>
                    <a:lnTo>
                      <a:pt x="6" y="18"/>
                    </a:lnTo>
                    <a:lnTo>
                      <a:pt x="13" y="18"/>
                    </a:lnTo>
                    <a:lnTo>
                      <a:pt x="13" y="23"/>
                    </a:lnTo>
                    <a:lnTo>
                      <a:pt x="13" y="23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6" y="0"/>
                    </a:lnTo>
                    <a:lnTo>
                      <a:pt x="13" y="5"/>
                    </a:lnTo>
                    <a:lnTo>
                      <a:pt x="13" y="5"/>
                    </a:lnTo>
                    <a:lnTo>
                      <a:pt x="6" y="9"/>
                    </a:lnTo>
                    <a:lnTo>
                      <a:pt x="6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22" name="Freeform 1098"/>
              <p:cNvSpPr>
                <a:spLocks/>
              </p:cNvSpPr>
              <p:nvPr/>
            </p:nvSpPr>
            <p:spPr bwMode="auto">
              <a:xfrm>
                <a:off x="4536" y="1394"/>
                <a:ext cx="13" cy="9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7" y="4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7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4"/>
                  </a:cxn>
                  <a:cxn ang="0">
                    <a:pos x="0" y="4"/>
                  </a:cxn>
                </a:cxnLst>
                <a:rect l="0" t="0" r="r" b="b"/>
                <a:pathLst>
                  <a:path w="13" h="9">
                    <a:moveTo>
                      <a:pt x="0" y="4"/>
                    </a:move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7" y="4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7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23" name="Freeform 1099"/>
              <p:cNvSpPr>
                <a:spLocks/>
              </p:cNvSpPr>
              <p:nvPr/>
            </p:nvSpPr>
            <p:spPr bwMode="auto">
              <a:xfrm>
                <a:off x="4479" y="1394"/>
                <a:ext cx="13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7" y="4"/>
                  </a:cxn>
                  <a:cxn ang="0">
                    <a:pos x="7" y="4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7" y="9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13" h="9">
                    <a:moveTo>
                      <a:pt x="0" y="9"/>
                    </a:moveTo>
                    <a:lnTo>
                      <a:pt x="0" y="9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" y="4"/>
                    </a:lnTo>
                    <a:lnTo>
                      <a:pt x="7" y="4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7" y="9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24" name="Freeform 1100"/>
              <p:cNvSpPr>
                <a:spLocks/>
              </p:cNvSpPr>
              <p:nvPr/>
            </p:nvSpPr>
            <p:spPr bwMode="auto">
              <a:xfrm>
                <a:off x="4422" y="1407"/>
                <a:ext cx="19" cy="9"/>
              </a:xfrm>
              <a:custGeom>
                <a:avLst/>
                <a:gdLst/>
                <a:ahLst/>
                <a:cxnLst>
                  <a:cxn ang="0">
                    <a:pos x="13" y="9"/>
                  </a:cxn>
                  <a:cxn ang="0">
                    <a:pos x="13" y="9"/>
                  </a:cxn>
                  <a:cxn ang="0">
                    <a:pos x="7" y="5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5"/>
                  </a:cxn>
                  <a:cxn ang="0">
                    <a:pos x="19" y="5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13" y="9"/>
                  </a:cxn>
                </a:cxnLst>
                <a:rect l="0" t="0" r="r" b="b"/>
                <a:pathLst>
                  <a:path w="19" h="9">
                    <a:moveTo>
                      <a:pt x="13" y="9"/>
                    </a:moveTo>
                    <a:lnTo>
                      <a:pt x="13" y="9"/>
                    </a:lnTo>
                    <a:lnTo>
                      <a:pt x="7" y="5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5"/>
                    </a:lnTo>
                    <a:lnTo>
                      <a:pt x="19" y="5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13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25" name="Freeform 1101"/>
              <p:cNvSpPr>
                <a:spLocks/>
              </p:cNvSpPr>
              <p:nvPr/>
            </p:nvSpPr>
            <p:spPr bwMode="auto">
              <a:xfrm>
                <a:off x="4157" y="1407"/>
                <a:ext cx="19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5"/>
                  </a:cxn>
                  <a:cxn ang="0">
                    <a:pos x="19" y="5"/>
                  </a:cxn>
                  <a:cxn ang="0">
                    <a:pos x="19" y="9"/>
                  </a:cxn>
                  <a:cxn ang="0">
                    <a:pos x="12" y="9"/>
                  </a:cxn>
                  <a:cxn ang="0">
                    <a:pos x="6" y="5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19" h="9">
                    <a:moveTo>
                      <a:pt x="0" y="9"/>
                    </a:moveTo>
                    <a:lnTo>
                      <a:pt x="0" y="9"/>
                    </a:lnTo>
                    <a:lnTo>
                      <a:pt x="0" y="5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5"/>
                    </a:lnTo>
                    <a:lnTo>
                      <a:pt x="19" y="5"/>
                    </a:lnTo>
                    <a:lnTo>
                      <a:pt x="19" y="9"/>
                    </a:lnTo>
                    <a:lnTo>
                      <a:pt x="12" y="9"/>
                    </a:lnTo>
                    <a:lnTo>
                      <a:pt x="6" y="5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26" name="Freeform 1102"/>
              <p:cNvSpPr>
                <a:spLocks/>
              </p:cNvSpPr>
              <p:nvPr/>
            </p:nvSpPr>
            <p:spPr bwMode="auto">
              <a:xfrm>
                <a:off x="4138" y="1407"/>
                <a:ext cx="19" cy="9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19" y="0"/>
                  </a:cxn>
                  <a:cxn ang="0">
                    <a:pos x="19" y="5"/>
                  </a:cxn>
                  <a:cxn ang="0">
                    <a:pos x="12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19" y="0"/>
                  </a:cxn>
                </a:cxnLst>
                <a:rect l="0" t="0" r="r" b="b"/>
                <a:pathLst>
                  <a:path w="19" h="9">
                    <a:moveTo>
                      <a:pt x="19" y="0"/>
                    </a:moveTo>
                    <a:lnTo>
                      <a:pt x="19" y="0"/>
                    </a:lnTo>
                    <a:lnTo>
                      <a:pt x="19" y="5"/>
                    </a:lnTo>
                    <a:lnTo>
                      <a:pt x="12" y="9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27" name="Freeform 1103"/>
              <p:cNvSpPr>
                <a:spLocks/>
              </p:cNvSpPr>
              <p:nvPr/>
            </p:nvSpPr>
            <p:spPr bwMode="auto">
              <a:xfrm>
                <a:off x="4119" y="1407"/>
                <a:ext cx="12" cy="9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2" y="0"/>
                  </a:cxn>
                  <a:cxn ang="0">
                    <a:pos x="12" y="5"/>
                  </a:cxn>
                  <a:cxn ang="0">
                    <a:pos x="12" y="5"/>
                  </a:cxn>
                  <a:cxn ang="0">
                    <a:pos x="12" y="9"/>
                  </a:cxn>
                  <a:cxn ang="0">
                    <a:pos x="12" y="9"/>
                  </a:cxn>
                  <a:cxn ang="0">
                    <a:pos x="12" y="9"/>
                  </a:cxn>
                  <a:cxn ang="0">
                    <a:pos x="6" y="5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9">
                    <a:moveTo>
                      <a:pt x="12" y="0"/>
                    </a:moveTo>
                    <a:lnTo>
                      <a:pt x="12" y="0"/>
                    </a:lnTo>
                    <a:lnTo>
                      <a:pt x="12" y="5"/>
                    </a:lnTo>
                    <a:lnTo>
                      <a:pt x="12" y="5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6" y="5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28" name="Freeform 1104"/>
              <p:cNvSpPr>
                <a:spLocks/>
              </p:cNvSpPr>
              <p:nvPr/>
            </p:nvSpPr>
            <p:spPr bwMode="auto">
              <a:xfrm>
                <a:off x="4093" y="1407"/>
                <a:ext cx="19" cy="9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19" y="0"/>
                  </a:cxn>
                  <a:cxn ang="0">
                    <a:pos x="19" y="5"/>
                  </a:cxn>
                  <a:cxn ang="0">
                    <a:pos x="13" y="9"/>
                  </a:cxn>
                  <a:cxn ang="0">
                    <a:pos x="7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7" y="0"/>
                  </a:cxn>
                  <a:cxn ang="0">
                    <a:pos x="19" y="0"/>
                  </a:cxn>
                  <a:cxn ang="0">
                    <a:pos x="19" y="0"/>
                  </a:cxn>
                </a:cxnLst>
                <a:rect l="0" t="0" r="r" b="b"/>
                <a:pathLst>
                  <a:path w="19" h="9">
                    <a:moveTo>
                      <a:pt x="19" y="0"/>
                    </a:moveTo>
                    <a:lnTo>
                      <a:pt x="19" y="0"/>
                    </a:lnTo>
                    <a:lnTo>
                      <a:pt x="19" y="5"/>
                    </a:lnTo>
                    <a:lnTo>
                      <a:pt x="13" y="9"/>
                    </a:lnTo>
                    <a:lnTo>
                      <a:pt x="7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7" y="0"/>
                    </a:lnTo>
                    <a:lnTo>
                      <a:pt x="19" y="0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29" name="Freeform 1105"/>
              <p:cNvSpPr>
                <a:spLocks/>
              </p:cNvSpPr>
              <p:nvPr/>
            </p:nvSpPr>
            <p:spPr bwMode="auto">
              <a:xfrm>
                <a:off x="4074" y="1407"/>
                <a:ext cx="19" cy="9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19" y="0"/>
                  </a:cxn>
                  <a:cxn ang="0">
                    <a:pos x="19" y="5"/>
                  </a:cxn>
                  <a:cxn ang="0">
                    <a:pos x="13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7" y="0"/>
                  </a:cxn>
                  <a:cxn ang="0">
                    <a:pos x="19" y="0"/>
                  </a:cxn>
                  <a:cxn ang="0">
                    <a:pos x="19" y="0"/>
                  </a:cxn>
                </a:cxnLst>
                <a:rect l="0" t="0" r="r" b="b"/>
                <a:pathLst>
                  <a:path w="19" h="9">
                    <a:moveTo>
                      <a:pt x="19" y="0"/>
                    </a:moveTo>
                    <a:lnTo>
                      <a:pt x="19" y="0"/>
                    </a:lnTo>
                    <a:lnTo>
                      <a:pt x="19" y="5"/>
                    </a:lnTo>
                    <a:lnTo>
                      <a:pt x="13" y="9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7" y="0"/>
                    </a:lnTo>
                    <a:lnTo>
                      <a:pt x="19" y="0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30" name="Freeform 1106"/>
              <p:cNvSpPr>
                <a:spLocks/>
              </p:cNvSpPr>
              <p:nvPr/>
            </p:nvSpPr>
            <p:spPr bwMode="auto">
              <a:xfrm>
                <a:off x="3840" y="1407"/>
                <a:ext cx="13" cy="23"/>
              </a:xfrm>
              <a:custGeom>
                <a:avLst/>
                <a:gdLst/>
                <a:ahLst/>
                <a:cxnLst>
                  <a:cxn ang="0">
                    <a:pos x="0" y="23"/>
                  </a:cxn>
                  <a:cxn ang="0">
                    <a:pos x="0" y="23"/>
                  </a:cxn>
                  <a:cxn ang="0">
                    <a:pos x="6" y="9"/>
                  </a:cxn>
                  <a:cxn ang="0">
                    <a:pos x="6" y="5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9"/>
                  </a:cxn>
                  <a:cxn ang="0">
                    <a:pos x="13" y="18"/>
                  </a:cxn>
                  <a:cxn ang="0">
                    <a:pos x="13" y="18"/>
                  </a:cxn>
                  <a:cxn ang="0">
                    <a:pos x="6" y="18"/>
                  </a:cxn>
                  <a:cxn ang="0">
                    <a:pos x="0" y="23"/>
                  </a:cxn>
                  <a:cxn ang="0">
                    <a:pos x="0" y="23"/>
                  </a:cxn>
                </a:cxnLst>
                <a:rect l="0" t="0" r="r" b="b"/>
                <a:pathLst>
                  <a:path w="13" h="23">
                    <a:moveTo>
                      <a:pt x="0" y="23"/>
                    </a:moveTo>
                    <a:lnTo>
                      <a:pt x="0" y="23"/>
                    </a:lnTo>
                    <a:lnTo>
                      <a:pt x="6" y="9"/>
                    </a:lnTo>
                    <a:lnTo>
                      <a:pt x="6" y="5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9"/>
                    </a:lnTo>
                    <a:lnTo>
                      <a:pt x="13" y="18"/>
                    </a:lnTo>
                    <a:lnTo>
                      <a:pt x="13" y="18"/>
                    </a:lnTo>
                    <a:lnTo>
                      <a:pt x="6" y="18"/>
                    </a:lnTo>
                    <a:lnTo>
                      <a:pt x="0" y="23"/>
                    </a:lnTo>
                    <a:lnTo>
                      <a:pt x="0" y="23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31" name="Freeform 1107"/>
              <p:cNvSpPr>
                <a:spLocks/>
              </p:cNvSpPr>
              <p:nvPr/>
            </p:nvSpPr>
            <p:spPr bwMode="auto">
              <a:xfrm>
                <a:off x="3796" y="1416"/>
                <a:ext cx="6" cy="63"/>
              </a:xfrm>
              <a:custGeom>
                <a:avLst/>
                <a:gdLst/>
                <a:ahLst/>
                <a:cxnLst>
                  <a:cxn ang="0">
                    <a:pos x="0" y="63"/>
                  </a:cxn>
                  <a:cxn ang="0">
                    <a:pos x="0" y="63"/>
                  </a:cxn>
                  <a:cxn ang="0">
                    <a:pos x="0" y="23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36"/>
                  </a:cxn>
                  <a:cxn ang="0">
                    <a:pos x="0" y="54"/>
                  </a:cxn>
                  <a:cxn ang="0">
                    <a:pos x="0" y="63"/>
                  </a:cxn>
                  <a:cxn ang="0">
                    <a:pos x="0" y="63"/>
                  </a:cxn>
                </a:cxnLst>
                <a:rect l="0" t="0" r="r" b="b"/>
                <a:pathLst>
                  <a:path w="6" h="63">
                    <a:moveTo>
                      <a:pt x="0" y="63"/>
                    </a:moveTo>
                    <a:lnTo>
                      <a:pt x="0" y="63"/>
                    </a:lnTo>
                    <a:lnTo>
                      <a:pt x="0" y="23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36"/>
                    </a:lnTo>
                    <a:lnTo>
                      <a:pt x="0" y="54"/>
                    </a:lnTo>
                    <a:lnTo>
                      <a:pt x="0" y="63"/>
                    </a:lnTo>
                    <a:lnTo>
                      <a:pt x="0" y="63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32" name="Freeform 1108"/>
              <p:cNvSpPr>
                <a:spLocks/>
              </p:cNvSpPr>
              <p:nvPr/>
            </p:nvSpPr>
            <p:spPr bwMode="auto">
              <a:xfrm>
                <a:off x="4157" y="1430"/>
                <a:ext cx="19" cy="9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12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4"/>
                  </a:cxn>
                  <a:cxn ang="0">
                    <a:pos x="19" y="9"/>
                  </a:cxn>
                  <a:cxn ang="0">
                    <a:pos x="12" y="9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19" h="9">
                    <a:moveTo>
                      <a:pt x="6" y="0"/>
                    </a:moveTo>
                    <a:lnTo>
                      <a:pt x="6" y="0"/>
                    </a:lnTo>
                    <a:lnTo>
                      <a:pt x="12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4"/>
                    </a:lnTo>
                    <a:lnTo>
                      <a:pt x="19" y="9"/>
                    </a:lnTo>
                    <a:lnTo>
                      <a:pt x="12" y="9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33" name="Freeform 1109"/>
              <p:cNvSpPr>
                <a:spLocks/>
              </p:cNvSpPr>
              <p:nvPr/>
            </p:nvSpPr>
            <p:spPr bwMode="auto">
              <a:xfrm>
                <a:off x="3353" y="1430"/>
                <a:ext cx="12" cy="18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2" y="0"/>
                  </a:cxn>
                  <a:cxn ang="0">
                    <a:pos x="12" y="4"/>
                  </a:cxn>
                  <a:cxn ang="0">
                    <a:pos x="12" y="9"/>
                  </a:cxn>
                  <a:cxn ang="0">
                    <a:pos x="6" y="13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18">
                    <a:moveTo>
                      <a:pt x="12" y="0"/>
                    </a:moveTo>
                    <a:lnTo>
                      <a:pt x="12" y="0"/>
                    </a:lnTo>
                    <a:lnTo>
                      <a:pt x="12" y="4"/>
                    </a:lnTo>
                    <a:lnTo>
                      <a:pt x="12" y="9"/>
                    </a:lnTo>
                    <a:lnTo>
                      <a:pt x="6" y="13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34" name="Freeform 1110"/>
              <p:cNvSpPr>
                <a:spLocks/>
              </p:cNvSpPr>
              <p:nvPr/>
            </p:nvSpPr>
            <p:spPr bwMode="auto">
              <a:xfrm>
                <a:off x="3916" y="1439"/>
                <a:ext cx="32" cy="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32" y="0"/>
                  </a:cxn>
                  <a:cxn ang="0">
                    <a:pos x="32" y="0"/>
                  </a:cxn>
                  <a:cxn ang="0">
                    <a:pos x="25" y="4"/>
                  </a:cxn>
                  <a:cxn ang="0">
                    <a:pos x="19" y="4"/>
                  </a:cxn>
                  <a:cxn ang="0">
                    <a:pos x="6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2" h="4">
                    <a:moveTo>
                      <a:pt x="0" y="0"/>
                    </a:moveTo>
                    <a:lnTo>
                      <a:pt x="0" y="0"/>
                    </a:lnTo>
                    <a:lnTo>
                      <a:pt x="13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25" y="4"/>
                    </a:lnTo>
                    <a:lnTo>
                      <a:pt x="19" y="4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35" name="Freeform 1111"/>
              <p:cNvSpPr>
                <a:spLocks/>
              </p:cNvSpPr>
              <p:nvPr/>
            </p:nvSpPr>
            <p:spPr bwMode="auto">
              <a:xfrm>
                <a:off x="3884" y="1439"/>
                <a:ext cx="26" cy="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26" y="0"/>
                  </a:cxn>
                  <a:cxn ang="0">
                    <a:pos x="26" y="0"/>
                  </a:cxn>
                  <a:cxn ang="0">
                    <a:pos x="26" y="4"/>
                  </a:cxn>
                  <a:cxn ang="0">
                    <a:pos x="13" y="4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6" h="4">
                    <a:moveTo>
                      <a:pt x="0" y="0"/>
                    </a:moveTo>
                    <a:lnTo>
                      <a:pt x="0" y="0"/>
                    </a:lnTo>
                    <a:lnTo>
                      <a:pt x="13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26" y="4"/>
                    </a:lnTo>
                    <a:lnTo>
                      <a:pt x="13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36" name="Freeform 1112"/>
              <p:cNvSpPr>
                <a:spLocks/>
              </p:cNvSpPr>
              <p:nvPr/>
            </p:nvSpPr>
            <p:spPr bwMode="auto">
              <a:xfrm>
                <a:off x="4612" y="1439"/>
                <a:ext cx="26" cy="9"/>
              </a:xfrm>
              <a:custGeom>
                <a:avLst/>
                <a:gdLst/>
                <a:ahLst/>
                <a:cxnLst>
                  <a:cxn ang="0">
                    <a:pos x="26" y="9"/>
                  </a:cxn>
                  <a:cxn ang="0">
                    <a:pos x="26" y="9"/>
                  </a:cxn>
                  <a:cxn ang="0">
                    <a:pos x="13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4"/>
                  </a:cxn>
                  <a:cxn ang="0">
                    <a:pos x="26" y="9"/>
                  </a:cxn>
                  <a:cxn ang="0">
                    <a:pos x="26" y="9"/>
                  </a:cxn>
                </a:cxnLst>
                <a:rect l="0" t="0" r="r" b="b"/>
                <a:pathLst>
                  <a:path w="26" h="9">
                    <a:moveTo>
                      <a:pt x="26" y="9"/>
                    </a:moveTo>
                    <a:lnTo>
                      <a:pt x="26" y="9"/>
                    </a:lnTo>
                    <a:lnTo>
                      <a:pt x="13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19" y="4"/>
                    </a:lnTo>
                    <a:lnTo>
                      <a:pt x="26" y="9"/>
                    </a:ln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37" name="Freeform 1113"/>
              <p:cNvSpPr>
                <a:spLocks/>
              </p:cNvSpPr>
              <p:nvPr/>
            </p:nvSpPr>
            <p:spPr bwMode="auto">
              <a:xfrm>
                <a:off x="4441" y="1439"/>
                <a:ext cx="19" cy="9"/>
              </a:xfrm>
              <a:custGeom>
                <a:avLst/>
                <a:gdLst/>
                <a:ahLst/>
                <a:cxnLst>
                  <a:cxn ang="0">
                    <a:pos x="13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" y="4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3" y="9"/>
                  </a:cxn>
                  <a:cxn ang="0">
                    <a:pos x="13" y="9"/>
                  </a:cxn>
                </a:cxnLst>
                <a:rect l="0" t="0" r="r" b="b"/>
                <a:pathLst>
                  <a:path w="19" h="9">
                    <a:moveTo>
                      <a:pt x="13" y="9"/>
                    </a:moveTo>
                    <a:lnTo>
                      <a:pt x="13" y="9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" y="4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3" y="9"/>
                    </a:lnTo>
                    <a:lnTo>
                      <a:pt x="13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38" name="Freeform 1114"/>
              <p:cNvSpPr>
                <a:spLocks/>
              </p:cNvSpPr>
              <p:nvPr/>
            </p:nvSpPr>
            <p:spPr bwMode="auto">
              <a:xfrm>
                <a:off x="3979" y="1452"/>
                <a:ext cx="32" cy="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26" y="0"/>
                  </a:cxn>
                  <a:cxn ang="0">
                    <a:pos x="32" y="0"/>
                  </a:cxn>
                  <a:cxn ang="0">
                    <a:pos x="26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2" h="5">
                    <a:moveTo>
                      <a:pt x="0" y="0"/>
                    </a:moveTo>
                    <a:lnTo>
                      <a:pt x="0" y="0"/>
                    </a:lnTo>
                    <a:lnTo>
                      <a:pt x="26" y="0"/>
                    </a:lnTo>
                    <a:lnTo>
                      <a:pt x="32" y="0"/>
                    </a:lnTo>
                    <a:lnTo>
                      <a:pt x="26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39" name="Freeform 1115"/>
              <p:cNvSpPr>
                <a:spLocks/>
              </p:cNvSpPr>
              <p:nvPr/>
            </p:nvSpPr>
            <p:spPr bwMode="auto">
              <a:xfrm>
                <a:off x="3916" y="1461"/>
                <a:ext cx="25" cy="9"/>
              </a:xfrm>
              <a:custGeom>
                <a:avLst/>
                <a:gdLst/>
                <a:ahLst/>
                <a:cxnLst>
                  <a:cxn ang="0">
                    <a:pos x="25" y="0"/>
                  </a:cxn>
                  <a:cxn ang="0">
                    <a:pos x="25" y="0"/>
                  </a:cxn>
                  <a:cxn ang="0">
                    <a:pos x="19" y="5"/>
                  </a:cxn>
                  <a:cxn ang="0">
                    <a:pos x="13" y="9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25" y="0"/>
                  </a:cxn>
                  <a:cxn ang="0">
                    <a:pos x="25" y="0"/>
                  </a:cxn>
                </a:cxnLst>
                <a:rect l="0" t="0" r="r" b="b"/>
                <a:pathLst>
                  <a:path w="25" h="9">
                    <a:moveTo>
                      <a:pt x="25" y="0"/>
                    </a:moveTo>
                    <a:lnTo>
                      <a:pt x="25" y="0"/>
                    </a:lnTo>
                    <a:lnTo>
                      <a:pt x="19" y="5"/>
                    </a:lnTo>
                    <a:lnTo>
                      <a:pt x="13" y="9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25" y="0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40" name="Freeform 1116"/>
              <p:cNvSpPr>
                <a:spLocks/>
              </p:cNvSpPr>
              <p:nvPr/>
            </p:nvSpPr>
            <p:spPr bwMode="auto">
              <a:xfrm>
                <a:off x="4441" y="1475"/>
                <a:ext cx="19" cy="9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7" y="0"/>
                  </a:cxn>
                  <a:cxn ang="0">
                    <a:pos x="13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4"/>
                  </a:cxn>
                  <a:cxn ang="0">
                    <a:pos x="19" y="9"/>
                  </a:cxn>
                  <a:cxn ang="0">
                    <a:pos x="7" y="9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7" y="0"/>
                  </a:cxn>
                </a:cxnLst>
                <a:rect l="0" t="0" r="r" b="b"/>
                <a:pathLst>
                  <a:path w="19" h="9">
                    <a:moveTo>
                      <a:pt x="7" y="0"/>
                    </a:moveTo>
                    <a:lnTo>
                      <a:pt x="7" y="0"/>
                    </a:lnTo>
                    <a:lnTo>
                      <a:pt x="13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4"/>
                    </a:lnTo>
                    <a:lnTo>
                      <a:pt x="19" y="9"/>
                    </a:lnTo>
                    <a:lnTo>
                      <a:pt x="7" y="9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41" name="Freeform 1117"/>
              <p:cNvSpPr>
                <a:spLocks/>
              </p:cNvSpPr>
              <p:nvPr/>
            </p:nvSpPr>
            <p:spPr bwMode="auto">
              <a:xfrm>
                <a:off x="4422" y="1475"/>
                <a:ext cx="19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7" y="4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19" h="9">
                    <a:moveTo>
                      <a:pt x="0" y="9"/>
                    </a:moveTo>
                    <a:lnTo>
                      <a:pt x="0" y="9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7" y="4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42" name="Freeform 1118"/>
              <p:cNvSpPr>
                <a:spLocks/>
              </p:cNvSpPr>
              <p:nvPr/>
            </p:nvSpPr>
            <p:spPr bwMode="auto">
              <a:xfrm>
                <a:off x="3979" y="1475"/>
                <a:ext cx="45" cy="4"/>
              </a:xfrm>
              <a:custGeom>
                <a:avLst/>
                <a:gdLst/>
                <a:ahLst/>
                <a:cxnLst>
                  <a:cxn ang="0">
                    <a:pos x="45" y="4"/>
                  </a:cxn>
                  <a:cxn ang="0">
                    <a:pos x="45" y="4"/>
                  </a:cxn>
                  <a:cxn ang="0">
                    <a:pos x="32" y="4"/>
                  </a:cxn>
                  <a:cxn ang="0">
                    <a:pos x="19" y="4"/>
                  </a:cxn>
                  <a:cxn ang="0">
                    <a:pos x="7" y="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26" y="0"/>
                  </a:cxn>
                  <a:cxn ang="0">
                    <a:pos x="38" y="0"/>
                  </a:cxn>
                  <a:cxn ang="0">
                    <a:pos x="45" y="4"/>
                  </a:cxn>
                  <a:cxn ang="0">
                    <a:pos x="45" y="4"/>
                  </a:cxn>
                </a:cxnLst>
                <a:rect l="0" t="0" r="r" b="b"/>
                <a:pathLst>
                  <a:path w="45" h="4">
                    <a:moveTo>
                      <a:pt x="45" y="4"/>
                    </a:moveTo>
                    <a:lnTo>
                      <a:pt x="45" y="4"/>
                    </a:lnTo>
                    <a:lnTo>
                      <a:pt x="32" y="4"/>
                    </a:lnTo>
                    <a:lnTo>
                      <a:pt x="19" y="4"/>
                    </a:lnTo>
                    <a:lnTo>
                      <a:pt x="7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6" y="0"/>
                    </a:lnTo>
                    <a:lnTo>
                      <a:pt x="38" y="0"/>
                    </a:lnTo>
                    <a:lnTo>
                      <a:pt x="45" y="4"/>
                    </a:lnTo>
                    <a:lnTo>
                      <a:pt x="45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2344" name="Group 1320"/>
            <p:cNvGrpSpPr>
              <a:grpSpLocks/>
            </p:cNvGrpSpPr>
            <p:nvPr/>
          </p:nvGrpSpPr>
          <p:grpSpPr bwMode="auto">
            <a:xfrm>
              <a:off x="3724275" y="1485901"/>
              <a:ext cx="4351338" cy="1931988"/>
              <a:chOff x="2346" y="936"/>
              <a:chExt cx="2741" cy="1217"/>
            </a:xfrm>
          </p:grpSpPr>
          <p:sp>
            <p:nvSpPr>
              <p:cNvPr id="2144" name="Freeform 1120"/>
              <p:cNvSpPr>
                <a:spLocks/>
              </p:cNvSpPr>
              <p:nvPr/>
            </p:nvSpPr>
            <p:spPr bwMode="auto">
              <a:xfrm>
                <a:off x="3916" y="1475"/>
                <a:ext cx="32" cy="4"/>
              </a:xfrm>
              <a:custGeom>
                <a:avLst/>
                <a:gdLst/>
                <a:ahLst/>
                <a:cxnLst>
                  <a:cxn ang="0">
                    <a:pos x="32" y="4"/>
                  </a:cxn>
                  <a:cxn ang="0">
                    <a:pos x="32" y="4"/>
                  </a:cxn>
                  <a:cxn ang="0">
                    <a:pos x="19" y="4"/>
                  </a:cxn>
                  <a:cxn ang="0">
                    <a:pos x="13" y="4"/>
                  </a:cxn>
                  <a:cxn ang="0">
                    <a:pos x="6" y="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25" y="0"/>
                  </a:cxn>
                  <a:cxn ang="0">
                    <a:pos x="32" y="0"/>
                  </a:cxn>
                  <a:cxn ang="0">
                    <a:pos x="32" y="4"/>
                  </a:cxn>
                  <a:cxn ang="0">
                    <a:pos x="32" y="4"/>
                  </a:cxn>
                </a:cxnLst>
                <a:rect l="0" t="0" r="r" b="b"/>
                <a:pathLst>
                  <a:path w="32" h="4">
                    <a:moveTo>
                      <a:pt x="32" y="4"/>
                    </a:moveTo>
                    <a:lnTo>
                      <a:pt x="32" y="4"/>
                    </a:lnTo>
                    <a:lnTo>
                      <a:pt x="19" y="4"/>
                    </a:lnTo>
                    <a:lnTo>
                      <a:pt x="13" y="4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5" y="0"/>
                    </a:lnTo>
                    <a:lnTo>
                      <a:pt x="32" y="0"/>
                    </a:lnTo>
                    <a:lnTo>
                      <a:pt x="32" y="4"/>
                    </a:lnTo>
                    <a:lnTo>
                      <a:pt x="32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45" name="Freeform 1121"/>
              <p:cNvSpPr>
                <a:spLocks/>
              </p:cNvSpPr>
              <p:nvPr/>
            </p:nvSpPr>
            <p:spPr bwMode="auto">
              <a:xfrm>
                <a:off x="3916" y="1484"/>
                <a:ext cx="44" cy="9"/>
              </a:xfrm>
              <a:custGeom>
                <a:avLst/>
                <a:gdLst/>
                <a:ahLst/>
                <a:cxnLst>
                  <a:cxn ang="0">
                    <a:pos x="44" y="4"/>
                  </a:cxn>
                  <a:cxn ang="0">
                    <a:pos x="44" y="4"/>
                  </a:cxn>
                  <a:cxn ang="0">
                    <a:pos x="19" y="9"/>
                  </a:cxn>
                  <a:cxn ang="0">
                    <a:pos x="6" y="4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19" y="0"/>
                  </a:cxn>
                  <a:cxn ang="0">
                    <a:pos x="32" y="0"/>
                  </a:cxn>
                  <a:cxn ang="0">
                    <a:pos x="44" y="4"/>
                  </a:cxn>
                  <a:cxn ang="0">
                    <a:pos x="44" y="4"/>
                  </a:cxn>
                </a:cxnLst>
                <a:rect l="0" t="0" r="r" b="b"/>
                <a:pathLst>
                  <a:path w="44" h="9">
                    <a:moveTo>
                      <a:pt x="44" y="4"/>
                    </a:moveTo>
                    <a:lnTo>
                      <a:pt x="44" y="4"/>
                    </a:lnTo>
                    <a:lnTo>
                      <a:pt x="19" y="9"/>
                    </a:lnTo>
                    <a:lnTo>
                      <a:pt x="6" y="4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19" y="0"/>
                    </a:lnTo>
                    <a:lnTo>
                      <a:pt x="32" y="0"/>
                    </a:lnTo>
                    <a:lnTo>
                      <a:pt x="44" y="4"/>
                    </a:lnTo>
                    <a:lnTo>
                      <a:pt x="44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46" name="Freeform 1122"/>
              <p:cNvSpPr>
                <a:spLocks/>
              </p:cNvSpPr>
              <p:nvPr/>
            </p:nvSpPr>
            <p:spPr bwMode="auto">
              <a:xfrm>
                <a:off x="3796" y="1484"/>
                <a:ext cx="6" cy="3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6" y="18"/>
                  </a:cxn>
                  <a:cxn ang="0">
                    <a:pos x="0" y="27"/>
                  </a:cxn>
                  <a:cxn ang="0">
                    <a:pos x="0" y="31"/>
                  </a:cxn>
                  <a:cxn ang="0">
                    <a:pos x="0" y="31"/>
                  </a:cxn>
                  <a:cxn ang="0">
                    <a:pos x="0" y="13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6" h="31">
                    <a:moveTo>
                      <a:pt x="0" y="0"/>
                    </a:moveTo>
                    <a:lnTo>
                      <a:pt x="0" y="0"/>
                    </a:lnTo>
                    <a:lnTo>
                      <a:pt x="6" y="18"/>
                    </a:lnTo>
                    <a:lnTo>
                      <a:pt x="0" y="27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0" y="13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47" name="Freeform 1123"/>
              <p:cNvSpPr>
                <a:spLocks/>
              </p:cNvSpPr>
              <p:nvPr/>
            </p:nvSpPr>
            <p:spPr bwMode="auto">
              <a:xfrm>
                <a:off x="4517" y="1488"/>
                <a:ext cx="19" cy="9"/>
              </a:xfrm>
              <a:custGeom>
                <a:avLst/>
                <a:gdLst/>
                <a:ahLst/>
                <a:cxnLst>
                  <a:cxn ang="0">
                    <a:pos x="19" y="5"/>
                  </a:cxn>
                  <a:cxn ang="0">
                    <a:pos x="19" y="5"/>
                  </a:cxn>
                  <a:cxn ang="0">
                    <a:pos x="19" y="5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3" y="5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5"/>
                  </a:cxn>
                  <a:cxn ang="0">
                    <a:pos x="19" y="5"/>
                  </a:cxn>
                </a:cxnLst>
                <a:rect l="0" t="0" r="r" b="b"/>
                <a:pathLst>
                  <a:path w="19" h="9">
                    <a:moveTo>
                      <a:pt x="19" y="5"/>
                    </a:moveTo>
                    <a:lnTo>
                      <a:pt x="19" y="5"/>
                    </a:lnTo>
                    <a:lnTo>
                      <a:pt x="19" y="5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3" y="5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5"/>
                    </a:lnTo>
                    <a:lnTo>
                      <a:pt x="19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48" name="Freeform 1124"/>
              <p:cNvSpPr>
                <a:spLocks/>
              </p:cNvSpPr>
              <p:nvPr/>
            </p:nvSpPr>
            <p:spPr bwMode="auto">
              <a:xfrm>
                <a:off x="4422" y="1488"/>
                <a:ext cx="19" cy="9"/>
              </a:xfrm>
              <a:custGeom>
                <a:avLst/>
                <a:gdLst/>
                <a:ahLst/>
                <a:cxnLst>
                  <a:cxn ang="0">
                    <a:pos x="13" y="9"/>
                  </a:cxn>
                  <a:cxn ang="0">
                    <a:pos x="13" y="9"/>
                  </a:cxn>
                  <a:cxn ang="0">
                    <a:pos x="7" y="5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5"/>
                  </a:cxn>
                  <a:cxn ang="0">
                    <a:pos x="19" y="5"/>
                  </a:cxn>
                  <a:cxn ang="0">
                    <a:pos x="13" y="5"/>
                  </a:cxn>
                  <a:cxn ang="0">
                    <a:pos x="13" y="9"/>
                  </a:cxn>
                  <a:cxn ang="0">
                    <a:pos x="13" y="9"/>
                  </a:cxn>
                </a:cxnLst>
                <a:rect l="0" t="0" r="r" b="b"/>
                <a:pathLst>
                  <a:path w="19" h="9">
                    <a:moveTo>
                      <a:pt x="13" y="9"/>
                    </a:moveTo>
                    <a:lnTo>
                      <a:pt x="13" y="9"/>
                    </a:lnTo>
                    <a:lnTo>
                      <a:pt x="7" y="5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5"/>
                    </a:lnTo>
                    <a:lnTo>
                      <a:pt x="19" y="5"/>
                    </a:lnTo>
                    <a:lnTo>
                      <a:pt x="13" y="5"/>
                    </a:lnTo>
                    <a:lnTo>
                      <a:pt x="13" y="9"/>
                    </a:lnTo>
                    <a:lnTo>
                      <a:pt x="13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49" name="Freeform 1125"/>
              <p:cNvSpPr>
                <a:spLocks/>
              </p:cNvSpPr>
              <p:nvPr/>
            </p:nvSpPr>
            <p:spPr bwMode="auto">
              <a:xfrm>
                <a:off x="3986" y="1488"/>
                <a:ext cx="38" cy="5"/>
              </a:xfrm>
              <a:custGeom>
                <a:avLst/>
                <a:gdLst/>
                <a:ahLst/>
                <a:cxnLst>
                  <a:cxn ang="0">
                    <a:pos x="38" y="0"/>
                  </a:cxn>
                  <a:cxn ang="0">
                    <a:pos x="38" y="0"/>
                  </a:cxn>
                  <a:cxn ang="0">
                    <a:pos x="31" y="5"/>
                  </a:cxn>
                  <a:cxn ang="0">
                    <a:pos x="19" y="5"/>
                  </a:cxn>
                  <a:cxn ang="0">
                    <a:pos x="6" y="0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31" y="0"/>
                  </a:cxn>
                  <a:cxn ang="0">
                    <a:pos x="38" y="0"/>
                  </a:cxn>
                  <a:cxn ang="0">
                    <a:pos x="38" y="0"/>
                  </a:cxn>
                </a:cxnLst>
                <a:rect l="0" t="0" r="r" b="b"/>
                <a:pathLst>
                  <a:path w="38" h="5">
                    <a:moveTo>
                      <a:pt x="38" y="0"/>
                    </a:moveTo>
                    <a:lnTo>
                      <a:pt x="38" y="0"/>
                    </a:lnTo>
                    <a:lnTo>
                      <a:pt x="31" y="5"/>
                    </a:lnTo>
                    <a:lnTo>
                      <a:pt x="19" y="5"/>
                    </a:lnTo>
                    <a:lnTo>
                      <a:pt x="6" y="0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31" y="0"/>
                    </a:lnTo>
                    <a:lnTo>
                      <a:pt x="38" y="0"/>
                    </a:lnTo>
                    <a:lnTo>
                      <a:pt x="38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50" name="Freeform 1126"/>
              <p:cNvSpPr>
                <a:spLocks/>
              </p:cNvSpPr>
              <p:nvPr/>
            </p:nvSpPr>
            <p:spPr bwMode="auto">
              <a:xfrm>
                <a:off x="3815" y="1488"/>
                <a:ext cx="19" cy="18"/>
              </a:xfrm>
              <a:custGeom>
                <a:avLst/>
                <a:gdLst/>
                <a:ahLst/>
                <a:cxnLst>
                  <a:cxn ang="0">
                    <a:pos x="19" y="9"/>
                  </a:cxn>
                  <a:cxn ang="0">
                    <a:pos x="19" y="9"/>
                  </a:cxn>
                  <a:cxn ang="0">
                    <a:pos x="12" y="9"/>
                  </a:cxn>
                  <a:cxn ang="0">
                    <a:pos x="6" y="5"/>
                  </a:cxn>
                  <a:cxn ang="0">
                    <a:pos x="6" y="5"/>
                  </a:cxn>
                  <a:cxn ang="0">
                    <a:pos x="6" y="14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19" y="5"/>
                  </a:cxn>
                  <a:cxn ang="0">
                    <a:pos x="19" y="9"/>
                  </a:cxn>
                  <a:cxn ang="0">
                    <a:pos x="19" y="9"/>
                  </a:cxn>
                </a:cxnLst>
                <a:rect l="0" t="0" r="r" b="b"/>
                <a:pathLst>
                  <a:path w="19" h="18">
                    <a:moveTo>
                      <a:pt x="19" y="9"/>
                    </a:moveTo>
                    <a:lnTo>
                      <a:pt x="19" y="9"/>
                    </a:lnTo>
                    <a:lnTo>
                      <a:pt x="12" y="9"/>
                    </a:lnTo>
                    <a:lnTo>
                      <a:pt x="6" y="5"/>
                    </a:lnTo>
                    <a:lnTo>
                      <a:pt x="6" y="5"/>
                    </a:lnTo>
                    <a:lnTo>
                      <a:pt x="6" y="14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9" y="5"/>
                    </a:lnTo>
                    <a:lnTo>
                      <a:pt x="19" y="9"/>
                    </a:lnTo>
                    <a:lnTo>
                      <a:pt x="19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51" name="Freeform 1127"/>
              <p:cNvSpPr>
                <a:spLocks/>
              </p:cNvSpPr>
              <p:nvPr/>
            </p:nvSpPr>
            <p:spPr bwMode="auto">
              <a:xfrm>
                <a:off x="3992" y="1497"/>
                <a:ext cx="32" cy="5"/>
              </a:xfrm>
              <a:custGeom>
                <a:avLst/>
                <a:gdLst/>
                <a:ahLst/>
                <a:cxnLst>
                  <a:cxn ang="0">
                    <a:pos x="32" y="5"/>
                  </a:cxn>
                  <a:cxn ang="0">
                    <a:pos x="32" y="5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32" y="5"/>
                  </a:cxn>
                  <a:cxn ang="0">
                    <a:pos x="32" y="5"/>
                  </a:cxn>
                </a:cxnLst>
                <a:rect l="0" t="0" r="r" b="b"/>
                <a:pathLst>
                  <a:path w="32" h="5">
                    <a:moveTo>
                      <a:pt x="32" y="5"/>
                    </a:moveTo>
                    <a:lnTo>
                      <a:pt x="32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32" y="5"/>
                    </a:lnTo>
                    <a:lnTo>
                      <a:pt x="32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52" name="Freeform 1128"/>
              <p:cNvSpPr>
                <a:spLocks noEditPoints="1"/>
              </p:cNvSpPr>
              <p:nvPr/>
            </p:nvSpPr>
            <p:spPr bwMode="auto">
              <a:xfrm>
                <a:off x="2416" y="936"/>
                <a:ext cx="2513" cy="755"/>
              </a:xfrm>
              <a:custGeom>
                <a:avLst/>
                <a:gdLst/>
                <a:ahLst/>
                <a:cxnLst>
                  <a:cxn ang="0">
                    <a:pos x="2424" y="498"/>
                  </a:cxn>
                  <a:cxn ang="0">
                    <a:pos x="2266" y="435"/>
                  </a:cxn>
                  <a:cxn ang="0">
                    <a:pos x="2260" y="512"/>
                  </a:cxn>
                  <a:cxn ang="0">
                    <a:pos x="2158" y="512"/>
                  </a:cxn>
                  <a:cxn ang="0">
                    <a:pos x="2076" y="400"/>
                  </a:cxn>
                  <a:cxn ang="0">
                    <a:pos x="2082" y="292"/>
                  </a:cxn>
                  <a:cxn ang="0">
                    <a:pos x="1968" y="373"/>
                  </a:cxn>
                  <a:cxn ang="0">
                    <a:pos x="1892" y="400"/>
                  </a:cxn>
                  <a:cxn ang="0">
                    <a:pos x="1829" y="489"/>
                  </a:cxn>
                  <a:cxn ang="0">
                    <a:pos x="1873" y="570"/>
                  </a:cxn>
                  <a:cxn ang="0">
                    <a:pos x="1829" y="400"/>
                  </a:cxn>
                  <a:cxn ang="0">
                    <a:pos x="1911" y="323"/>
                  </a:cxn>
                  <a:cxn ang="0">
                    <a:pos x="1861" y="202"/>
                  </a:cxn>
                  <a:cxn ang="0">
                    <a:pos x="1829" y="125"/>
                  </a:cxn>
                  <a:cxn ang="0">
                    <a:pos x="1892" y="40"/>
                  </a:cxn>
                  <a:cxn ang="0">
                    <a:pos x="1703" y="58"/>
                  </a:cxn>
                  <a:cxn ang="0">
                    <a:pos x="1639" y="139"/>
                  </a:cxn>
                  <a:cxn ang="0">
                    <a:pos x="1582" y="220"/>
                  </a:cxn>
                  <a:cxn ang="0">
                    <a:pos x="1563" y="319"/>
                  </a:cxn>
                  <a:cxn ang="0">
                    <a:pos x="1722" y="391"/>
                  </a:cxn>
                  <a:cxn ang="0">
                    <a:pos x="1734" y="485"/>
                  </a:cxn>
                  <a:cxn ang="0">
                    <a:pos x="1481" y="552"/>
                  </a:cxn>
                  <a:cxn ang="0">
                    <a:pos x="1336" y="373"/>
                  </a:cxn>
                  <a:cxn ang="0">
                    <a:pos x="1310" y="80"/>
                  </a:cxn>
                  <a:cxn ang="0">
                    <a:pos x="1063" y="458"/>
                  </a:cxn>
                  <a:cxn ang="0">
                    <a:pos x="924" y="462"/>
                  </a:cxn>
                  <a:cxn ang="0">
                    <a:pos x="677" y="418"/>
                  </a:cxn>
                  <a:cxn ang="0">
                    <a:pos x="747" y="278"/>
                  </a:cxn>
                  <a:cxn ang="0">
                    <a:pos x="690" y="170"/>
                  </a:cxn>
                  <a:cxn ang="0">
                    <a:pos x="424" y="296"/>
                  </a:cxn>
                  <a:cxn ang="0">
                    <a:pos x="342" y="170"/>
                  </a:cxn>
                  <a:cxn ang="0">
                    <a:pos x="342" y="350"/>
                  </a:cxn>
                  <a:cxn ang="0">
                    <a:pos x="89" y="386"/>
                  </a:cxn>
                  <a:cxn ang="0">
                    <a:pos x="146" y="292"/>
                  </a:cxn>
                  <a:cxn ang="0">
                    <a:pos x="253" y="323"/>
                  </a:cxn>
                  <a:cxn ang="0">
                    <a:pos x="57" y="629"/>
                  </a:cxn>
                  <a:cxn ang="0">
                    <a:pos x="734" y="615"/>
                  </a:cxn>
                  <a:cxn ang="0">
                    <a:pos x="1158" y="674"/>
                  </a:cxn>
                  <a:cxn ang="0">
                    <a:pos x="57" y="669"/>
                  </a:cxn>
                  <a:cxn ang="0">
                    <a:pos x="544" y="449"/>
                  </a:cxn>
                  <a:cxn ang="0">
                    <a:pos x="570" y="458"/>
                  </a:cxn>
                  <a:cxn ang="0">
                    <a:pos x="519" y="440"/>
                  </a:cxn>
                  <a:cxn ang="0">
                    <a:pos x="582" y="449"/>
                  </a:cxn>
                  <a:cxn ang="0">
                    <a:pos x="823" y="489"/>
                  </a:cxn>
                  <a:cxn ang="0">
                    <a:pos x="734" y="391"/>
                  </a:cxn>
                  <a:cxn ang="0">
                    <a:pos x="842" y="449"/>
                  </a:cxn>
                  <a:cxn ang="0">
                    <a:pos x="855" y="489"/>
                  </a:cxn>
                  <a:cxn ang="0">
                    <a:pos x="1209" y="418"/>
                  </a:cxn>
                  <a:cxn ang="0">
                    <a:pos x="1304" y="161"/>
                  </a:cxn>
                  <a:cxn ang="0">
                    <a:pos x="1513" y="98"/>
                  </a:cxn>
                  <a:cxn ang="0">
                    <a:pos x="1108" y="557"/>
                  </a:cxn>
                  <a:cxn ang="0">
                    <a:pos x="1146" y="323"/>
                  </a:cxn>
                  <a:cxn ang="0">
                    <a:pos x="1677" y="193"/>
                  </a:cxn>
                  <a:cxn ang="0">
                    <a:pos x="1614" y="179"/>
                  </a:cxn>
                  <a:cxn ang="0">
                    <a:pos x="1772" y="31"/>
                  </a:cxn>
                  <a:cxn ang="0">
                    <a:pos x="1886" y="269"/>
                  </a:cxn>
                  <a:cxn ang="0">
                    <a:pos x="1943" y="435"/>
                  </a:cxn>
                  <a:cxn ang="0">
                    <a:pos x="2241" y="624"/>
                  </a:cxn>
                  <a:cxn ang="0">
                    <a:pos x="1994" y="624"/>
                  </a:cxn>
                  <a:cxn ang="0">
                    <a:pos x="1753" y="588"/>
                  </a:cxn>
                  <a:cxn ang="0">
                    <a:pos x="1772" y="687"/>
                  </a:cxn>
                  <a:cxn ang="0">
                    <a:pos x="880" y="701"/>
                  </a:cxn>
                  <a:cxn ang="0">
                    <a:pos x="342" y="705"/>
                  </a:cxn>
                </a:cxnLst>
                <a:rect l="0" t="0" r="r" b="b"/>
                <a:pathLst>
                  <a:path w="2513" h="755">
                    <a:moveTo>
                      <a:pt x="0" y="755"/>
                    </a:moveTo>
                    <a:lnTo>
                      <a:pt x="0" y="755"/>
                    </a:lnTo>
                    <a:lnTo>
                      <a:pt x="2513" y="755"/>
                    </a:lnTo>
                    <a:lnTo>
                      <a:pt x="2513" y="674"/>
                    </a:lnTo>
                    <a:lnTo>
                      <a:pt x="2513" y="674"/>
                    </a:lnTo>
                    <a:lnTo>
                      <a:pt x="2506" y="683"/>
                    </a:lnTo>
                    <a:lnTo>
                      <a:pt x="2506" y="683"/>
                    </a:lnTo>
                    <a:lnTo>
                      <a:pt x="2500" y="683"/>
                    </a:lnTo>
                    <a:lnTo>
                      <a:pt x="2494" y="683"/>
                    </a:lnTo>
                    <a:lnTo>
                      <a:pt x="2494" y="683"/>
                    </a:lnTo>
                    <a:lnTo>
                      <a:pt x="2494" y="683"/>
                    </a:lnTo>
                    <a:lnTo>
                      <a:pt x="2494" y="683"/>
                    </a:lnTo>
                    <a:lnTo>
                      <a:pt x="2506" y="669"/>
                    </a:lnTo>
                    <a:lnTo>
                      <a:pt x="2506" y="669"/>
                    </a:lnTo>
                    <a:lnTo>
                      <a:pt x="2513" y="669"/>
                    </a:lnTo>
                    <a:lnTo>
                      <a:pt x="2513" y="597"/>
                    </a:lnTo>
                    <a:lnTo>
                      <a:pt x="2513" y="597"/>
                    </a:lnTo>
                    <a:lnTo>
                      <a:pt x="2494" y="597"/>
                    </a:lnTo>
                    <a:lnTo>
                      <a:pt x="2481" y="602"/>
                    </a:lnTo>
                    <a:lnTo>
                      <a:pt x="2481" y="602"/>
                    </a:lnTo>
                    <a:lnTo>
                      <a:pt x="2481" y="602"/>
                    </a:lnTo>
                    <a:lnTo>
                      <a:pt x="2487" y="606"/>
                    </a:lnTo>
                    <a:lnTo>
                      <a:pt x="2487" y="606"/>
                    </a:lnTo>
                    <a:lnTo>
                      <a:pt x="2481" y="606"/>
                    </a:lnTo>
                    <a:lnTo>
                      <a:pt x="2481" y="606"/>
                    </a:lnTo>
                    <a:lnTo>
                      <a:pt x="2481" y="611"/>
                    </a:lnTo>
                    <a:lnTo>
                      <a:pt x="2481" y="611"/>
                    </a:lnTo>
                    <a:lnTo>
                      <a:pt x="2481" y="611"/>
                    </a:lnTo>
                    <a:lnTo>
                      <a:pt x="2475" y="606"/>
                    </a:lnTo>
                    <a:lnTo>
                      <a:pt x="2468" y="606"/>
                    </a:lnTo>
                    <a:lnTo>
                      <a:pt x="2468" y="606"/>
                    </a:lnTo>
                    <a:lnTo>
                      <a:pt x="2475" y="597"/>
                    </a:lnTo>
                    <a:lnTo>
                      <a:pt x="2481" y="588"/>
                    </a:lnTo>
                    <a:lnTo>
                      <a:pt x="2481" y="588"/>
                    </a:lnTo>
                    <a:lnTo>
                      <a:pt x="2494" y="593"/>
                    </a:lnTo>
                    <a:lnTo>
                      <a:pt x="2513" y="593"/>
                    </a:lnTo>
                    <a:lnTo>
                      <a:pt x="2513" y="579"/>
                    </a:lnTo>
                    <a:lnTo>
                      <a:pt x="2513" y="579"/>
                    </a:lnTo>
                    <a:lnTo>
                      <a:pt x="2481" y="579"/>
                    </a:lnTo>
                    <a:lnTo>
                      <a:pt x="2481" y="579"/>
                    </a:lnTo>
                    <a:lnTo>
                      <a:pt x="2462" y="584"/>
                    </a:lnTo>
                    <a:lnTo>
                      <a:pt x="2456" y="579"/>
                    </a:lnTo>
                    <a:lnTo>
                      <a:pt x="2462" y="552"/>
                    </a:lnTo>
                    <a:lnTo>
                      <a:pt x="2462" y="552"/>
                    </a:lnTo>
                    <a:lnTo>
                      <a:pt x="2456" y="552"/>
                    </a:lnTo>
                    <a:lnTo>
                      <a:pt x="2449" y="561"/>
                    </a:lnTo>
                    <a:lnTo>
                      <a:pt x="2449" y="566"/>
                    </a:lnTo>
                    <a:lnTo>
                      <a:pt x="2443" y="570"/>
                    </a:lnTo>
                    <a:lnTo>
                      <a:pt x="2443" y="570"/>
                    </a:lnTo>
                    <a:lnTo>
                      <a:pt x="2443" y="566"/>
                    </a:lnTo>
                    <a:lnTo>
                      <a:pt x="2443" y="561"/>
                    </a:lnTo>
                    <a:lnTo>
                      <a:pt x="2449" y="552"/>
                    </a:lnTo>
                    <a:lnTo>
                      <a:pt x="2449" y="548"/>
                    </a:lnTo>
                    <a:lnTo>
                      <a:pt x="2449" y="548"/>
                    </a:lnTo>
                    <a:lnTo>
                      <a:pt x="2430" y="543"/>
                    </a:lnTo>
                    <a:lnTo>
                      <a:pt x="2418" y="543"/>
                    </a:lnTo>
                    <a:lnTo>
                      <a:pt x="2411" y="548"/>
                    </a:lnTo>
                    <a:lnTo>
                      <a:pt x="2411" y="548"/>
                    </a:lnTo>
                    <a:lnTo>
                      <a:pt x="2411" y="543"/>
                    </a:lnTo>
                    <a:lnTo>
                      <a:pt x="2411" y="539"/>
                    </a:lnTo>
                    <a:lnTo>
                      <a:pt x="2411" y="534"/>
                    </a:lnTo>
                    <a:lnTo>
                      <a:pt x="2424" y="534"/>
                    </a:lnTo>
                    <a:lnTo>
                      <a:pt x="2424" y="534"/>
                    </a:lnTo>
                    <a:lnTo>
                      <a:pt x="2411" y="525"/>
                    </a:lnTo>
                    <a:lnTo>
                      <a:pt x="2411" y="521"/>
                    </a:lnTo>
                    <a:lnTo>
                      <a:pt x="2411" y="512"/>
                    </a:lnTo>
                    <a:lnTo>
                      <a:pt x="2411" y="512"/>
                    </a:lnTo>
                    <a:lnTo>
                      <a:pt x="2418" y="512"/>
                    </a:lnTo>
                    <a:lnTo>
                      <a:pt x="2424" y="512"/>
                    </a:lnTo>
                    <a:lnTo>
                      <a:pt x="2424" y="512"/>
                    </a:lnTo>
                    <a:lnTo>
                      <a:pt x="2424" y="503"/>
                    </a:lnTo>
                    <a:lnTo>
                      <a:pt x="2424" y="498"/>
                    </a:lnTo>
                    <a:lnTo>
                      <a:pt x="2430" y="494"/>
                    </a:lnTo>
                    <a:lnTo>
                      <a:pt x="2437" y="489"/>
                    </a:lnTo>
                    <a:lnTo>
                      <a:pt x="2437" y="489"/>
                    </a:lnTo>
                    <a:lnTo>
                      <a:pt x="2418" y="489"/>
                    </a:lnTo>
                    <a:lnTo>
                      <a:pt x="2399" y="489"/>
                    </a:lnTo>
                    <a:lnTo>
                      <a:pt x="2380" y="489"/>
                    </a:lnTo>
                    <a:lnTo>
                      <a:pt x="2361" y="494"/>
                    </a:lnTo>
                    <a:lnTo>
                      <a:pt x="2361" y="494"/>
                    </a:lnTo>
                    <a:lnTo>
                      <a:pt x="2361" y="418"/>
                    </a:lnTo>
                    <a:lnTo>
                      <a:pt x="2361" y="418"/>
                    </a:lnTo>
                    <a:lnTo>
                      <a:pt x="2373" y="409"/>
                    </a:lnTo>
                    <a:lnTo>
                      <a:pt x="2380" y="404"/>
                    </a:lnTo>
                    <a:lnTo>
                      <a:pt x="2380" y="391"/>
                    </a:lnTo>
                    <a:lnTo>
                      <a:pt x="2380" y="391"/>
                    </a:lnTo>
                    <a:lnTo>
                      <a:pt x="2449" y="391"/>
                    </a:lnTo>
                    <a:lnTo>
                      <a:pt x="2481" y="391"/>
                    </a:lnTo>
                    <a:lnTo>
                      <a:pt x="2494" y="391"/>
                    </a:lnTo>
                    <a:lnTo>
                      <a:pt x="2494" y="391"/>
                    </a:lnTo>
                    <a:lnTo>
                      <a:pt x="2500" y="386"/>
                    </a:lnTo>
                    <a:lnTo>
                      <a:pt x="2506" y="382"/>
                    </a:lnTo>
                    <a:lnTo>
                      <a:pt x="2513" y="382"/>
                    </a:lnTo>
                    <a:lnTo>
                      <a:pt x="2513" y="350"/>
                    </a:lnTo>
                    <a:lnTo>
                      <a:pt x="2513" y="350"/>
                    </a:lnTo>
                    <a:lnTo>
                      <a:pt x="2487" y="350"/>
                    </a:lnTo>
                    <a:lnTo>
                      <a:pt x="2487" y="350"/>
                    </a:lnTo>
                    <a:lnTo>
                      <a:pt x="2481" y="355"/>
                    </a:lnTo>
                    <a:lnTo>
                      <a:pt x="2487" y="359"/>
                    </a:lnTo>
                    <a:lnTo>
                      <a:pt x="2487" y="359"/>
                    </a:lnTo>
                    <a:lnTo>
                      <a:pt x="2399" y="359"/>
                    </a:lnTo>
                    <a:lnTo>
                      <a:pt x="2399" y="359"/>
                    </a:lnTo>
                    <a:lnTo>
                      <a:pt x="2399" y="382"/>
                    </a:lnTo>
                    <a:lnTo>
                      <a:pt x="2399" y="382"/>
                    </a:lnTo>
                    <a:lnTo>
                      <a:pt x="2361" y="382"/>
                    </a:lnTo>
                    <a:lnTo>
                      <a:pt x="2361" y="382"/>
                    </a:lnTo>
                    <a:lnTo>
                      <a:pt x="2361" y="391"/>
                    </a:lnTo>
                    <a:lnTo>
                      <a:pt x="2354" y="391"/>
                    </a:lnTo>
                    <a:lnTo>
                      <a:pt x="2348" y="391"/>
                    </a:lnTo>
                    <a:lnTo>
                      <a:pt x="2342" y="400"/>
                    </a:lnTo>
                    <a:lnTo>
                      <a:pt x="2342" y="400"/>
                    </a:lnTo>
                    <a:lnTo>
                      <a:pt x="2272" y="395"/>
                    </a:lnTo>
                    <a:lnTo>
                      <a:pt x="2209" y="395"/>
                    </a:lnTo>
                    <a:lnTo>
                      <a:pt x="2209" y="395"/>
                    </a:lnTo>
                    <a:lnTo>
                      <a:pt x="2272" y="400"/>
                    </a:lnTo>
                    <a:lnTo>
                      <a:pt x="2335" y="400"/>
                    </a:lnTo>
                    <a:lnTo>
                      <a:pt x="2335" y="400"/>
                    </a:lnTo>
                    <a:lnTo>
                      <a:pt x="2323" y="404"/>
                    </a:lnTo>
                    <a:lnTo>
                      <a:pt x="2310" y="409"/>
                    </a:lnTo>
                    <a:lnTo>
                      <a:pt x="2272" y="404"/>
                    </a:lnTo>
                    <a:lnTo>
                      <a:pt x="2241" y="404"/>
                    </a:lnTo>
                    <a:lnTo>
                      <a:pt x="2222" y="404"/>
                    </a:lnTo>
                    <a:lnTo>
                      <a:pt x="2209" y="409"/>
                    </a:lnTo>
                    <a:lnTo>
                      <a:pt x="2209" y="409"/>
                    </a:lnTo>
                    <a:lnTo>
                      <a:pt x="2285" y="409"/>
                    </a:lnTo>
                    <a:lnTo>
                      <a:pt x="2316" y="413"/>
                    </a:lnTo>
                    <a:lnTo>
                      <a:pt x="2342" y="418"/>
                    </a:lnTo>
                    <a:lnTo>
                      <a:pt x="2342" y="418"/>
                    </a:lnTo>
                    <a:lnTo>
                      <a:pt x="2310" y="418"/>
                    </a:lnTo>
                    <a:lnTo>
                      <a:pt x="2279" y="418"/>
                    </a:lnTo>
                    <a:lnTo>
                      <a:pt x="2241" y="418"/>
                    </a:lnTo>
                    <a:lnTo>
                      <a:pt x="2209" y="418"/>
                    </a:lnTo>
                    <a:lnTo>
                      <a:pt x="2209" y="418"/>
                    </a:lnTo>
                    <a:lnTo>
                      <a:pt x="2272" y="422"/>
                    </a:lnTo>
                    <a:lnTo>
                      <a:pt x="2310" y="422"/>
                    </a:lnTo>
                    <a:lnTo>
                      <a:pt x="2335" y="418"/>
                    </a:lnTo>
                    <a:lnTo>
                      <a:pt x="2335" y="418"/>
                    </a:lnTo>
                    <a:lnTo>
                      <a:pt x="2323" y="426"/>
                    </a:lnTo>
                    <a:lnTo>
                      <a:pt x="2310" y="431"/>
                    </a:lnTo>
                    <a:lnTo>
                      <a:pt x="2272" y="431"/>
                    </a:lnTo>
                    <a:lnTo>
                      <a:pt x="2234" y="426"/>
                    </a:lnTo>
                    <a:lnTo>
                      <a:pt x="2209" y="426"/>
                    </a:lnTo>
                    <a:lnTo>
                      <a:pt x="2209" y="426"/>
                    </a:lnTo>
                    <a:lnTo>
                      <a:pt x="2266" y="435"/>
                    </a:lnTo>
                    <a:lnTo>
                      <a:pt x="2329" y="435"/>
                    </a:lnTo>
                    <a:lnTo>
                      <a:pt x="2329" y="435"/>
                    </a:lnTo>
                    <a:lnTo>
                      <a:pt x="2316" y="440"/>
                    </a:lnTo>
                    <a:lnTo>
                      <a:pt x="2304" y="440"/>
                    </a:lnTo>
                    <a:lnTo>
                      <a:pt x="2272" y="440"/>
                    </a:lnTo>
                    <a:lnTo>
                      <a:pt x="2241" y="435"/>
                    </a:lnTo>
                    <a:lnTo>
                      <a:pt x="2222" y="435"/>
                    </a:lnTo>
                    <a:lnTo>
                      <a:pt x="2209" y="440"/>
                    </a:lnTo>
                    <a:lnTo>
                      <a:pt x="2209" y="440"/>
                    </a:lnTo>
                    <a:lnTo>
                      <a:pt x="2247" y="444"/>
                    </a:lnTo>
                    <a:lnTo>
                      <a:pt x="2279" y="444"/>
                    </a:lnTo>
                    <a:lnTo>
                      <a:pt x="2310" y="444"/>
                    </a:lnTo>
                    <a:lnTo>
                      <a:pt x="2316" y="449"/>
                    </a:lnTo>
                    <a:lnTo>
                      <a:pt x="2323" y="453"/>
                    </a:lnTo>
                    <a:lnTo>
                      <a:pt x="2323" y="453"/>
                    </a:lnTo>
                    <a:lnTo>
                      <a:pt x="2266" y="449"/>
                    </a:lnTo>
                    <a:lnTo>
                      <a:pt x="2234" y="449"/>
                    </a:lnTo>
                    <a:lnTo>
                      <a:pt x="2215" y="453"/>
                    </a:lnTo>
                    <a:lnTo>
                      <a:pt x="2209" y="458"/>
                    </a:lnTo>
                    <a:lnTo>
                      <a:pt x="2209" y="458"/>
                    </a:lnTo>
                    <a:lnTo>
                      <a:pt x="2279" y="453"/>
                    </a:lnTo>
                    <a:lnTo>
                      <a:pt x="2310" y="458"/>
                    </a:lnTo>
                    <a:lnTo>
                      <a:pt x="2323" y="458"/>
                    </a:lnTo>
                    <a:lnTo>
                      <a:pt x="2329" y="462"/>
                    </a:lnTo>
                    <a:lnTo>
                      <a:pt x="2329" y="462"/>
                    </a:lnTo>
                    <a:lnTo>
                      <a:pt x="2266" y="462"/>
                    </a:lnTo>
                    <a:lnTo>
                      <a:pt x="2234" y="462"/>
                    </a:lnTo>
                    <a:lnTo>
                      <a:pt x="2209" y="467"/>
                    </a:lnTo>
                    <a:lnTo>
                      <a:pt x="2209" y="467"/>
                    </a:lnTo>
                    <a:lnTo>
                      <a:pt x="2241" y="467"/>
                    </a:lnTo>
                    <a:lnTo>
                      <a:pt x="2272" y="467"/>
                    </a:lnTo>
                    <a:lnTo>
                      <a:pt x="2304" y="467"/>
                    </a:lnTo>
                    <a:lnTo>
                      <a:pt x="2329" y="476"/>
                    </a:lnTo>
                    <a:lnTo>
                      <a:pt x="2329" y="476"/>
                    </a:lnTo>
                    <a:lnTo>
                      <a:pt x="2297" y="476"/>
                    </a:lnTo>
                    <a:lnTo>
                      <a:pt x="2266" y="471"/>
                    </a:lnTo>
                    <a:lnTo>
                      <a:pt x="2241" y="471"/>
                    </a:lnTo>
                    <a:lnTo>
                      <a:pt x="2209" y="476"/>
                    </a:lnTo>
                    <a:lnTo>
                      <a:pt x="2209" y="476"/>
                    </a:lnTo>
                    <a:lnTo>
                      <a:pt x="2253" y="476"/>
                    </a:lnTo>
                    <a:lnTo>
                      <a:pt x="2253" y="476"/>
                    </a:lnTo>
                    <a:lnTo>
                      <a:pt x="2297" y="480"/>
                    </a:lnTo>
                    <a:lnTo>
                      <a:pt x="2316" y="480"/>
                    </a:lnTo>
                    <a:lnTo>
                      <a:pt x="2323" y="485"/>
                    </a:lnTo>
                    <a:lnTo>
                      <a:pt x="2323" y="485"/>
                    </a:lnTo>
                    <a:lnTo>
                      <a:pt x="2266" y="480"/>
                    </a:lnTo>
                    <a:lnTo>
                      <a:pt x="2234" y="485"/>
                    </a:lnTo>
                    <a:lnTo>
                      <a:pt x="2215" y="485"/>
                    </a:lnTo>
                    <a:lnTo>
                      <a:pt x="2209" y="489"/>
                    </a:lnTo>
                    <a:lnTo>
                      <a:pt x="2209" y="489"/>
                    </a:lnTo>
                    <a:lnTo>
                      <a:pt x="2272" y="489"/>
                    </a:lnTo>
                    <a:lnTo>
                      <a:pt x="2304" y="489"/>
                    </a:lnTo>
                    <a:lnTo>
                      <a:pt x="2329" y="494"/>
                    </a:lnTo>
                    <a:lnTo>
                      <a:pt x="2329" y="494"/>
                    </a:lnTo>
                    <a:lnTo>
                      <a:pt x="2297" y="498"/>
                    </a:lnTo>
                    <a:lnTo>
                      <a:pt x="2266" y="494"/>
                    </a:lnTo>
                    <a:lnTo>
                      <a:pt x="2234" y="494"/>
                    </a:lnTo>
                    <a:lnTo>
                      <a:pt x="2222" y="498"/>
                    </a:lnTo>
                    <a:lnTo>
                      <a:pt x="2209" y="503"/>
                    </a:lnTo>
                    <a:lnTo>
                      <a:pt x="2209" y="503"/>
                    </a:lnTo>
                    <a:lnTo>
                      <a:pt x="2241" y="503"/>
                    </a:lnTo>
                    <a:lnTo>
                      <a:pt x="2279" y="503"/>
                    </a:lnTo>
                    <a:lnTo>
                      <a:pt x="2279" y="503"/>
                    </a:lnTo>
                    <a:lnTo>
                      <a:pt x="2279" y="503"/>
                    </a:lnTo>
                    <a:lnTo>
                      <a:pt x="2279" y="503"/>
                    </a:lnTo>
                    <a:lnTo>
                      <a:pt x="2260" y="503"/>
                    </a:lnTo>
                    <a:lnTo>
                      <a:pt x="2234" y="503"/>
                    </a:lnTo>
                    <a:lnTo>
                      <a:pt x="2228" y="507"/>
                    </a:lnTo>
                    <a:lnTo>
                      <a:pt x="2222" y="512"/>
                    </a:lnTo>
                    <a:lnTo>
                      <a:pt x="2222" y="512"/>
                    </a:lnTo>
                    <a:lnTo>
                      <a:pt x="2241" y="516"/>
                    </a:lnTo>
                    <a:lnTo>
                      <a:pt x="2260" y="512"/>
                    </a:lnTo>
                    <a:lnTo>
                      <a:pt x="2272" y="512"/>
                    </a:lnTo>
                    <a:lnTo>
                      <a:pt x="2279" y="516"/>
                    </a:lnTo>
                    <a:lnTo>
                      <a:pt x="2285" y="521"/>
                    </a:lnTo>
                    <a:lnTo>
                      <a:pt x="2285" y="521"/>
                    </a:lnTo>
                    <a:lnTo>
                      <a:pt x="2253" y="521"/>
                    </a:lnTo>
                    <a:lnTo>
                      <a:pt x="2234" y="521"/>
                    </a:lnTo>
                    <a:lnTo>
                      <a:pt x="2222" y="521"/>
                    </a:lnTo>
                    <a:lnTo>
                      <a:pt x="2222" y="521"/>
                    </a:lnTo>
                    <a:lnTo>
                      <a:pt x="2260" y="525"/>
                    </a:lnTo>
                    <a:lnTo>
                      <a:pt x="2272" y="525"/>
                    </a:lnTo>
                    <a:lnTo>
                      <a:pt x="2285" y="530"/>
                    </a:lnTo>
                    <a:lnTo>
                      <a:pt x="2285" y="530"/>
                    </a:lnTo>
                    <a:lnTo>
                      <a:pt x="2272" y="530"/>
                    </a:lnTo>
                    <a:lnTo>
                      <a:pt x="2253" y="530"/>
                    </a:lnTo>
                    <a:lnTo>
                      <a:pt x="2222" y="534"/>
                    </a:lnTo>
                    <a:lnTo>
                      <a:pt x="2222" y="534"/>
                    </a:lnTo>
                    <a:lnTo>
                      <a:pt x="2241" y="534"/>
                    </a:lnTo>
                    <a:lnTo>
                      <a:pt x="2260" y="534"/>
                    </a:lnTo>
                    <a:lnTo>
                      <a:pt x="2272" y="534"/>
                    </a:lnTo>
                    <a:lnTo>
                      <a:pt x="2279" y="539"/>
                    </a:lnTo>
                    <a:lnTo>
                      <a:pt x="2285" y="543"/>
                    </a:lnTo>
                    <a:lnTo>
                      <a:pt x="2285" y="543"/>
                    </a:lnTo>
                    <a:lnTo>
                      <a:pt x="2272" y="543"/>
                    </a:lnTo>
                    <a:lnTo>
                      <a:pt x="2253" y="539"/>
                    </a:lnTo>
                    <a:lnTo>
                      <a:pt x="2234" y="539"/>
                    </a:lnTo>
                    <a:lnTo>
                      <a:pt x="2228" y="543"/>
                    </a:lnTo>
                    <a:lnTo>
                      <a:pt x="2222" y="548"/>
                    </a:lnTo>
                    <a:lnTo>
                      <a:pt x="2222" y="548"/>
                    </a:lnTo>
                    <a:lnTo>
                      <a:pt x="2241" y="548"/>
                    </a:lnTo>
                    <a:lnTo>
                      <a:pt x="2260" y="548"/>
                    </a:lnTo>
                    <a:lnTo>
                      <a:pt x="2272" y="548"/>
                    </a:lnTo>
                    <a:lnTo>
                      <a:pt x="2279" y="548"/>
                    </a:lnTo>
                    <a:lnTo>
                      <a:pt x="2279" y="552"/>
                    </a:lnTo>
                    <a:lnTo>
                      <a:pt x="2279" y="552"/>
                    </a:lnTo>
                    <a:lnTo>
                      <a:pt x="2247" y="552"/>
                    </a:lnTo>
                    <a:lnTo>
                      <a:pt x="2234" y="552"/>
                    </a:lnTo>
                    <a:lnTo>
                      <a:pt x="2222" y="557"/>
                    </a:lnTo>
                    <a:lnTo>
                      <a:pt x="2222" y="557"/>
                    </a:lnTo>
                    <a:lnTo>
                      <a:pt x="2260" y="557"/>
                    </a:lnTo>
                    <a:lnTo>
                      <a:pt x="2285" y="561"/>
                    </a:lnTo>
                    <a:lnTo>
                      <a:pt x="2285" y="561"/>
                    </a:lnTo>
                    <a:lnTo>
                      <a:pt x="2241" y="570"/>
                    </a:lnTo>
                    <a:lnTo>
                      <a:pt x="2209" y="575"/>
                    </a:lnTo>
                    <a:lnTo>
                      <a:pt x="2184" y="570"/>
                    </a:lnTo>
                    <a:lnTo>
                      <a:pt x="2184" y="570"/>
                    </a:lnTo>
                    <a:lnTo>
                      <a:pt x="2190" y="566"/>
                    </a:lnTo>
                    <a:lnTo>
                      <a:pt x="2190" y="561"/>
                    </a:lnTo>
                    <a:lnTo>
                      <a:pt x="2190" y="561"/>
                    </a:lnTo>
                    <a:lnTo>
                      <a:pt x="2184" y="566"/>
                    </a:lnTo>
                    <a:lnTo>
                      <a:pt x="2171" y="561"/>
                    </a:lnTo>
                    <a:lnTo>
                      <a:pt x="2171" y="561"/>
                    </a:lnTo>
                    <a:lnTo>
                      <a:pt x="2171" y="566"/>
                    </a:lnTo>
                    <a:lnTo>
                      <a:pt x="2177" y="570"/>
                    </a:lnTo>
                    <a:lnTo>
                      <a:pt x="2177" y="570"/>
                    </a:lnTo>
                    <a:lnTo>
                      <a:pt x="2171" y="570"/>
                    </a:lnTo>
                    <a:lnTo>
                      <a:pt x="2171" y="570"/>
                    </a:lnTo>
                    <a:lnTo>
                      <a:pt x="2165" y="570"/>
                    </a:lnTo>
                    <a:lnTo>
                      <a:pt x="2158" y="566"/>
                    </a:lnTo>
                    <a:lnTo>
                      <a:pt x="2158" y="557"/>
                    </a:lnTo>
                    <a:lnTo>
                      <a:pt x="2165" y="548"/>
                    </a:lnTo>
                    <a:lnTo>
                      <a:pt x="2171" y="543"/>
                    </a:lnTo>
                    <a:lnTo>
                      <a:pt x="2171" y="543"/>
                    </a:lnTo>
                    <a:lnTo>
                      <a:pt x="2158" y="539"/>
                    </a:lnTo>
                    <a:lnTo>
                      <a:pt x="2158" y="530"/>
                    </a:lnTo>
                    <a:lnTo>
                      <a:pt x="2158" y="530"/>
                    </a:lnTo>
                    <a:lnTo>
                      <a:pt x="2165" y="525"/>
                    </a:lnTo>
                    <a:lnTo>
                      <a:pt x="2165" y="521"/>
                    </a:lnTo>
                    <a:lnTo>
                      <a:pt x="2171" y="516"/>
                    </a:lnTo>
                    <a:lnTo>
                      <a:pt x="2171" y="516"/>
                    </a:lnTo>
                    <a:lnTo>
                      <a:pt x="2165" y="521"/>
                    </a:lnTo>
                    <a:lnTo>
                      <a:pt x="2165" y="516"/>
                    </a:lnTo>
                    <a:lnTo>
                      <a:pt x="2158" y="512"/>
                    </a:lnTo>
                    <a:lnTo>
                      <a:pt x="2152" y="503"/>
                    </a:lnTo>
                    <a:lnTo>
                      <a:pt x="2146" y="503"/>
                    </a:lnTo>
                    <a:lnTo>
                      <a:pt x="2139" y="507"/>
                    </a:lnTo>
                    <a:lnTo>
                      <a:pt x="2139" y="507"/>
                    </a:lnTo>
                    <a:lnTo>
                      <a:pt x="2139" y="512"/>
                    </a:lnTo>
                    <a:lnTo>
                      <a:pt x="2146" y="521"/>
                    </a:lnTo>
                    <a:lnTo>
                      <a:pt x="2139" y="539"/>
                    </a:lnTo>
                    <a:lnTo>
                      <a:pt x="2139" y="561"/>
                    </a:lnTo>
                    <a:lnTo>
                      <a:pt x="2146" y="566"/>
                    </a:lnTo>
                    <a:lnTo>
                      <a:pt x="2152" y="570"/>
                    </a:lnTo>
                    <a:lnTo>
                      <a:pt x="2152" y="570"/>
                    </a:lnTo>
                    <a:lnTo>
                      <a:pt x="2120" y="575"/>
                    </a:lnTo>
                    <a:lnTo>
                      <a:pt x="2082" y="570"/>
                    </a:lnTo>
                    <a:lnTo>
                      <a:pt x="2082" y="570"/>
                    </a:lnTo>
                    <a:lnTo>
                      <a:pt x="2089" y="566"/>
                    </a:lnTo>
                    <a:lnTo>
                      <a:pt x="2095" y="566"/>
                    </a:lnTo>
                    <a:lnTo>
                      <a:pt x="2095" y="570"/>
                    </a:lnTo>
                    <a:lnTo>
                      <a:pt x="2101" y="566"/>
                    </a:lnTo>
                    <a:lnTo>
                      <a:pt x="2101" y="566"/>
                    </a:lnTo>
                    <a:lnTo>
                      <a:pt x="2095" y="561"/>
                    </a:lnTo>
                    <a:lnTo>
                      <a:pt x="2082" y="561"/>
                    </a:lnTo>
                    <a:lnTo>
                      <a:pt x="2076" y="561"/>
                    </a:lnTo>
                    <a:lnTo>
                      <a:pt x="2082" y="557"/>
                    </a:lnTo>
                    <a:lnTo>
                      <a:pt x="2082" y="557"/>
                    </a:lnTo>
                    <a:lnTo>
                      <a:pt x="2095" y="557"/>
                    </a:lnTo>
                    <a:lnTo>
                      <a:pt x="2101" y="557"/>
                    </a:lnTo>
                    <a:lnTo>
                      <a:pt x="2101" y="552"/>
                    </a:lnTo>
                    <a:lnTo>
                      <a:pt x="2101" y="552"/>
                    </a:lnTo>
                    <a:lnTo>
                      <a:pt x="2095" y="552"/>
                    </a:lnTo>
                    <a:lnTo>
                      <a:pt x="2082" y="552"/>
                    </a:lnTo>
                    <a:lnTo>
                      <a:pt x="2070" y="552"/>
                    </a:lnTo>
                    <a:lnTo>
                      <a:pt x="2070" y="552"/>
                    </a:lnTo>
                    <a:lnTo>
                      <a:pt x="2076" y="557"/>
                    </a:lnTo>
                    <a:lnTo>
                      <a:pt x="2070" y="561"/>
                    </a:lnTo>
                    <a:lnTo>
                      <a:pt x="2070" y="566"/>
                    </a:lnTo>
                    <a:lnTo>
                      <a:pt x="2076" y="570"/>
                    </a:lnTo>
                    <a:lnTo>
                      <a:pt x="2076" y="570"/>
                    </a:lnTo>
                    <a:lnTo>
                      <a:pt x="1943" y="570"/>
                    </a:lnTo>
                    <a:lnTo>
                      <a:pt x="1943" y="570"/>
                    </a:lnTo>
                    <a:lnTo>
                      <a:pt x="1924" y="570"/>
                    </a:lnTo>
                    <a:lnTo>
                      <a:pt x="1911" y="570"/>
                    </a:lnTo>
                    <a:lnTo>
                      <a:pt x="1892" y="570"/>
                    </a:lnTo>
                    <a:lnTo>
                      <a:pt x="1892" y="570"/>
                    </a:lnTo>
                    <a:lnTo>
                      <a:pt x="1911" y="566"/>
                    </a:lnTo>
                    <a:lnTo>
                      <a:pt x="1937" y="570"/>
                    </a:lnTo>
                    <a:lnTo>
                      <a:pt x="1962" y="570"/>
                    </a:lnTo>
                    <a:lnTo>
                      <a:pt x="1968" y="566"/>
                    </a:lnTo>
                    <a:lnTo>
                      <a:pt x="1968" y="561"/>
                    </a:lnTo>
                    <a:lnTo>
                      <a:pt x="1968" y="561"/>
                    </a:lnTo>
                    <a:lnTo>
                      <a:pt x="1975" y="566"/>
                    </a:lnTo>
                    <a:lnTo>
                      <a:pt x="1981" y="566"/>
                    </a:lnTo>
                    <a:lnTo>
                      <a:pt x="1981" y="566"/>
                    </a:lnTo>
                    <a:lnTo>
                      <a:pt x="1968" y="561"/>
                    </a:lnTo>
                    <a:lnTo>
                      <a:pt x="1968" y="557"/>
                    </a:lnTo>
                    <a:lnTo>
                      <a:pt x="1968" y="534"/>
                    </a:lnTo>
                    <a:lnTo>
                      <a:pt x="1968" y="534"/>
                    </a:lnTo>
                    <a:lnTo>
                      <a:pt x="1987" y="534"/>
                    </a:lnTo>
                    <a:lnTo>
                      <a:pt x="1994" y="534"/>
                    </a:lnTo>
                    <a:lnTo>
                      <a:pt x="2000" y="534"/>
                    </a:lnTo>
                    <a:lnTo>
                      <a:pt x="2000" y="534"/>
                    </a:lnTo>
                    <a:lnTo>
                      <a:pt x="2000" y="498"/>
                    </a:lnTo>
                    <a:lnTo>
                      <a:pt x="2000" y="480"/>
                    </a:lnTo>
                    <a:lnTo>
                      <a:pt x="2006" y="467"/>
                    </a:lnTo>
                    <a:lnTo>
                      <a:pt x="2006" y="467"/>
                    </a:lnTo>
                    <a:lnTo>
                      <a:pt x="2019" y="467"/>
                    </a:lnTo>
                    <a:lnTo>
                      <a:pt x="2038" y="467"/>
                    </a:lnTo>
                    <a:lnTo>
                      <a:pt x="2038" y="467"/>
                    </a:lnTo>
                    <a:lnTo>
                      <a:pt x="2038" y="400"/>
                    </a:lnTo>
                    <a:lnTo>
                      <a:pt x="2038" y="400"/>
                    </a:lnTo>
                    <a:lnTo>
                      <a:pt x="2063" y="400"/>
                    </a:lnTo>
                    <a:lnTo>
                      <a:pt x="2070" y="400"/>
                    </a:lnTo>
                    <a:lnTo>
                      <a:pt x="2076" y="400"/>
                    </a:lnTo>
                    <a:lnTo>
                      <a:pt x="2076" y="400"/>
                    </a:lnTo>
                    <a:lnTo>
                      <a:pt x="2070" y="391"/>
                    </a:lnTo>
                    <a:lnTo>
                      <a:pt x="2076" y="382"/>
                    </a:lnTo>
                    <a:lnTo>
                      <a:pt x="2076" y="382"/>
                    </a:lnTo>
                    <a:lnTo>
                      <a:pt x="2076" y="382"/>
                    </a:lnTo>
                    <a:lnTo>
                      <a:pt x="2070" y="382"/>
                    </a:lnTo>
                    <a:lnTo>
                      <a:pt x="2070" y="382"/>
                    </a:lnTo>
                    <a:lnTo>
                      <a:pt x="2070" y="377"/>
                    </a:lnTo>
                    <a:lnTo>
                      <a:pt x="2076" y="377"/>
                    </a:lnTo>
                    <a:lnTo>
                      <a:pt x="2076" y="377"/>
                    </a:lnTo>
                    <a:lnTo>
                      <a:pt x="2076" y="373"/>
                    </a:lnTo>
                    <a:lnTo>
                      <a:pt x="2076" y="373"/>
                    </a:lnTo>
                    <a:lnTo>
                      <a:pt x="2076" y="373"/>
                    </a:lnTo>
                    <a:lnTo>
                      <a:pt x="2070" y="368"/>
                    </a:lnTo>
                    <a:lnTo>
                      <a:pt x="2070" y="355"/>
                    </a:lnTo>
                    <a:lnTo>
                      <a:pt x="2070" y="332"/>
                    </a:lnTo>
                    <a:lnTo>
                      <a:pt x="2070" y="332"/>
                    </a:lnTo>
                    <a:lnTo>
                      <a:pt x="2190" y="328"/>
                    </a:lnTo>
                    <a:lnTo>
                      <a:pt x="2247" y="332"/>
                    </a:lnTo>
                    <a:lnTo>
                      <a:pt x="2304" y="332"/>
                    </a:lnTo>
                    <a:lnTo>
                      <a:pt x="2304" y="332"/>
                    </a:lnTo>
                    <a:lnTo>
                      <a:pt x="2310" y="328"/>
                    </a:lnTo>
                    <a:lnTo>
                      <a:pt x="2310" y="319"/>
                    </a:lnTo>
                    <a:lnTo>
                      <a:pt x="2310" y="319"/>
                    </a:lnTo>
                    <a:lnTo>
                      <a:pt x="2297" y="314"/>
                    </a:lnTo>
                    <a:lnTo>
                      <a:pt x="2297" y="314"/>
                    </a:lnTo>
                    <a:lnTo>
                      <a:pt x="2266" y="314"/>
                    </a:lnTo>
                    <a:lnTo>
                      <a:pt x="2234" y="314"/>
                    </a:lnTo>
                    <a:lnTo>
                      <a:pt x="2203" y="314"/>
                    </a:lnTo>
                    <a:lnTo>
                      <a:pt x="2177" y="314"/>
                    </a:lnTo>
                    <a:lnTo>
                      <a:pt x="2177" y="314"/>
                    </a:lnTo>
                    <a:lnTo>
                      <a:pt x="2146" y="310"/>
                    </a:lnTo>
                    <a:lnTo>
                      <a:pt x="2127" y="310"/>
                    </a:lnTo>
                    <a:lnTo>
                      <a:pt x="2127" y="310"/>
                    </a:lnTo>
                    <a:lnTo>
                      <a:pt x="2146" y="305"/>
                    </a:lnTo>
                    <a:lnTo>
                      <a:pt x="2171" y="305"/>
                    </a:lnTo>
                    <a:lnTo>
                      <a:pt x="2222" y="310"/>
                    </a:lnTo>
                    <a:lnTo>
                      <a:pt x="2272" y="314"/>
                    </a:lnTo>
                    <a:lnTo>
                      <a:pt x="2291" y="310"/>
                    </a:lnTo>
                    <a:lnTo>
                      <a:pt x="2304" y="305"/>
                    </a:lnTo>
                    <a:lnTo>
                      <a:pt x="2304" y="305"/>
                    </a:lnTo>
                    <a:lnTo>
                      <a:pt x="2234" y="301"/>
                    </a:lnTo>
                    <a:lnTo>
                      <a:pt x="2196" y="301"/>
                    </a:lnTo>
                    <a:lnTo>
                      <a:pt x="2158" y="305"/>
                    </a:lnTo>
                    <a:lnTo>
                      <a:pt x="2158" y="305"/>
                    </a:lnTo>
                    <a:lnTo>
                      <a:pt x="2171" y="296"/>
                    </a:lnTo>
                    <a:lnTo>
                      <a:pt x="2190" y="296"/>
                    </a:lnTo>
                    <a:lnTo>
                      <a:pt x="2228" y="296"/>
                    </a:lnTo>
                    <a:lnTo>
                      <a:pt x="2272" y="301"/>
                    </a:lnTo>
                    <a:lnTo>
                      <a:pt x="2291" y="301"/>
                    </a:lnTo>
                    <a:lnTo>
                      <a:pt x="2304" y="296"/>
                    </a:lnTo>
                    <a:lnTo>
                      <a:pt x="2304" y="296"/>
                    </a:lnTo>
                    <a:lnTo>
                      <a:pt x="2266" y="292"/>
                    </a:lnTo>
                    <a:lnTo>
                      <a:pt x="2222" y="292"/>
                    </a:lnTo>
                    <a:lnTo>
                      <a:pt x="2184" y="292"/>
                    </a:lnTo>
                    <a:lnTo>
                      <a:pt x="2146" y="287"/>
                    </a:lnTo>
                    <a:lnTo>
                      <a:pt x="2146" y="287"/>
                    </a:lnTo>
                    <a:lnTo>
                      <a:pt x="2152" y="287"/>
                    </a:lnTo>
                    <a:lnTo>
                      <a:pt x="2158" y="278"/>
                    </a:lnTo>
                    <a:lnTo>
                      <a:pt x="2158" y="278"/>
                    </a:lnTo>
                    <a:lnTo>
                      <a:pt x="2139" y="278"/>
                    </a:lnTo>
                    <a:lnTo>
                      <a:pt x="2127" y="278"/>
                    </a:lnTo>
                    <a:lnTo>
                      <a:pt x="2114" y="278"/>
                    </a:lnTo>
                    <a:lnTo>
                      <a:pt x="2101" y="283"/>
                    </a:lnTo>
                    <a:lnTo>
                      <a:pt x="2101" y="283"/>
                    </a:lnTo>
                    <a:lnTo>
                      <a:pt x="2101" y="287"/>
                    </a:lnTo>
                    <a:lnTo>
                      <a:pt x="2108" y="287"/>
                    </a:lnTo>
                    <a:lnTo>
                      <a:pt x="2114" y="287"/>
                    </a:lnTo>
                    <a:lnTo>
                      <a:pt x="2120" y="292"/>
                    </a:lnTo>
                    <a:lnTo>
                      <a:pt x="2120" y="292"/>
                    </a:lnTo>
                    <a:lnTo>
                      <a:pt x="2082" y="292"/>
                    </a:lnTo>
                    <a:lnTo>
                      <a:pt x="2082" y="292"/>
                    </a:lnTo>
                    <a:lnTo>
                      <a:pt x="2082" y="296"/>
                    </a:lnTo>
                    <a:lnTo>
                      <a:pt x="2082" y="301"/>
                    </a:lnTo>
                    <a:lnTo>
                      <a:pt x="2070" y="305"/>
                    </a:lnTo>
                    <a:lnTo>
                      <a:pt x="2070" y="305"/>
                    </a:lnTo>
                    <a:lnTo>
                      <a:pt x="2076" y="314"/>
                    </a:lnTo>
                    <a:lnTo>
                      <a:pt x="2070" y="314"/>
                    </a:lnTo>
                    <a:lnTo>
                      <a:pt x="2051" y="314"/>
                    </a:lnTo>
                    <a:lnTo>
                      <a:pt x="2032" y="314"/>
                    </a:lnTo>
                    <a:lnTo>
                      <a:pt x="2032" y="314"/>
                    </a:lnTo>
                    <a:lnTo>
                      <a:pt x="2038" y="310"/>
                    </a:lnTo>
                    <a:lnTo>
                      <a:pt x="2044" y="310"/>
                    </a:lnTo>
                    <a:lnTo>
                      <a:pt x="2057" y="310"/>
                    </a:lnTo>
                    <a:lnTo>
                      <a:pt x="2063" y="305"/>
                    </a:lnTo>
                    <a:lnTo>
                      <a:pt x="2063" y="305"/>
                    </a:lnTo>
                    <a:lnTo>
                      <a:pt x="2025" y="301"/>
                    </a:lnTo>
                    <a:lnTo>
                      <a:pt x="2006" y="305"/>
                    </a:lnTo>
                    <a:lnTo>
                      <a:pt x="1994" y="310"/>
                    </a:lnTo>
                    <a:lnTo>
                      <a:pt x="1994" y="310"/>
                    </a:lnTo>
                    <a:lnTo>
                      <a:pt x="2000" y="310"/>
                    </a:lnTo>
                    <a:lnTo>
                      <a:pt x="2000" y="310"/>
                    </a:lnTo>
                    <a:lnTo>
                      <a:pt x="2006" y="310"/>
                    </a:lnTo>
                    <a:lnTo>
                      <a:pt x="2006" y="314"/>
                    </a:lnTo>
                    <a:lnTo>
                      <a:pt x="2006" y="314"/>
                    </a:lnTo>
                    <a:lnTo>
                      <a:pt x="1994" y="314"/>
                    </a:lnTo>
                    <a:lnTo>
                      <a:pt x="1994" y="319"/>
                    </a:lnTo>
                    <a:lnTo>
                      <a:pt x="1994" y="323"/>
                    </a:lnTo>
                    <a:lnTo>
                      <a:pt x="1994" y="323"/>
                    </a:lnTo>
                    <a:lnTo>
                      <a:pt x="2000" y="323"/>
                    </a:lnTo>
                    <a:lnTo>
                      <a:pt x="2006" y="323"/>
                    </a:lnTo>
                    <a:lnTo>
                      <a:pt x="2006" y="323"/>
                    </a:lnTo>
                    <a:lnTo>
                      <a:pt x="1994" y="323"/>
                    </a:lnTo>
                    <a:lnTo>
                      <a:pt x="1994" y="328"/>
                    </a:lnTo>
                    <a:lnTo>
                      <a:pt x="2006" y="337"/>
                    </a:lnTo>
                    <a:lnTo>
                      <a:pt x="2006" y="337"/>
                    </a:lnTo>
                    <a:lnTo>
                      <a:pt x="1994" y="341"/>
                    </a:lnTo>
                    <a:lnTo>
                      <a:pt x="1994" y="341"/>
                    </a:lnTo>
                    <a:lnTo>
                      <a:pt x="1994" y="346"/>
                    </a:lnTo>
                    <a:lnTo>
                      <a:pt x="1994" y="350"/>
                    </a:lnTo>
                    <a:lnTo>
                      <a:pt x="2000" y="355"/>
                    </a:lnTo>
                    <a:lnTo>
                      <a:pt x="2006" y="359"/>
                    </a:lnTo>
                    <a:lnTo>
                      <a:pt x="2006" y="359"/>
                    </a:lnTo>
                    <a:lnTo>
                      <a:pt x="1994" y="359"/>
                    </a:lnTo>
                    <a:lnTo>
                      <a:pt x="1987" y="364"/>
                    </a:lnTo>
                    <a:lnTo>
                      <a:pt x="1994" y="368"/>
                    </a:lnTo>
                    <a:lnTo>
                      <a:pt x="1994" y="368"/>
                    </a:lnTo>
                    <a:lnTo>
                      <a:pt x="2025" y="368"/>
                    </a:lnTo>
                    <a:lnTo>
                      <a:pt x="2044" y="368"/>
                    </a:lnTo>
                    <a:lnTo>
                      <a:pt x="2057" y="373"/>
                    </a:lnTo>
                    <a:lnTo>
                      <a:pt x="2057" y="373"/>
                    </a:lnTo>
                    <a:lnTo>
                      <a:pt x="2038" y="373"/>
                    </a:lnTo>
                    <a:lnTo>
                      <a:pt x="2019" y="368"/>
                    </a:lnTo>
                    <a:lnTo>
                      <a:pt x="2000" y="373"/>
                    </a:lnTo>
                    <a:lnTo>
                      <a:pt x="1994" y="373"/>
                    </a:lnTo>
                    <a:lnTo>
                      <a:pt x="1994" y="377"/>
                    </a:lnTo>
                    <a:lnTo>
                      <a:pt x="1994" y="377"/>
                    </a:lnTo>
                    <a:lnTo>
                      <a:pt x="1994" y="382"/>
                    </a:lnTo>
                    <a:lnTo>
                      <a:pt x="2000" y="377"/>
                    </a:lnTo>
                    <a:lnTo>
                      <a:pt x="2006" y="377"/>
                    </a:lnTo>
                    <a:lnTo>
                      <a:pt x="2006" y="382"/>
                    </a:lnTo>
                    <a:lnTo>
                      <a:pt x="2006" y="382"/>
                    </a:lnTo>
                    <a:lnTo>
                      <a:pt x="1994" y="382"/>
                    </a:lnTo>
                    <a:lnTo>
                      <a:pt x="1994" y="386"/>
                    </a:lnTo>
                    <a:lnTo>
                      <a:pt x="1994" y="395"/>
                    </a:lnTo>
                    <a:lnTo>
                      <a:pt x="1981" y="395"/>
                    </a:lnTo>
                    <a:lnTo>
                      <a:pt x="1981" y="395"/>
                    </a:lnTo>
                    <a:lnTo>
                      <a:pt x="1987" y="368"/>
                    </a:lnTo>
                    <a:lnTo>
                      <a:pt x="1981" y="346"/>
                    </a:lnTo>
                    <a:lnTo>
                      <a:pt x="1981" y="346"/>
                    </a:lnTo>
                    <a:lnTo>
                      <a:pt x="1981" y="359"/>
                    </a:lnTo>
                    <a:lnTo>
                      <a:pt x="1981" y="373"/>
                    </a:lnTo>
                    <a:lnTo>
                      <a:pt x="1981" y="373"/>
                    </a:lnTo>
                    <a:lnTo>
                      <a:pt x="1968" y="373"/>
                    </a:lnTo>
                    <a:lnTo>
                      <a:pt x="1962" y="373"/>
                    </a:lnTo>
                    <a:lnTo>
                      <a:pt x="1956" y="382"/>
                    </a:lnTo>
                    <a:lnTo>
                      <a:pt x="1949" y="382"/>
                    </a:lnTo>
                    <a:lnTo>
                      <a:pt x="1949" y="382"/>
                    </a:lnTo>
                    <a:lnTo>
                      <a:pt x="1962" y="382"/>
                    </a:lnTo>
                    <a:lnTo>
                      <a:pt x="1968" y="386"/>
                    </a:lnTo>
                    <a:lnTo>
                      <a:pt x="1968" y="386"/>
                    </a:lnTo>
                    <a:lnTo>
                      <a:pt x="1968" y="391"/>
                    </a:lnTo>
                    <a:lnTo>
                      <a:pt x="1968" y="391"/>
                    </a:lnTo>
                    <a:lnTo>
                      <a:pt x="1962" y="391"/>
                    </a:lnTo>
                    <a:lnTo>
                      <a:pt x="1956" y="391"/>
                    </a:lnTo>
                    <a:lnTo>
                      <a:pt x="1956" y="404"/>
                    </a:lnTo>
                    <a:lnTo>
                      <a:pt x="1956" y="413"/>
                    </a:lnTo>
                    <a:lnTo>
                      <a:pt x="1949" y="418"/>
                    </a:lnTo>
                    <a:lnTo>
                      <a:pt x="1937" y="418"/>
                    </a:lnTo>
                    <a:lnTo>
                      <a:pt x="1937" y="418"/>
                    </a:lnTo>
                    <a:lnTo>
                      <a:pt x="1937" y="373"/>
                    </a:lnTo>
                    <a:lnTo>
                      <a:pt x="1937" y="355"/>
                    </a:lnTo>
                    <a:lnTo>
                      <a:pt x="1930" y="341"/>
                    </a:lnTo>
                    <a:lnTo>
                      <a:pt x="1930" y="341"/>
                    </a:lnTo>
                    <a:lnTo>
                      <a:pt x="1892" y="341"/>
                    </a:lnTo>
                    <a:lnTo>
                      <a:pt x="1873" y="341"/>
                    </a:lnTo>
                    <a:lnTo>
                      <a:pt x="1861" y="341"/>
                    </a:lnTo>
                    <a:lnTo>
                      <a:pt x="1861" y="341"/>
                    </a:lnTo>
                    <a:lnTo>
                      <a:pt x="1880" y="346"/>
                    </a:lnTo>
                    <a:lnTo>
                      <a:pt x="1899" y="346"/>
                    </a:lnTo>
                    <a:lnTo>
                      <a:pt x="1918" y="346"/>
                    </a:lnTo>
                    <a:lnTo>
                      <a:pt x="1924" y="350"/>
                    </a:lnTo>
                    <a:lnTo>
                      <a:pt x="1930" y="350"/>
                    </a:lnTo>
                    <a:lnTo>
                      <a:pt x="1930" y="350"/>
                    </a:lnTo>
                    <a:lnTo>
                      <a:pt x="1892" y="350"/>
                    </a:lnTo>
                    <a:lnTo>
                      <a:pt x="1861" y="350"/>
                    </a:lnTo>
                    <a:lnTo>
                      <a:pt x="1861" y="350"/>
                    </a:lnTo>
                    <a:lnTo>
                      <a:pt x="1867" y="355"/>
                    </a:lnTo>
                    <a:lnTo>
                      <a:pt x="1873" y="359"/>
                    </a:lnTo>
                    <a:lnTo>
                      <a:pt x="1886" y="359"/>
                    </a:lnTo>
                    <a:lnTo>
                      <a:pt x="1905" y="359"/>
                    </a:lnTo>
                    <a:lnTo>
                      <a:pt x="1911" y="359"/>
                    </a:lnTo>
                    <a:lnTo>
                      <a:pt x="1918" y="364"/>
                    </a:lnTo>
                    <a:lnTo>
                      <a:pt x="1918" y="364"/>
                    </a:lnTo>
                    <a:lnTo>
                      <a:pt x="1886" y="364"/>
                    </a:lnTo>
                    <a:lnTo>
                      <a:pt x="1861" y="364"/>
                    </a:lnTo>
                    <a:lnTo>
                      <a:pt x="1861" y="364"/>
                    </a:lnTo>
                    <a:lnTo>
                      <a:pt x="1892" y="368"/>
                    </a:lnTo>
                    <a:lnTo>
                      <a:pt x="1918" y="368"/>
                    </a:lnTo>
                    <a:lnTo>
                      <a:pt x="1918" y="368"/>
                    </a:lnTo>
                    <a:lnTo>
                      <a:pt x="1911" y="373"/>
                    </a:lnTo>
                    <a:lnTo>
                      <a:pt x="1905" y="373"/>
                    </a:lnTo>
                    <a:lnTo>
                      <a:pt x="1892" y="373"/>
                    </a:lnTo>
                    <a:lnTo>
                      <a:pt x="1873" y="373"/>
                    </a:lnTo>
                    <a:lnTo>
                      <a:pt x="1867" y="377"/>
                    </a:lnTo>
                    <a:lnTo>
                      <a:pt x="1861" y="382"/>
                    </a:lnTo>
                    <a:lnTo>
                      <a:pt x="1861" y="382"/>
                    </a:lnTo>
                    <a:lnTo>
                      <a:pt x="1918" y="382"/>
                    </a:lnTo>
                    <a:lnTo>
                      <a:pt x="1918" y="382"/>
                    </a:lnTo>
                    <a:lnTo>
                      <a:pt x="1911" y="386"/>
                    </a:lnTo>
                    <a:lnTo>
                      <a:pt x="1905" y="386"/>
                    </a:lnTo>
                    <a:lnTo>
                      <a:pt x="1892" y="386"/>
                    </a:lnTo>
                    <a:lnTo>
                      <a:pt x="1873" y="386"/>
                    </a:lnTo>
                    <a:lnTo>
                      <a:pt x="1861" y="386"/>
                    </a:lnTo>
                    <a:lnTo>
                      <a:pt x="1861" y="386"/>
                    </a:lnTo>
                    <a:lnTo>
                      <a:pt x="1873" y="391"/>
                    </a:lnTo>
                    <a:lnTo>
                      <a:pt x="1880" y="391"/>
                    </a:lnTo>
                    <a:lnTo>
                      <a:pt x="1892" y="391"/>
                    </a:lnTo>
                    <a:lnTo>
                      <a:pt x="1899" y="400"/>
                    </a:lnTo>
                    <a:lnTo>
                      <a:pt x="1899" y="400"/>
                    </a:lnTo>
                    <a:lnTo>
                      <a:pt x="1880" y="395"/>
                    </a:lnTo>
                    <a:lnTo>
                      <a:pt x="1867" y="395"/>
                    </a:lnTo>
                    <a:lnTo>
                      <a:pt x="1861" y="400"/>
                    </a:lnTo>
                    <a:lnTo>
                      <a:pt x="1861" y="400"/>
                    </a:lnTo>
                    <a:lnTo>
                      <a:pt x="1886" y="400"/>
                    </a:lnTo>
                    <a:lnTo>
                      <a:pt x="1892" y="400"/>
                    </a:lnTo>
                    <a:lnTo>
                      <a:pt x="1899" y="409"/>
                    </a:lnTo>
                    <a:lnTo>
                      <a:pt x="1899" y="409"/>
                    </a:lnTo>
                    <a:lnTo>
                      <a:pt x="1867" y="409"/>
                    </a:lnTo>
                    <a:lnTo>
                      <a:pt x="1848" y="409"/>
                    </a:lnTo>
                    <a:lnTo>
                      <a:pt x="1848" y="409"/>
                    </a:lnTo>
                    <a:lnTo>
                      <a:pt x="1848" y="413"/>
                    </a:lnTo>
                    <a:lnTo>
                      <a:pt x="1854" y="413"/>
                    </a:lnTo>
                    <a:lnTo>
                      <a:pt x="1873" y="413"/>
                    </a:lnTo>
                    <a:lnTo>
                      <a:pt x="1892" y="413"/>
                    </a:lnTo>
                    <a:lnTo>
                      <a:pt x="1899" y="413"/>
                    </a:lnTo>
                    <a:lnTo>
                      <a:pt x="1899" y="418"/>
                    </a:lnTo>
                    <a:lnTo>
                      <a:pt x="1899" y="418"/>
                    </a:lnTo>
                    <a:lnTo>
                      <a:pt x="1867" y="418"/>
                    </a:lnTo>
                    <a:lnTo>
                      <a:pt x="1854" y="418"/>
                    </a:lnTo>
                    <a:lnTo>
                      <a:pt x="1848" y="422"/>
                    </a:lnTo>
                    <a:lnTo>
                      <a:pt x="1848" y="422"/>
                    </a:lnTo>
                    <a:lnTo>
                      <a:pt x="1861" y="426"/>
                    </a:lnTo>
                    <a:lnTo>
                      <a:pt x="1892" y="426"/>
                    </a:lnTo>
                    <a:lnTo>
                      <a:pt x="1892" y="426"/>
                    </a:lnTo>
                    <a:lnTo>
                      <a:pt x="1892" y="426"/>
                    </a:lnTo>
                    <a:lnTo>
                      <a:pt x="1892" y="426"/>
                    </a:lnTo>
                    <a:lnTo>
                      <a:pt x="1873" y="426"/>
                    </a:lnTo>
                    <a:lnTo>
                      <a:pt x="1854" y="426"/>
                    </a:lnTo>
                    <a:lnTo>
                      <a:pt x="1848" y="431"/>
                    </a:lnTo>
                    <a:lnTo>
                      <a:pt x="1848" y="431"/>
                    </a:lnTo>
                    <a:lnTo>
                      <a:pt x="1861" y="435"/>
                    </a:lnTo>
                    <a:lnTo>
                      <a:pt x="1873" y="435"/>
                    </a:lnTo>
                    <a:lnTo>
                      <a:pt x="1886" y="435"/>
                    </a:lnTo>
                    <a:lnTo>
                      <a:pt x="1899" y="440"/>
                    </a:lnTo>
                    <a:lnTo>
                      <a:pt x="1899" y="440"/>
                    </a:lnTo>
                    <a:lnTo>
                      <a:pt x="1867" y="440"/>
                    </a:lnTo>
                    <a:lnTo>
                      <a:pt x="1854" y="440"/>
                    </a:lnTo>
                    <a:lnTo>
                      <a:pt x="1848" y="444"/>
                    </a:lnTo>
                    <a:lnTo>
                      <a:pt x="1848" y="444"/>
                    </a:lnTo>
                    <a:lnTo>
                      <a:pt x="1880" y="444"/>
                    </a:lnTo>
                    <a:lnTo>
                      <a:pt x="1892" y="449"/>
                    </a:lnTo>
                    <a:lnTo>
                      <a:pt x="1899" y="453"/>
                    </a:lnTo>
                    <a:lnTo>
                      <a:pt x="1899" y="453"/>
                    </a:lnTo>
                    <a:lnTo>
                      <a:pt x="1873" y="449"/>
                    </a:lnTo>
                    <a:lnTo>
                      <a:pt x="1854" y="449"/>
                    </a:lnTo>
                    <a:lnTo>
                      <a:pt x="1848" y="453"/>
                    </a:lnTo>
                    <a:lnTo>
                      <a:pt x="1848" y="453"/>
                    </a:lnTo>
                    <a:lnTo>
                      <a:pt x="1854" y="458"/>
                    </a:lnTo>
                    <a:lnTo>
                      <a:pt x="1867" y="458"/>
                    </a:lnTo>
                    <a:lnTo>
                      <a:pt x="1899" y="458"/>
                    </a:lnTo>
                    <a:lnTo>
                      <a:pt x="1899" y="458"/>
                    </a:lnTo>
                    <a:lnTo>
                      <a:pt x="1886" y="462"/>
                    </a:lnTo>
                    <a:lnTo>
                      <a:pt x="1873" y="462"/>
                    </a:lnTo>
                    <a:lnTo>
                      <a:pt x="1854" y="462"/>
                    </a:lnTo>
                    <a:lnTo>
                      <a:pt x="1848" y="467"/>
                    </a:lnTo>
                    <a:lnTo>
                      <a:pt x="1848" y="467"/>
                    </a:lnTo>
                    <a:lnTo>
                      <a:pt x="1848" y="467"/>
                    </a:lnTo>
                    <a:lnTo>
                      <a:pt x="1854" y="467"/>
                    </a:lnTo>
                    <a:lnTo>
                      <a:pt x="1861" y="467"/>
                    </a:lnTo>
                    <a:lnTo>
                      <a:pt x="1861" y="471"/>
                    </a:lnTo>
                    <a:lnTo>
                      <a:pt x="1861" y="471"/>
                    </a:lnTo>
                    <a:lnTo>
                      <a:pt x="1854" y="476"/>
                    </a:lnTo>
                    <a:lnTo>
                      <a:pt x="1842" y="471"/>
                    </a:lnTo>
                    <a:lnTo>
                      <a:pt x="1835" y="471"/>
                    </a:lnTo>
                    <a:lnTo>
                      <a:pt x="1829" y="476"/>
                    </a:lnTo>
                    <a:lnTo>
                      <a:pt x="1829" y="476"/>
                    </a:lnTo>
                    <a:lnTo>
                      <a:pt x="1829" y="480"/>
                    </a:lnTo>
                    <a:lnTo>
                      <a:pt x="1842" y="480"/>
                    </a:lnTo>
                    <a:lnTo>
                      <a:pt x="1867" y="480"/>
                    </a:lnTo>
                    <a:lnTo>
                      <a:pt x="1886" y="480"/>
                    </a:lnTo>
                    <a:lnTo>
                      <a:pt x="1892" y="480"/>
                    </a:lnTo>
                    <a:lnTo>
                      <a:pt x="1892" y="485"/>
                    </a:lnTo>
                    <a:lnTo>
                      <a:pt x="1892" y="485"/>
                    </a:lnTo>
                    <a:lnTo>
                      <a:pt x="1861" y="480"/>
                    </a:lnTo>
                    <a:lnTo>
                      <a:pt x="1842" y="485"/>
                    </a:lnTo>
                    <a:lnTo>
                      <a:pt x="1829" y="489"/>
                    </a:lnTo>
                    <a:lnTo>
                      <a:pt x="1829" y="489"/>
                    </a:lnTo>
                    <a:lnTo>
                      <a:pt x="1873" y="489"/>
                    </a:lnTo>
                    <a:lnTo>
                      <a:pt x="1886" y="494"/>
                    </a:lnTo>
                    <a:lnTo>
                      <a:pt x="1899" y="494"/>
                    </a:lnTo>
                    <a:lnTo>
                      <a:pt x="1899" y="494"/>
                    </a:lnTo>
                    <a:lnTo>
                      <a:pt x="1886" y="498"/>
                    </a:lnTo>
                    <a:lnTo>
                      <a:pt x="1861" y="494"/>
                    </a:lnTo>
                    <a:lnTo>
                      <a:pt x="1842" y="494"/>
                    </a:lnTo>
                    <a:lnTo>
                      <a:pt x="1835" y="498"/>
                    </a:lnTo>
                    <a:lnTo>
                      <a:pt x="1829" y="503"/>
                    </a:lnTo>
                    <a:lnTo>
                      <a:pt x="1829" y="503"/>
                    </a:lnTo>
                    <a:lnTo>
                      <a:pt x="1861" y="503"/>
                    </a:lnTo>
                    <a:lnTo>
                      <a:pt x="1873" y="503"/>
                    </a:lnTo>
                    <a:lnTo>
                      <a:pt x="1867" y="503"/>
                    </a:lnTo>
                    <a:lnTo>
                      <a:pt x="1867" y="503"/>
                    </a:lnTo>
                    <a:lnTo>
                      <a:pt x="1848" y="507"/>
                    </a:lnTo>
                    <a:lnTo>
                      <a:pt x="1829" y="507"/>
                    </a:lnTo>
                    <a:lnTo>
                      <a:pt x="1829" y="507"/>
                    </a:lnTo>
                    <a:lnTo>
                      <a:pt x="1842" y="512"/>
                    </a:lnTo>
                    <a:lnTo>
                      <a:pt x="1861" y="516"/>
                    </a:lnTo>
                    <a:lnTo>
                      <a:pt x="1899" y="512"/>
                    </a:lnTo>
                    <a:lnTo>
                      <a:pt x="1899" y="512"/>
                    </a:lnTo>
                    <a:lnTo>
                      <a:pt x="1886" y="516"/>
                    </a:lnTo>
                    <a:lnTo>
                      <a:pt x="1861" y="516"/>
                    </a:lnTo>
                    <a:lnTo>
                      <a:pt x="1842" y="516"/>
                    </a:lnTo>
                    <a:lnTo>
                      <a:pt x="1829" y="521"/>
                    </a:lnTo>
                    <a:lnTo>
                      <a:pt x="1829" y="521"/>
                    </a:lnTo>
                    <a:lnTo>
                      <a:pt x="1861" y="525"/>
                    </a:lnTo>
                    <a:lnTo>
                      <a:pt x="1880" y="525"/>
                    </a:lnTo>
                    <a:lnTo>
                      <a:pt x="1899" y="521"/>
                    </a:lnTo>
                    <a:lnTo>
                      <a:pt x="1899" y="521"/>
                    </a:lnTo>
                    <a:lnTo>
                      <a:pt x="1892" y="530"/>
                    </a:lnTo>
                    <a:lnTo>
                      <a:pt x="1886" y="530"/>
                    </a:lnTo>
                    <a:lnTo>
                      <a:pt x="1861" y="530"/>
                    </a:lnTo>
                    <a:lnTo>
                      <a:pt x="1842" y="530"/>
                    </a:lnTo>
                    <a:lnTo>
                      <a:pt x="1835" y="530"/>
                    </a:lnTo>
                    <a:lnTo>
                      <a:pt x="1829" y="534"/>
                    </a:lnTo>
                    <a:lnTo>
                      <a:pt x="1829" y="534"/>
                    </a:lnTo>
                    <a:lnTo>
                      <a:pt x="1861" y="534"/>
                    </a:lnTo>
                    <a:lnTo>
                      <a:pt x="1880" y="534"/>
                    </a:lnTo>
                    <a:lnTo>
                      <a:pt x="1880" y="539"/>
                    </a:lnTo>
                    <a:lnTo>
                      <a:pt x="1880" y="543"/>
                    </a:lnTo>
                    <a:lnTo>
                      <a:pt x="1880" y="543"/>
                    </a:lnTo>
                    <a:lnTo>
                      <a:pt x="1842" y="539"/>
                    </a:lnTo>
                    <a:lnTo>
                      <a:pt x="1823" y="539"/>
                    </a:lnTo>
                    <a:lnTo>
                      <a:pt x="1810" y="543"/>
                    </a:lnTo>
                    <a:lnTo>
                      <a:pt x="1810" y="543"/>
                    </a:lnTo>
                    <a:lnTo>
                      <a:pt x="1823" y="548"/>
                    </a:lnTo>
                    <a:lnTo>
                      <a:pt x="1848" y="548"/>
                    </a:lnTo>
                    <a:lnTo>
                      <a:pt x="1848" y="548"/>
                    </a:lnTo>
                    <a:lnTo>
                      <a:pt x="1880" y="548"/>
                    </a:lnTo>
                    <a:lnTo>
                      <a:pt x="1842" y="552"/>
                    </a:lnTo>
                    <a:lnTo>
                      <a:pt x="1810" y="557"/>
                    </a:lnTo>
                    <a:lnTo>
                      <a:pt x="1810" y="557"/>
                    </a:lnTo>
                    <a:lnTo>
                      <a:pt x="1829" y="557"/>
                    </a:lnTo>
                    <a:lnTo>
                      <a:pt x="1848" y="557"/>
                    </a:lnTo>
                    <a:lnTo>
                      <a:pt x="1861" y="561"/>
                    </a:lnTo>
                    <a:lnTo>
                      <a:pt x="1880" y="557"/>
                    </a:lnTo>
                    <a:lnTo>
                      <a:pt x="1880" y="557"/>
                    </a:lnTo>
                    <a:lnTo>
                      <a:pt x="1873" y="561"/>
                    </a:lnTo>
                    <a:lnTo>
                      <a:pt x="1867" y="561"/>
                    </a:lnTo>
                    <a:lnTo>
                      <a:pt x="1842" y="561"/>
                    </a:lnTo>
                    <a:lnTo>
                      <a:pt x="1823" y="561"/>
                    </a:lnTo>
                    <a:lnTo>
                      <a:pt x="1810" y="566"/>
                    </a:lnTo>
                    <a:lnTo>
                      <a:pt x="1810" y="570"/>
                    </a:lnTo>
                    <a:lnTo>
                      <a:pt x="1810" y="570"/>
                    </a:lnTo>
                    <a:lnTo>
                      <a:pt x="1823" y="570"/>
                    </a:lnTo>
                    <a:lnTo>
                      <a:pt x="1829" y="566"/>
                    </a:lnTo>
                    <a:lnTo>
                      <a:pt x="1829" y="566"/>
                    </a:lnTo>
                    <a:lnTo>
                      <a:pt x="1861" y="570"/>
                    </a:lnTo>
                    <a:lnTo>
                      <a:pt x="1873" y="570"/>
                    </a:lnTo>
                    <a:lnTo>
                      <a:pt x="1873" y="570"/>
                    </a:lnTo>
                    <a:lnTo>
                      <a:pt x="1873" y="570"/>
                    </a:lnTo>
                    <a:lnTo>
                      <a:pt x="1842" y="570"/>
                    </a:lnTo>
                    <a:lnTo>
                      <a:pt x="1798" y="570"/>
                    </a:lnTo>
                    <a:lnTo>
                      <a:pt x="1798" y="570"/>
                    </a:lnTo>
                    <a:lnTo>
                      <a:pt x="1804" y="552"/>
                    </a:lnTo>
                    <a:lnTo>
                      <a:pt x="1804" y="543"/>
                    </a:lnTo>
                    <a:lnTo>
                      <a:pt x="1798" y="534"/>
                    </a:lnTo>
                    <a:lnTo>
                      <a:pt x="1798" y="534"/>
                    </a:lnTo>
                    <a:lnTo>
                      <a:pt x="1804" y="534"/>
                    </a:lnTo>
                    <a:lnTo>
                      <a:pt x="1804" y="525"/>
                    </a:lnTo>
                    <a:lnTo>
                      <a:pt x="1798" y="512"/>
                    </a:lnTo>
                    <a:lnTo>
                      <a:pt x="1798" y="512"/>
                    </a:lnTo>
                    <a:lnTo>
                      <a:pt x="1804" y="489"/>
                    </a:lnTo>
                    <a:lnTo>
                      <a:pt x="1810" y="480"/>
                    </a:lnTo>
                    <a:lnTo>
                      <a:pt x="1804" y="467"/>
                    </a:lnTo>
                    <a:lnTo>
                      <a:pt x="1804" y="467"/>
                    </a:lnTo>
                    <a:lnTo>
                      <a:pt x="1817" y="467"/>
                    </a:lnTo>
                    <a:lnTo>
                      <a:pt x="1823" y="467"/>
                    </a:lnTo>
                    <a:lnTo>
                      <a:pt x="1823" y="467"/>
                    </a:lnTo>
                    <a:lnTo>
                      <a:pt x="1823" y="467"/>
                    </a:lnTo>
                    <a:lnTo>
                      <a:pt x="1823" y="462"/>
                    </a:lnTo>
                    <a:lnTo>
                      <a:pt x="1817" y="462"/>
                    </a:lnTo>
                    <a:lnTo>
                      <a:pt x="1810" y="462"/>
                    </a:lnTo>
                    <a:lnTo>
                      <a:pt x="1810" y="458"/>
                    </a:lnTo>
                    <a:lnTo>
                      <a:pt x="1810" y="458"/>
                    </a:lnTo>
                    <a:lnTo>
                      <a:pt x="1810" y="458"/>
                    </a:lnTo>
                    <a:lnTo>
                      <a:pt x="1817" y="458"/>
                    </a:lnTo>
                    <a:lnTo>
                      <a:pt x="1829" y="458"/>
                    </a:lnTo>
                    <a:lnTo>
                      <a:pt x="1829" y="453"/>
                    </a:lnTo>
                    <a:lnTo>
                      <a:pt x="1829" y="453"/>
                    </a:lnTo>
                    <a:lnTo>
                      <a:pt x="1823" y="449"/>
                    </a:lnTo>
                    <a:lnTo>
                      <a:pt x="1817" y="449"/>
                    </a:lnTo>
                    <a:lnTo>
                      <a:pt x="1810" y="449"/>
                    </a:lnTo>
                    <a:lnTo>
                      <a:pt x="1810" y="444"/>
                    </a:lnTo>
                    <a:lnTo>
                      <a:pt x="1810" y="444"/>
                    </a:lnTo>
                    <a:lnTo>
                      <a:pt x="1810" y="444"/>
                    </a:lnTo>
                    <a:lnTo>
                      <a:pt x="1817" y="449"/>
                    </a:lnTo>
                    <a:lnTo>
                      <a:pt x="1823" y="449"/>
                    </a:lnTo>
                    <a:lnTo>
                      <a:pt x="1829" y="444"/>
                    </a:lnTo>
                    <a:lnTo>
                      <a:pt x="1829" y="444"/>
                    </a:lnTo>
                    <a:lnTo>
                      <a:pt x="1823" y="440"/>
                    </a:lnTo>
                    <a:lnTo>
                      <a:pt x="1810" y="440"/>
                    </a:lnTo>
                    <a:lnTo>
                      <a:pt x="1810" y="440"/>
                    </a:lnTo>
                    <a:lnTo>
                      <a:pt x="1810" y="435"/>
                    </a:lnTo>
                    <a:lnTo>
                      <a:pt x="1817" y="435"/>
                    </a:lnTo>
                    <a:lnTo>
                      <a:pt x="1829" y="435"/>
                    </a:lnTo>
                    <a:lnTo>
                      <a:pt x="1829" y="431"/>
                    </a:lnTo>
                    <a:lnTo>
                      <a:pt x="1829" y="431"/>
                    </a:lnTo>
                    <a:lnTo>
                      <a:pt x="1823" y="431"/>
                    </a:lnTo>
                    <a:lnTo>
                      <a:pt x="1810" y="426"/>
                    </a:lnTo>
                    <a:lnTo>
                      <a:pt x="1804" y="426"/>
                    </a:lnTo>
                    <a:lnTo>
                      <a:pt x="1810" y="426"/>
                    </a:lnTo>
                    <a:lnTo>
                      <a:pt x="1810" y="426"/>
                    </a:lnTo>
                    <a:lnTo>
                      <a:pt x="1823" y="426"/>
                    </a:lnTo>
                    <a:lnTo>
                      <a:pt x="1829" y="426"/>
                    </a:lnTo>
                    <a:lnTo>
                      <a:pt x="1829" y="422"/>
                    </a:lnTo>
                    <a:lnTo>
                      <a:pt x="1829" y="422"/>
                    </a:lnTo>
                    <a:lnTo>
                      <a:pt x="1829" y="418"/>
                    </a:lnTo>
                    <a:lnTo>
                      <a:pt x="1829" y="418"/>
                    </a:lnTo>
                    <a:lnTo>
                      <a:pt x="1817" y="418"/>
                    </a:lnTo>
                    <a:lnTo>
                      <a:pt x="1804" y="418"/>
                    </a:lnTo>
                    <a:lnTo>
                      <a:pt x="1810" y="413"/>
                    </a:lnTo>
                    <a:lnTo>
                      <a:pt x="1810" y="413"/>
                    </a:lnTo>
                    <a:lnTo>
                      <a:pt x="1823" y="413"/>
                    </a:lnTo>
                    <a:lnTo>
                      <a:pt x="1829" y="413"/>
                    </a:lnTo>
                    <a:lnTo>
                      <a:pt x="1829" y="409"/>
                    </a:lnTo>
                    <a:lnTo>
                      <a:pt x="1829" y="409"/>
                    </a:lnTo>
                    <a:lnTo>
                      <a:pt x="1823" y="404"/>
                    </a:lnTo>
                    <a:lnTo>
                      <a:pt x="1817" y="404"/>
                    </a:lnTo>
                    <a:lnTo>
                      <a:pt x="1810" y="404"/>
                    </a:lnTo>
                    <a:lnTo>
                      <a:pt x="1804" y="400"/>
                    </a:lnTo>
                    <a:lnTo>
                      <a:pt x="1804" y="400"/>
                    </a:lnTo>
                    <a:lnTo>
                      <a:pt x="1829" y="400"/>
                    </a:lnTo>
                    <a:lnTo>
                      <a:pt x="1842" y="400"/>
                    </a:lnTo>
                    <a:lnTo>
                      <a:pt x="1848" y="395"/>
                    </a:lnTo>
                    <a:lnTo>
                      <a:pt x="1848" y="395"/>
                    </a:lnTo>
                    <a:lnTo>
                      <a:pt x="1817" y="395"/>
                    </a:lnTo>
                    <a:lnTo>
                      <a:pt x="1804" y="395"/>
                    </a:lnTo>
                    <a:lnTo>
                      <a:pt x="1804" y="391"/>
                    </a:lnTo>
                    <a:lnTo>
                      <a:pt x="1810" y="391"/>
                    </a:lnTo>
                    <a:lnTo>
                      <a:pt x="1810" y="391"/>
                    </a:lnTo>
                    <a:lnTo>
                      <a:pt x="1817" y="391"/>
                    </a:lnTo>
                    <a:lnTo>
                      <a:pt x="1829" y="391"/>
                    </a:lnTo>
                    <a:lnTo>
                      <a:pt x="1842" y="391"/>
                    </a:lnTo>
                    <a:lnTo>
                      <a:pt x="1848" y="391"/>
                    </a:lnTo>
                    <a:lnTo>
                      <a:pt x="1848" y="391"/>
                    </a:lnTo>
                    <a:lnTo>
                      <a:pt x="1842" y="386"/>
                    </a:lnTo>
                    <a:lnTo>
                      <a:pt x="1835" y="382"/>
                    </a:lnTo>
                    <a:lnTo>
                      <a:pt x="1823" y="382"/>
                    </a:lnTo>
                    <a:lnTo>
                      <a:pt x="1804" y="386"/>
                    </a:lnTo>
                    <a:lnTo>
                      <a:pt x="1804" y="382"/>
                    </a:lnTo>
                    <a:lnTo>
                      <a:pt x="1798" y="382"/>
                    </a:lnTo>
                    <a:lnTo>
                      <a:pt x="1798" y="382"/>
                    </a:lnTo>
                    <a:lnTo>
                      <a:pt x="1829" y="382"/>
                    </a:lnTo>
                    <a:lnTo>
                      <a:pt x="1842" y="382"/>
                    </a:lnTo>
                    <a:lnTo>
                      <a:pt x="1848" y="373"/>
                    </a:lnTo>
                    <a:lnTo>
                      <a:pt x="1848" y="373"/>
                    </a:lnTo>
                    <a:lnTo>
                      <a:pt x="1823" y="373"/>
                    </a:lnTo>
                    <a:lnTo>
                      <a:pt x="1810" y="373"/>
                    </a:lnTo>
                    <a:lnTo>
                      <a:pt x="1804" y="368"/>
                    </a:lnTo>
                    <a:lnTo>
                      <a:pt x="1804" y="368"/>
                    </a:lnTo>
                    <a:lnTo>
                      <a:pt x="1817" y="368"/>
                    </a:lnTo>
                    <a:lnTo>
                      <a:pt x="1829" y="368"/>
                    </a:lnTo>
                    <a:lnTo>
                      <a:pt x="1842" y="373"/>
                    </a:lnTo>
                    <a:lnTo>
                      <a:pt x="1848" y="364"/>
                    </a:lnTo>
                    <a:lnTo>
                      <a:pt x="1848" y="364"/>
                    </a:lnTo>
                    <a:lnTo>
                      <a:pt x="1835" y="359"/>
                    </a:lnTo>
                    <a:lnTo>
                      <a:pt x="1823" y="359"/>
                    </a:lnTo>
                    <a:lnTo>
                      <a:pt x="1804" y="359"/>
                    </a:lnTo>
                    <a:lnTo>
                      <a:pt x="1804" y="359"/>
                    </a:lnTo>
                    <a:lnTo>
                      <a:pt x="1810" y="355"/>
                    </a:lnTo>
                    <a:lnTo>
                      <a:pt x="1810" y="355"/>
                    </a:lnTo>
                    <a:lnTo>
                      <a:pt x="1817" y="359"/>
                    </a:lnTo>
                    <a:lnTo>
                      <a:pt x="1829" y="359"/>
                    </a:lnTo>
                    <a:lnTo>
                      <a:pt x="1842" y="359"/>
                    </a:lnTo>
                    <a:lnTo>
                      <a:pt x="1848" y="355"/>
                    </a:lnTo>
                    <a:lnTo>
                      <a:pt x="1848" y="355"/>
                    </a:lnTo>
                    <a:lnTo>
                      <a:pt x="1842" y="350"/>
                    </a:lnTo>
                    <a:lnTo>
                      <a:pt x="1829" y="350"/>
                    </a:lnTo>
                    <a:lnTo>
                      <a:pt x="1810" y="350"/>
                    </a:lnTo>
                    <a:lnTo>
                      <a:pt x="1810" y="350"/>
                    </a:lnTo>
                    <a:lnTo>
                      <a:pt x="1804" y="346"/>
                    </a:lnTo>
                    <a:lnTo>
                      <a:pt x="1810" y="346"/>
                    </a:lnTo>
                    <a:lnTo>
                      <a:pt x="1823" y="346"/>
                    </a:lnTo>
                    <a:lnTo>
                      <a:pt x="1842" y="346"/>
                    </a:lnTo>
                    <a:lnTo>
                      <a:pt x="1848" y="346"/>
                    </a:lnTo>
                    <a:lnTo>
                      <a:pt x="1848" y="341"/>
                    </a:lnTo>
                    <a:lnTo>
                      <a:pt x="1848" y="341"/>
                    </a:lnTo>
                    <a:lnTo>
                      <a:pt x="1804" y="341"/>
                    </a:lnTo>
                    <a:lnTo>
                      <a:pt x="1804" y="341"/>
                    </a:lnTo>
                    <a:lnTo>
                      <a:pt x="1823" y="337"/>
                    </a:lnTo>
                    <a:lnTo>
                      <a:pt x="1854" y="332"/>
                    </a:lnTo>
                    <a:lnTo>
                      <a:pt x="1886" y="337"/>
                    </a:lnTo>
                    <a:lnTo>
                      <a:pt x="1911" y="332"/>
                    </a:lnTo>
                    <a:lnTo>
                      <a:pt x="1911" y="332"/>
                    </a:lnTo>
                    <a:lnTo>
                      <a:pt x="1880" y="332"/>
                    </a:lnTo>
                    <a:lnTo>
                      <a:pt x="1861" y="332"/>
                    </a:lnTo>
                    <a:lnTo>
                      <a:pt x="1861" y="332"/>
                    </a:lnTo>
                    <a:lnTo>
                      <a:pt x="1861" y="328"/>
                    </a:lnTo>
                    <a:lnTo>
                      <a:pt x="1867" y="323"/>
                    </a:lnTo>
                    <a:lnTo>
                      <a:pt x="1886" y="328"/>
                    </a:lnTo>
                    <a:lnTo>
                      <a:pt x="1899" y="328"/>
                    </a:lnTo>
                    <a:lnTo>
                      <a:pt x="1905" y="328"/>
                    </a:lnTo>
                    <a:lnTo>
                      <a:pt x="1911" y="323"/>
                    </a:lnTo>
                    <a:lnTo>
                      <a:pt x="1911" y="323"/>
                    </a:lnTo>
                    <a:lnTo>
                      <a:pt x="1905" y="319"/>
                    </a:lnTo>
                    <a:lnTo>
                      <a:pt x="1892" y="319"/>
                    </a:lnTo>
                    <a:lnTo>
                      <a:pt x="1867" y="319"/>
                    </a:lnTo>
                    <a:lnTo>
                      <a:pt x="1867" y="319"/>
                    </a:lnTo>
                    <a:lnTo>
                      <a:pt x="1873" y="314"/>
                    </a:lnTo>
                    <a:lnTo>
                      <a:pt x="1892" y="314"/>
                    </a:lnTo>
                    <a:lnTo>
                      <a:pt x="1905" y="314"/>
                    </a:lnTo>
                    <a:lnTo>
                      <a:pt x="1911" y="314"/>
                    </a:lnTo>
                    <a:lnTo>
                      <a:pt x="1911" y="314"/>
                    </a:lnTo>
                    <a:lnTo>
                      <a:pt x="1899" y="310"/>
                    </a:lnTo>
                    <a:lnTo>
                      <a:pt x="1886" y="305"/>
                    </a:lnTo>
                    <a:lnTo>
                      <a:pt x="1854" y="305"/>
                    </a:lnTo>
                    <a:lnTo>
                      <a:pt x="1823" y="305"/>
                    </a:lnTo>
                    <a:lnTo>
                      <a:pt x="1810" y="305"/>
                    </a:lnTo>
                    <a:lnTo>
                      <a:pt x="1804" y="301"/>
                    </a:lnTo>
                    <a:lnTo>
                      <a:pt x="1804" y="301"/>
                    </a:lnTo>
                    <a:lnTo>
                      <a:pt x="1861" y="305"/>
                    </a:lnTo>
                    <a:lnTo>
                      <a:pt x="1911" y="305"/>
                    </a:lnTo>
                    <a:lnTo>
                      <a:pt x="1911" y="305"/>
                    </a:lnTo>
                    <a:lnTo>
                      <a:pt x="1899" y="301"/>
                    </a:lnTo>
                    <a:lnTo>
                      <a:pt x="1886" y="296"/>
                    </a:lnTo>
                    <a:lnTo>
                      <a:pt x="1854" y="296"/>
                    </a:lnTo>
                    <a:lnTo>
                      <a:pt x="1823" y="296"/>
                    </a:lnTo>
                    <a:lnTo>
                      <a:pt x="1810" y="292"/>
                    </a:lnTo>
                    <a:lnTo>
                      <a:pt x="1810" y="287"/>
                    </a:lnTo>
                    <a:lnTo>
                      <a:pt x="1810" y="287"/>
                    </a:lnTo>
                    <a:lnTo>
                      <a:pt x="1854" y="292"/>
                    </a:lnTo>
                    <a:lnTo>
                      <a:pt x="1911" y="296"/>
                    </a:lnTo>
                    <a:lnTo>
                      <a:pt x="1911" y="296"/>
                    </a:lnTo>
                    <a:lnTo>
                      <a:pt x="1911" y="265"/>
                    </a:lnTo>
                    <a:lnTo>
                      <a:pt x="1911" y="265"/>
                    </a:lnTo>
                    <a:lnTo>
                      <a:pt x="1886" y="265"/>
                    </a:lnTo>
                    <a:lnTo>
                      <a:pt x="1880" y="265"/>
                    </a:lnTo>
                    <a:lnTo>
                      <a:pt x="1873" y="260"/>
                    </a:lnTo>
                    <a:lnTo>
                      <a:pt x="1873" y="260"/>
                    </a:lnTo>
                    <a:lnTo>
                      <a:pt x="1880" y="260"/>
                    </a:lnTo>
                    <a:lnTo>
                      <a:pt x="1886" y="260"/>
                    </a:lnTo>
                    <a:lnTo>
                      <a:pt x="1911" y="260"/>
                    </a:lnTo>
                    <a:lnTo>
                      <a:pt x="1911" y="260"/>
                    </a:lnTo>
                    <a:lnTo>
                      <a:pt x="1911" y="242"/>
                    </a:lnTo>
                    <a:lnTo>
                      <a:pt x="1911" y="242"/>
                    </a:lnTo>
                    <a:lnTo>
                      <a:pt x="1880" y="238"/>
                    </a:lnTo>
                    <a:lnTo>
                      <a:pt x="1848" y="238"/>
                    </a:lnTo>
                    <a:lnTo>
                      <a:pt x="1823" y="238"/>
                    </a:lnTo>
                    <a:lnTo>
                      <a:pt x="1804" y="233"/>
                    </a:lnTo>
                    <a:lnTo>
                      <a:pt x="1804" y="233"/>
                    </a:lnTo>
                    <a:lnTo>
                      <a:pt x="1861" y="238"/>
                    </a:lnTo>
                    <a:lnTo>
                      <a:pt x="1911" y="238"/>
                    </a:lnTo>
                    <a:lnTo>
                      <a:pt x="1911" y="238"/>
                    </a:lnTo>
                    <a:lnTo>
                      <a:pt x="1899" y="229"/>
                    </a:lnTo>
                    <a:lnTo>
                      <a:pt x="1886" y="229"/>
                    </a:lnTo>
                    <a:lnTo>
                      <a:pt x="1854" y="229"/>
                    </a:lnTo>
                    <a:lnTo>
                      <a:pt x="1854" y="229"/>
                    </a:lnTo>
                    <a:lnTo>
                      <a:pt x="1823" y="229"/>
                    </a:lnTo>
                    <a:lnTo>
                      <a:pt x="1810" y="224"/>
                    </a:lnTo>
                    <a:lnTo>
                      <a:pt x="1810" y="224"/>
                    </a:lnTo>
                    <a:lnTo>
                      <a:pt x="1810" y="224"/>
                    </a:lnTo>
                    <a:lnTo>
                      <a:pt x="1810" y="224"/>
                    </a:lnTo>
                    <a:lnTo>
                      <a:pt x="1835" y="224"/>
                    </a:lnTo>
                    <a:lnTo>
                      <a:pt x="1867" y="224"/>
                    </a:lnTo>
                    <a:lnTo>
                      <a:pt x="1911" y="229"/>
                    </a:lnTo>
                    <a:lnTo>
                      <a:pt x="1911" y="229"/>
                    </a:lnTo>
                    <a:lnTo>
                      <a:pt x="1911" y="215"/>
                    </a:lnTo>
                    <a:lnTo>
                      <a:pt x="1911" y="211"/>
                    </a:lnTo>
                    <a:lnTo>
                      <a:pt x="1905" y="211"/>
                    </a:lnTo>
                    <a:lnTo>
                      <a:pt x="1905" y="211"/>
                    </a:lnTo>
                    <a:lnTo>
                      <a:pt x="1854" y="206"/>
                    </a:lnTo>
                    <a:lnTo>
                      <a:pt x="1804" y="206"/>
                    </a:lnTo>
                    <a:lnTo>
                      <a:pt x="1804" y="206"/>
                    </a:lnTo>
                    <a:lnTo>
                      <a:pt x="1817" y="202"/>
                    </a:lnTo>
                    <a:lnTo>
                      <a:pt x="1829" y="202"/>
                    </a:lnTo>
                    <a:lnTo>
                      <a:pt x="1861" y="202"/>
                    </a:lnTo>
                    <a:lnTo>
                      <a:pt x="1892" y="206"/>
                    </a:lnTo>
                    <a:lnTo>
                      <a:pt x="1911" y="202"/>
                    </a:lnTo>
                    <a:lnTo>
                      <a:pt x="1911" y="202"/>
                    </a:lnTo>
                    <a:lnTo>
                      <a:pt x="1899" y="197"/>
                    </a:lnTo>
                    <a:lnTo>
                      <a:pt x="1886" y="197"/>
                    </a:lnTo>
                    <a:lnTo>
                      <a:pt x="1854" y="193"/>
                    </a:lnTo>
                    <a:lnTo>
                      <a:pt x="1823" y="193"/>
                    </a:lnTo>
                    <a:lnTo>
                      <a:pt x="1810" y="193"/>
                    </a:lnTo>
                    <a:lnTo>
                      <a:pt x="1810" y="188"/>
                    </a:lnTo>
                    <a:lnTo>
                      <a:pt x="1810" y="188"/>
                    </a:lnTo>
                    <a:lnTo>
                      <a:pt x="1829" y="188"/>
                    </a:lnTo>
                    <a:lnTo>
                      <a:pt x="1861" y="193"/>
                    </a:lnTo>
                    <a:lnTo>
                      <a:pt x="1892" y="193"/>
                    </a:lnTo>
                    <a:lnTo>
                      <a:pt x="1905" y="188"/>
                    </a:lnTo>
                    <a:lnTo>
                      <a:pt x="1911" y="184"/>
                    </a:lnTo>
                    <a:lnTo>
                      <a:pt x="1911" y="184"/>
                    </a:lnTo>
                    <a:lnTo>
                      <a:pt x="1873" y="184"/>
                    </a:lnTo>
                    <a:lnTo>
                      <a:pt x="1823" y="179"/>
                    </a:lnTo>
                    <a:lnTo>
                      <a:pt x="1823" y="179"/>
                    </a:lnTo>
                    <a:lnTo>
                      <a:pt x="1810" y="179"/>
                    </a:lnTo>
                    <a:lnTo>
                      <a:pt x="1817" y="179"/>
                    </a:lnTo>
                    <a:lnTo>
                      <a:pt x="1854" y="179"/>
                    </a:lnTo>
                    <a:lnTo>
                      <a:pt x="1854" y="179"/>
                    </a:lnTo>
                    <a:lnTo>
                      <a:pt x="1892" y="184"/>
                    </a:lnTo>
                    <a:lnTo>
                      <a:pt x="1905" y="179"/>
                    </a:lnTo>
                    <a:lnTo>
                      <a:pt x="1911" y="179"/>
                    </a:lnTo>
                    <a:lnTo>
                      <a:pt x="1911" y="175"/>
                    </a:lnTo>
                    <a:lnTo>
                      <a:pt x="1911" y="175"/>
                    </a:lnTo>
                    <a:lnTo>
                      <a:pt x="1886" y="175"/>
                    </a:lnTo>
                    <a:lnTo>
                      <a:pt x="1854" y="175"/>
                    </a:lnTo>
                    <a:lnTo>
                      <a:pt x="1823" y="170"/>
                    </a:lnTo>
                    <a:lnTo>
                      <a:pt x="1804" y="166"/>
                    </a:lnTo>
                    <a:lnTo>
                      <a:pt x="1804" y="166"/>
                    </a:lnTo>
                    <a:lnTo>
                      <a:pt x="1835" y="166"/>
                    </a:lnTo>
                    <a:lnTo>
                      <a:pt x="1861" y="170"/>
                    </a:lnTo>
                    <a:lnTo>
                      <a:pt x="1892" y="170"/>
                    </a:lnTo>
                    <a:lnTo>
                      <a:pt x="1899" y="170"/>
                    </a:lnTo>
                    <a:lnTo>
                      <a:pt x="1911" y="166"/>
                    </a:lnTo>
                    <a:lnTo>
                      <a:pt x="1911" y="166"/>
                    </a:lnTo>
                    <a:lnTo>
                      <a:pt x="1886" y="161"/>
                    </a:lnTo>
                    <a:lnTo>
                      <a:pt x="1854" y="161"/>
                    </a:lnTo>
                    <a:lnTo>
                      <a:pt x="1823" y="161"/>
                    </a:lnTo>
                    <a:lnTo>
                      <a:pt x="1804" y="152"/>
                    </a:lnTo>
                    <a:lnTo>
                      <a:pt x="1804" y="152"/>
                    </a:lnTo>
                    <a:lnTo>
                      <a:pt x="1867" y="157"/>
                    </a:lnTo>
                    <a:lnTo>
                      <a:pt x="1892" y="157"/>
                    </a:lnTo>
                    <a:lnTo>
                      <a:pt x="1918" y="152"/>
                    </a:lnTo>
                    <a:lnTo>
                      <a:pt x="1918" y="152"/>
                    </a:lnTo>
                    <a:lnTo>
                      <a:pt x="1886" y="152"/>
                    </a:lnTo>
                    <a:lnTo>
                      <a:pt x="1854" y="152"/>
                    </a:lnTo>
                    <a:lnTo>
                      <a:pt x="1829" y="148"/>
                    </a:lnTo>
                    <a:lnTo>
                      <a:pt x="1804" y="143"/>
                    </a:lnTo>
                    <a:lnTo>
                      <a:pt x="1804" y="143"/>
                    </a:lnTo>
                    <a:lnTo>
                      <a:pt x="1829" y="143"/>
                    </a:lnTo>
                    <a:lnTo>
                      <a:pt x="1861" y="148"/>
                    </a:lnTo>
                    <a:lnTo>
                      <a:pt x="1886" y="148"/>
                    </a:lnTo>
                    <a:lnTo>
                      <a:pt x="1899" y="148"/>
                    </a:lnTo>
                    <a:lnTo>
                      <a:pt x="1911" y="143"/>
                    </a:lnTo>
                    <a:lnTo>
                      <a:pt x="1911" y="143"/>
                    </a:lnTo>
                    <a:lnTo>
                      <a:pt x="1854" y="139"/>
                    </a:lnTo>
                    <a:lnTo>
                      <a:pt x="1823" y="139"/>
                    </a:lnTo>
                    <a:lnTo>
                      <a:pt x="1804" y="134"/>
                    </a:lnTo>
                    <a:lnTo>
                      <a:pt x="1804" y="134"/>
                    </a:lnTo>
                    <a:lnTo>
                      <a:pt x="1835" y="134"/>
                    </a:lnTo>
                    <a:lnTo>
                      <a:pt x="1861" y="134"/>
                    </a:lnTo>
                    <a:lnTo>
                      <a:pt x="1892" y="139"/>
                    </a:lnTo>
                    <a:lnTo>
                      <a:pt x="1899" y="134"/>
                    </a:lnTo>
                    <a:lnTo>
                      <a:pt x="1911" y="134"/>
                    </a:lnTo>
                    <a:lnTo>
                      <a:pt x="1911" y="134"/>
                    </a:lnTo>
                    <a:lnTo>
                      <a:pt x="1886" y="130"/>
                    </a:lnTo>
                    <a:lnTo>
                      <a:pt x="1854" y="130"/>
                    </a:lnTo>
                    <a:lnTo>
                      <a:pt x="1829" y="125"/>
                    </a:lnTo>
                    <a:lnTo>
                      <a:pt x="1804" y="125"/>
                    </a:lnTo>
                    <a:lnTo>
                      <a:pt x="1804" y="125"/>
                    </a:lnTo>
                    <a:lnTo>
                      <a:pt x="1829" y="121"/>
                    </a:lnTo>
                    <a:lnTo>
                      <a:pt x="1861" y="125"/>
                    </a:lnTo>
                    <a:lnTo>
                      <a:pt x="1886" y="125"/>
                    </a:lnTo>
                    <a:lnTo>
                      <a:pt x="1899" y="125"/>
                    </a:lnTo>
                    <a:lnTo>
                      <a:pt x="1911" y="121"/>
                    </a:lnTo>
                    <a:lnTo>
                      <a:pt x="1911" y="121"/>
                    </a:lnTo>
                    <a:lnTo>
                      <a:pt x="1886" y="116"/>
                    </a:lnTo>
                    <a:lnTo>
                      <a:pt x="1848" y="116"/>
                    </a:lnTo>
                    <a:lnTo>
                      <a:pt x="1823" y="116"/>
                    </a:lnTo>
                    <a:lnTo>
                      <a:pt x="1810" y="112"/>
                    </a:lnTo>
                    <a:lnTo>
                      <a:pt x="1810" y="107"/>
                    </a:lnTo>
                    <a:lnTo>
                      <a:pt x="1810" y="107"/>
                    </a:lnTo>
                    <a:lnTo>
                      <a:pt x="1867" y="116"/>
                    </a:lnTo>
                    <a:lnTo>
                      <a:pt x="1899" y="116"/>
                    </a:lnTo>
                    <a:lnTo>
                      <a:pt x="1905" y="112"/>
                    </a:lnTo>
                    <a:lnTo>
                      <a:pt x="1918" y="107"/>
                    </a:lnTo>
                    <a:lnTo>
                      <a:pt x="1918" y="107"/>
                    </a:lnTo>
                    <a:lnTo>
                      <a:pt x="1854" y="107"/>
                    </a:lnTo>
                    <a:lnTo>
                      <a:pt x="1823" y="103"/>
                    </a:lnTo>
                    <a:lnTo>
                      <a:pt x="1804" y="98"/>
                    </a:lnTo>
                    <a:lnTo>
                      <a:pt x="1804" y="98"/>
                    </a:lnTo>
                    <a:lnTo>
                      <a:pt x="1835" y="98"/>
                    </a:lnTo>
                    <a:lnTo>
                      <a:pt x="1867" y="103"/>
                    </a:lnTo>
                    <a:lnTo>
                      <a:pt x="1899" y="103"/>
                    </a:lnTo>
                    <a:lnTo>
                      <a:pt x="1905" y="103"/>
                    </a:lnTo>
                    <a:lnTo>
                      <a:pt x="1918" y="98"/>
                    </a:lnTo>
                    <a:lnTo>
                      <a:pt x="1918" y="98"/>
                    </a:lnTo>
                    <a:lnTo>
                      <a:pt x="1880" y="94"/>
                    </a:lnTo>
                    <a:lnTo>
                      <a:pt x="1835" y="94"/>
                    </a:lnTo>
                    <a:lnTo>
                      <a:pt x="1798" y="89"/>
                    </a:lnTo>
                    <a:lnTo>
                      <a:pt x="1785" y="89"/>
                    </a:lnTo>
                    <a:lnTo>
                      <a:pt x="1779" y="85"/>
                    </a:lnTo>
                    <a:lnTo>
                      <a:pt x="1779" y="85"/>
                    </a:lnTo>
                    <a:lnTo>
                      <a:pt x="1835" y="89"/>
                    </a:lnTo>
                    <a:lnTo>
                      <a:pt x="1899" y="89"/>
                    </a:lnTo>
                    <a:lnTo>
                      <a:pt x="1899" y="89"/>
                    </a:lnTo>
                    <a:lnTo>
                      <a:pt x="1892" y="85"/>
                    </a:lnTo>
                    <a:lnTo>
                      <a:pt x="1886" y="85"/>
                    </a:lnTo>
                    <a:lnTo>
                      <a:pt x="1867" y="85"/>
                    </a:lnTo>
                    <a:lnTo>
                      <a:pt x="1842" y="85"/>
                    </a:lnTo>
                    <a:lnTo>
                      <a:pt x="1823" y="80"/>
                    </a:lnTo>
                    <a:lnTo>
                      <a:pt x="1823" y="80"/>
                    </a:lnTo>
                    <a:lnTo>
                      <a:pt x="1810" y="80"/>
                    </a:lnTo>
                    <a:lnTo>
                      <a:pt x="1810" y="80"/>
                    </a:lnTo>
                    <a:lnTo>
                      <a:pt x="1817" y="76"/>
                    </a:lnTo>
                    <a:lnTo>
                      <a:pt x="1817" y="76"/>
                    </a:lnTo>
                    <a:lnTo>
                      <a:pt x="1842" y="76"/>
                    </a:lnTo>
                    <a:lnTo>
                      <a:pt x="1861" y="80"/>
                    </a:lnTo>
                    <a:lnTo>
                      <a:pt x="1880" y="80"/>
                    </a:lnTo>
                    <a:lnTo>
                      <a:pt x="1892" y="80"/>
                    </a:lnTo>
                    <a:lnTo>
                      <a:pt x="1899" y="76"/>
                    </a:lnTo>
                    <a:lnTo>
                      <a:pt x="1899" y="76"/>
                    </a:lnTo>
                    <a:lnTo>
                      <a:pt x="1848" y="71"/>
                    </a:lnTo>
                    <a:lnTo>
                      <a:pt x="1823" y="71"/>
                    </a:lnTo>
                    <a:lnTo>
                      <a:pt x="1810" y="67"/>
                    </a:lnTo>
                    <a:lnTo>
                      <a:pt x="1810" y="67"/>
                    </a:lnTo>
                    <a:lnTo>
                      <a:pt x="1854" y="67"/>
                    </a:lnTo>
                    <a:lnTo>
                      <a:pt x="1892" y="67"/>
                    </a:lnTo>
                    <a:lnTo>
                      <a:pt x="1892" y="67"/>
                    </a:lnTo>
                    <a:lnTo>
                      <a:pt x="1886" y="62"/>
                    </a:lnTo>
                    <a:lnTo>
                      <a:pt x="1880" y="58"/>
                    </a:lnTo>
                    <a:lnTo>
                      <a:pt x="1848" y="58"/>
                    </a:lnTo>
                    <a:lnTo>
                      <a:pt x="1823" y="58"/>
                    </a:lnTo>
                    <a:lnTo>
                      <a:pt x="1810" y="58"/>
                    </a:lnTo>
                    <a:lnTo>
                      <a:pt x="1810" y="53"/>
                    </a:lnTo>
                    <a:lnTo>
                      <a:pt x="1810" y="53"/>
                    </a:lnTo>
                    <a:lnTo>
                      <a:pt x="1842" y="53"/>
                    </a:lnTo>
                    <a:lnTo>
                      <a:pt x="1892" y="58"/>
                    </a:lnTo>
                    <a:lnTo>
                      <a:pt x="1892" y="58"/>
                    </a:lnTo>
                    <a:lnTo>
                      <a:pt x="1892" y="40"/>
                    </a:lnTo>
                    <a:lnTo>
                      <a:pt x="1892" y="40"/>
                    </a:lnTo>
                    <a:lnTo>
                      <a:pt x="1873" y="36"/>
                    </a:lnTo>
                    <a:lnTo>
                      <a:pt x="1854" y="36"/>
                    </a:lnTo>
                    <a:lnTo>
                      <a:pt x="1854" y="36"/>
                    </a:lnTo>
                    <a:lnTo>
                      <a:pt x="1854" y="31"/>
                    </a:lnTo>
                    <a:lnTo>
                      <a:pt x="1861" y="27"/>
                    </a:lnTo>
                    <a:lnTo>
                      <a:pt x="1861" y="27"/>
                    </a:lnTo>
                    <a:lnTo>
                      <a:pt x="1854" y="22"/>
                    </a:lnTo>
                    <a:lnTo>
                      <a:pt x="1854" y="22"/>
                    </a:lnTo>
                    <a:lnTo>
                      <a:pt x="1747" y="18"/>
                    </a:lnTo>
                    <a:lnTo>
                      <a:pt x="1696" y="22"/>
                    </a:lnTo>
                    <a:lnTo>
                      <a:pt x="1652" y="27"/>
                    </a:lnTo>
                    <a:lnTo>
                      <a:pt x="1652" y="27"/>
                    </a:lnTo>
                    <a:lnTo>
                      <a:pt x="1652" y="31"/>
                    </a:lnTo>
                    <a:lnTo>
                      <a:pt x="1665" y="27"/>
                    </a:lnTo>
                    <a:lnTo>
                      <a:pt x="1671" y="27"/>
                    </a:lnTo>
                    <a:lnTo>
                      <a:pt x="1665" y="27"/>
                    </a:lnTo>
                    <a:lnTo>
                      <a:pt x="1665" y="27"/>
                    </a:lnTo>
                    <a:lnTo>
                      <a:pt x="1646" y="36"/>
                    </a:lnTo>
                    <a:lnTo>
                      <a:pt x="1633" y="40"/>
                    </a:lnTo>
                    <a:lnTo>
                      <a:pt x="1633" y="40"/>
                    </a:lnTo>
                    <a:lnTo>
                      <a:pt x="1627" y="62"/>
                    </a:lnTo>
                    <a:lnTo>
                      <a:pt x="1620" y="76"/>
                    </a:lnTo>
                    <a:lnTo>
                      <a:pt x="1620" y="89"/>
                    </a:lnTo>
                    <a:lnTo>
                      <a:pt x="1620" y="89"/>
                    </a:lnTo>
                    <a:lnTo>
                      <a:pt x="1633" y="89"/>
                    </a:lnTo>
                    <a:lnTo>
                      <a:pt x="1646" y="89"/>
                    </a:lnTo>
                    <a:lnTo>
                      <a:pt x="1652" y="85"/>
                    </a:lnTo>
                    <a:lnTo>
                      <a:pt x="1658" y="80"/>
                    </a:lnTo>
                    <a:lnTo>
                      <a:pt x="1665" y="89"/>
                    </a:lnTo>
                    <a:lnTo>
                      <a:pt x="1665" y="89"/>
                    </a:lnTo>
                    <a:lnTo>
                      <a:pt x="1671" y="89"/>
                    </a:lnTo>
                    <a:lnTo>
                      <a:pt x="1677" y="85"/>
                    </a:lnTo>
                    <a:lnTo>
                      <a:pt x="1677" y="85"/>
                    </a:lnTo>
                    <a:lnTo>
                      <a:pt x="1671" y="80"/>
                    </a:lnTo>
                    <a:lnTo>
                      <a:pt x="1671" y="80"/>
                    </a:lnTo>
                    <a:lnTo>
                      <a:pt x="1665" y="80"/>
                    </a:lnTo>
                    <a:lnTo>
                      <a:pt x="1665" y="76"/>
                    </a:lnTo>
                    <a:lnTo>
                      <a:pt x="1665" y="76"/>
                    </a:lnTo>
                    <a:lnTo>
                      <a:pt x="1677" y="76"/>
                    </a:lnTo>
                    <a:lnTo>
                      <a:pt x="1690" y="76"/>
                    </a:lnTo>
                    <a:lnTo>
                      <a:pt x="1690" y="80"/>
                    </a:lnTo>
                    <a:lnTo>
                      <a:pt x="1690" y="80"/>
                    </a:lnTo>
                    <a:lnTo>
                      <a:pt x="1677" y="80"/>
                    </a:lnTo>
                    <a:lnTo>
                      <a:pt x="1677" y="89"/>
                    </a:lnTo>
                    <a:lnTo>
                      <a:pt x="1677" y="89"/>
                    </a:lnTo>
                    <a:lnTo>
                      <a:pt x="1696" y="89"/>
                    </a:lnTo>
                    <a:lnTo>
                      <a:pt x="1696" y="89"/>
                    </a:lnTo>
                    <a:lnTo>
                      <a:pt x="1696" y="58"/>
                    </a:lnTo>
                    <a:lnTo>
                      <a:pt x="1696" y="58"/>
                    </a:lnTo>
                    <a:lnTo>
                      <a:pt x="1684" y="58"/>
                    </a:lnTo>
                    <a:lnTo>
                      <a:pt x="1671" y="58"/>
                    </a:lnTo>
                    <a:lnTo>
                      <a:pt x="1658" y="58"/>
                    </a:lnTo>
                    <a:lnTo>
                      <a:pt x="1646" y="67"/>
                    </a:lnTo>
                    <a:lnTo>
                      <a:pt x="1646" y="67"/>
                    </a:lnTo>
                    <a:lnTo>
                      <a:pt x="1646" y="58"/>
                    </a:lnTo>
                    <a:lnTo>
                      <a:pt x="1658" y="53"/>
                    </a:lnTo>
                    <a:lnTo>
                      <a:pt x="1696" y="53"/>
                    </a:lnTo>
                    <a:lnTo>
                      <a:pt x="1741" y="53"/>
                    </a:lnTo>
                    <a:lnTo>
                      <a:pt x="1760" y="53"/>
                    </a:lnTo>
                    <a:lnTo>
                      <a:pt x="1772" y="49"/>
                    </a:lnTo>
                    <a:lnTo>
                      <a:pt x="1772" y="49"/>
                    </a:lnTo>
                    <a:lnTo>
                      <a:pt x="1772" y="53"/>
                    </a:lnTo>
                    <a:lnTo>
                      <a:pt x="1779" y="53"/>
                    </a:lnTo>
                    <a:lnTo>
                      <a:pt x="1779" y="53"/>
                    </a:lnTo>
                    <a:lnTo>
                      <a:pt x="1785" y="58"/>
                    </a:lnTo>
                    <a:lnTo>
                      <a:pt x="1785" y="58"/>
                    </a:lnTo>
                    <a:lnTo>
                      <a:pt x="1760" y="58"/>
                    </a:lnTo>
                    <a:lnTo>
                      <a:pt x="1741" y="58"/>
                    </a:lnTo>
                    <a:lnTo>
                      <a:pt x="1722" y="58"/>
                    </a:lnTo>
                    <a:lnTo>
                      <a:pt x="1703" y="58"/>
                    </a:lnTo>
                    <a:lnTo>
                      <a:pt x="1703" y="58"/>
                    </a:lnTo>
                    <a:lnTo>
                      <a:pt x="1703" y="71"/>
                    </a:lnTo>
                    <a:lnTo>
                      <a:pt x="1703" y="76"/>
                    </a:lnTo>
                    <a:lnTo>
                      <a:pt x="1703" y="76"/>
                    </a:lnTo>
                    <a:lnTo>
                      <a:pt x="1703" y="76"/>
                    </a:lnTo>
                    <a:lnTo>
                      <a:pt x="1722" y="76"/>
                    </a:lnTo>
                    <a:lnTo>
                      <a:pt x="1741" y="76"/>
                    </a:lnTo>
                    <a:lnTo>
                      <a:pt x="1753" y="76"/>
                    </a:lnTo>
                    <a:lnTo>
                      <a:pt x="1760" y="71"/>
                    </a:lnTo>
                    <a:lnTo>
                      <a:pt x="1760" y="71"/>
                    </a:lnTo>
                    <a:lnTo>
                      <a:pt x="1741" y="71"/>
                    </a:lnTo>
                    <a:lnTo>
                      <a:pt x="1715" y="71"/>
                    </a:lnTo>
                    <a:lnTo>
                      <a:pt x="1715" y="71"/>
                    </a:lnTo>
                    <a:lnTo>
                      <a:pt x="1728" y="67"/>
                    </a:lnTo>
                    <a:lnTo>
                      <a:pt x="1747" y="62"/>
                    </a:lnTo>
                    <a:lnTo>
                      <a:pt x="1785" y="67"/>
                    </a:lnTo>
                    <a:lnTo>
                      <a:pt x="1785" y="67"/>
                    </a:lnTo>
                    <a:lnTo>
                      <a:pt x="1779" y="71"/>
                    </a:lnTo>
                    <a:lnTo>
                      <a:pt x="1766" y="71"/>
                    </a:lnTo>
                    <a:lnTo>
                      <a:pt x="1766" y="71"/>
                    </a:lnTo>
                    <a:lnTo>
                      <a:pt x="1766" y="80"/>
                    </a:lnTo>
                    <a:lnTo>
                      <a:pt x="1766" y="80"/>
                    </a:lnTo>
                    <a:lnTo>
                      <a:pt x="1753" y="80"/>
                    </a:lnTo>
                    <a:lnTo>
                      <a:pt x="1747" y="80"/>
                    </a:lnTo>
                    <a:lnTo>
                      <a:pt x="1741" y="94"/>
                    </a:lnTo>
                    <a:lnTo>
                      <a:pt x="1741" y="98"/>
                    </a:lnTo>
                    <a:lnTo>
                      <a:pt x="1741" y="89"/>
                    </a:lnTo>
                    <a:lnTo>
                      <a:pt x="1741" y="89"/>
                    </a:lnTo>
                    <a:lnTo>
                      <a:pt x="1734" y="80"/>
                    </a:lnTo>
                    <a:lnTo>
                      <a:pt x="1722" y="80"/>
                    </a:lnTo>
                    <a:lnTo>
                      <a:pt x="1709" y="80"/>
                    </a:lnTo>
                    <a:lnTo>
                      <a:pt x="1703" y="85"/>
                    </a:lnTo>
                    <a:lnTo>
                      <a:pt x="1703" y="85"/>
                    </a:lnTo>
                    <a:lnTo>
                      <a:pt x="1715" y="89"/>
                    </a:lnTo>
                    <a:lnTo>
                      <a:pt x="1734" y="85"/>
                    </a:lnTo>
                    <a:lnTo>
                      <a:pt x="1734" y="85"/>
                    </a:lnTo>
                    <a:lnTo>
                      <a:pt x="1728" y="94"/>
                    </a:lnTo>
                    <a:lnTo>
                      <a:pt x="1722" y="94"/>
                    </a:lnTo>
                    <a:lnTo>
                      <a:pt x="1696" y="94"/>
                    </a:lnTo>
                    <a:lnTo>
                      <a:pt x="1671" y="94"/>
                    </a:lnTo>
                    <a:lnTo>
                      <a:pt x="1665" y="94"/>
                    </a:lnTo>
                    <a:lnTo>
                      <a:pt x="1658" y="103"/>
                    </a:lnTo>
                    <a:lnTo>
                      <a:pt x="1658" y="103"/>
                    </a:lnTo>
                    <a:lnTo>
                      <a:pt x="1684" y="98"/>
                    </a:lnTo>
                    <a:lnTo>
                      <a:pt x="1715" y="98"/>
                    </a:lnTo>
                    <a:lnTo>
                      <a:pt x="1715" y="98"/>
                    </a:lnTo>
                    <a:lnTo>
                      <a:pt x="1715" y="103"/>
                    </a:lnTo>
                    <a:lnTo>
                      <a:pt x="1709" y="103"/>
                    </a:lnTo>
                    <a:lnTo>
                      <a:pt x="1703" y="107"/>
                    </a:lnTo>
                    <a:lnTo>
                      <a:pt x="1703" y="112"/>
                    </a:lnTo>
                    <a:lnTo>
                      <a:pt x="1703" y="112"/>
                    </a:lnTo>
                    <a:lnTo>
                      <a:pt x="1715" y="112"/>
                    </a:lnTo>
                    <a:lnTo>
                      <a:pt x="1715" y="98"/>
                    </a:lnTo>
                    <a:lnTo>
                      <a:pt x="1715" y="98"/>
                    </a:lnTo>
                    <a:lnTo>
                      <a:pt x="1728" y="103"/>
                    </a:lnTo>
                    <a:lnTo>
                      <a:pt x="1734" y="98"/>
                    </a:lnTo>
                    <a:lnTo>
                      <a:pt x="1734" y="98"/>
                    </a:lnTo>
                    <a:lnTo>
                      <a:pt x="1722" y="107"/>
                    </a:lnTo>
                    <a:lnTo>
                      <a:pt x="1722" y="107"/>
                    </a:lnTo>
                    <a:lnTo>
                      <a:pt x="1734" y="112"/>
                    </a:lnTo>
                    <a:lnTo>
                      <a:pt x="1734" y="112"/>
                    </a:lnTo>
                    <a:lnTo>
                      <a:pt x="1722" y="116"/>
                    </a:lnTo>
                    <a:lnTo>
                      <a:pt x="1703" y="112"/>
                    </a:lnTo>
                    <a:lnTo>
                      <a:pt x="1703" y="112"/>
                    </a:lnTo>
                    <a:lnTo>
                      <a:pt x="1703" y="125"/>
                    </a:lnTo>
                    <a:lnTo>
                      <a:pt x="1703" y="125"/>
                    </a:lnTo>
                    <a:lnTo>
                      <a:pt x="1696" y="130"/>
                    </a:lnTo>
                    <a:lnTo>
                      <a:pt x="1696" y="130"/>
                    </a:lnTo>
                    <a:lnTo>
                      <a:pt x="1684" y="125"/>
                    </a:lnTo>
                    <a:lnTo>
                      <a:pt x="1671" y="125"/>
                    </a:lnTo>
                    <a:lnTo>
                      <a:pt x="1633" y="125"/>
                    </a:lnTo>
                    <a:lnTo>
                      <a:pt x="1633" y="125"/>
                    </a:lnTo>
                    <a:lnTo>
                      <a:pt x="1639" y="139"/>
                    </a:lnTo>
                    <a:lnTo>
                      <a:pt x="1639" y="139"/>
                    </a:lnTo>
                    <a:lnTo>
                      <a:pt x="1620" y="139"/>
                    </a:lnTo>
                    <a:lnTo>
                      <a:pt x="1614" y="139"/>
                    </a:lnTo>
                    <a:lnTo>
                      <a:pt x="1608" y="134"/>
                    </a:lnTo>
                    <a:lnTo>
                      <a:pt x="1608" y="134"/>
                    </a:lnTo>
                    <a:lnTo>
                      <a:pt x="1627" y="134"/>
                    </a:lnTo>
                    <a:lnTo>
                      <a:pt x="1633" y="130"/>
                    </a:lnTo>
                    <a:lnTo>
                      <a:pt x="1620" y="125"/>
                    </a:lnTo>
                    <a:lnTo>
                      <a:pt x="1620" y="125"/>
                    </a:lnTo>
                    <a:lnTo>
                      <a:pt x="1639" y="121"/>
                    </a:lnTo>
                    <a:lnTo>
                      <a:pt x="1665" y="125"/>
                    </a:lnTo>
                    <a:lnTo>
                      <a:pt x="1684" y="121"/>
                    </a:lnTo>
                    <a:lnTo>
                      <a:pt x="1690" y="121"/>
                    </a:lnTo>
                    <a:lnTo>
                      <a:pt x="1696" y="112"/>
                    </a:lnTo>
                    <a:lnTo>
                      <a:pt x="1696" y="112"/>
                    </a:lnTo>
                    <a:lnTo>
                      <a:pt x="1684" y="116"/>
                    </a:lnTo>
                    <a:lnTo>
                      <a:pt x="1677" y="121"/>
                    </a:lnTo>
                    <a:lnTo>
                      <a:pt x="1677" y="121"/>
                    </a:lnTo>
                    <a:lnTo>
                      <a:pt x="1677" y="112"/>
                    </a:lnTo>
                    <a:lnTo>
                      <a:pt x="1684" y="112"/>
                    </a:lnTo>
                    <a:lnTo>
                      <a:pt x="1696" y="112"/>
                    </a:lnTo>
                    <a:lnTo>
                      <a:pt x="1696" y="107"/>
                    </a:lnTo>
                    <a:lnTo>
                      <a:pt x="1696" y="103"/>
                    </a:lnTo>
                    <a:lnTo>
                      <a:pt x="1696" y="103"/>
                    </a:lnTo>
                    <a:lnTo>
                      <a:pt x="1677" y="103"/>
                    </a:lnTo>
                    <a:lnTo>
                      <a:pt x="1665" y="107"/>
                    </a:lnTo>
                    <a:lnTo>
                      <a:pt x="1652" y="107"/>
                    </a:lnTo>
                    <a:lnTo>
                      <a:pt x="1639" y="103"/>
                    </a:lnTo>
                    <a:lnTo>
                      <a:pt x="1639" y="103"/>
                    </a:lnTo>
                    <a:lnTo>
                      <a:pt x="1652" y="103"/>
                    </a:lnTo>
                    <a:lnTo>
                      <a:pt x="1652" y="94"/>
                    </a:lnTo>
                    <a:lnTo>
                      <a:pt x="1652" y="94"/>
                    </a:lnTo>
                    <a:lnTo>
                      <a:pt x="1627" y="94"/>
                    </a:lnTo>
                    <a:lnTo>
                      <a:pt x="1614" y="94"/>
                    </a:lnTo>
                    <a:lnTo>
                      <a:pt x="1608" y="94"/>
                    </a:lnTo>
                    <a:lnTo>
                      <a:pt x="1608" y="94"/>
                    </a:lnTo>
                    <a:lnTo>
                      <a:pt x="1608" y="112"/>
                    </a:lnTo>
                    <a:lnTo>
                      <a:pt x="1608" y="112"/>
                    </a:lnTo>
                    <a:lnTo>
                      <a:pt x="1614" y="112"/>
                    </a:lnTo>
                    <a:lnTo>
                      <a:pt x="1614" y="112"/>
                    </a:lnTo>
                    <a:lnTo>
                      <a:pt x="1620" y="112"/>
                    </a:lnTo>
                    <a:lnTo>
                      <a:pt x="1627" y="112"/>
                    </a:lnTo>
                    <a:lnTo>
                      <a:pt x="1627" y="112"/>
                    </a:lnTo>
                    <a:lnTo>
                      <a:pt x="1620" y="121"/>
                    </a:lnTo>
                    <a:lnTo>
                      <a:pt x="1608" y="130"/>
                    </a:lnTo>
                    <a:lnTo>
                      <a:pt x="1608" y="130"/>
                    </a:lnTo>
                    <a:lnTo>
                      <a:pt x="1608" y="121"/>
                    </a:lnTo>
                    <a:lnTo>
                      <a:pt x="1608" y="116"/>
                    </a:lnTo>
                    <a:lnTo>
                      <a:pt x="1608" y="116"/>
                    </a:lnTo>
                    <a:lnTo>
                      <a:pt x="1608" y="143"/>
                    </a:lnTo>
                    <a:lnTo>
                      <a:pt x="1601" y="170"/>
                    </a:lnTo>
                    <a:lnTo>
                      <a:pt x="1601" y="170"/>
                    </a:lnTo>
                    <a:lnTo>
                      <a:pt x="1608" y="170"/>
                    </a:lnTo>
                    <a:lnTo>
                      <a:pt x="1614" y="170"/>
                    </a:lnTo>
                    <a:lnTo>
                      <a:pt x="1614" y="175"/>
                    </a:lnTo>
                    <a:lnTo>
                      <a:pt x="1608" y="175"/>
                    </a:lnTo>
                    <a:lnTo>
                      <a:pt x="1608" y="175"/>
                    </a:lnTo>
                    <a:lnTo>
                      <a:pt x="1601" y="179"/>
                    </a:lnTo>
                    <a:lnTo>
                      <a:pt x="1601" y="188"/>
                    </a:lnTo>
                    <a:lnTo>
                      <a:pt x="1608" y="211"/>
                    </a:lnTo>
                    <a:lnTo>
                      <a:pt x="1608" y="211"/>
                    </a:lnTo>
                    <a:lnTo>
                      <a:pt x="1589" y="211"/>
                    </a:lnTo>
                    <a:lnTo>
                      <a:pt x="1582" y="211"/>
                    </a:lnTo>
                    <a:lnTo>
                      <a:pt x="1582" y="211"/>
                    </a:lnTo>
                    <a:lnTo>
                      <a:pt x="1589" y="215"/>
                    </a:lnTo>
                    <a:lnTo>
                      <a:pt x="1595" y="215"/>
                    </a:lnTo>
                    <a:lnTo>
                      <a:pt x="1601" y="215"/>
                    </a:lnTo>
                    <a:lnTo>
                      <a:pt x="1601" y="220"/>
                    </a:lnTo>
                    <a:lnTo>
                      <a:pt x="1601" y="220"/>
                    </a:lnTo>
                    <a:lnTo>
                      <a:pt x="1595" y="224"/>
                    </a:lnTo>
                    <a:lnTo>
                      <a:pt x="1589" y="220"/>
                    </a:lnTo>
                    <a:lnTo>
                      <a:pt x="1582" y="220"/>
                    </a:lnTo>
                    <a:lnTo>
                      <a:pt x="1576" y="229"/>
                    </a:lnTo>
                    <a:lnTo>
                      <a:pt x="1576" y="229"/>
                    </a:lnTo>
                    <a:lnTo>
                      <a:pt x="1595" y="224"/>
                    </a:lnTo>
                    <a:lnTo>
                      <a:pt x="1601" y="229"/>
                    </a:lnTo>
                    <a:lnTo>
                      <a:pt x="1614" y="224"/>
                    </a:lnTo>
                    <a:lnTo>
                      <a:pt x="1614" y="224"/>
                    </a:lnTo>
                    <a:lnTo>
                      <a:pt x="1608" y="229"/>
                    </a:lnTo>
                    <a:lnTo>
                      <a:pt x="1601" y="233"/>
                    </a:lnTo>
                    <a:lnTo>
                      <a:pt x="1589" y="233"/>
                    </a:lnTo>
                    <a:lnTo>
                      <a:pt x="1576" y="238"/>
                    </a:lnTo>
                    <a:lnTo>
                      <a:pt x="1576" y="238"/>
                    </a:lnTo>
                    <a:lnTo>
                      <a:pt x="1595" y="238"/>
                    </a:lnTo>
                    <a:lnTo>
                      <a:pt x="1601" y="242"/>
                    </a:lnTo>
                    <a:lnTo>
                      <a:pt x="1595" y="247"/>
                    </a:lnTo>
                    <a:lnTo>
                      <a:pt x="1595" y="247"/>
                    </a:lnTo>
                    <a:lnTo>
                      <a:pt x="1589" y="242"/>
                    </a:lnTo>
                    <a:lnTo>
                      <a:pt x="1582" y="242"/>
                    </a:lnTo>
                    <a:lnTo>
                      <a:pt x="1582" y="247"/>
                    </a:lnTo>
                    <a:lnTo>
                      <a:pt x="1582" y="247"/>
                    </a:lnTo>
                    <a:lnTo>
                      <a:pt x="1589" y="251"/>
                    </a:lnTo>
                    <a:lnTo>
                      <a:pt x="1595" y="251"/>
                    </a:lnTo>
                    <a:lnTo>
                      <a:pt x="1601" y="251"/>
                    </a:lnTo>
                    <a:lnTo>
                      <a:pt x="1601" y="256"/>
                    </a:lnTo>
                    <a:lnTo>
                      <a:pt x="1601" y="256"/>
                    </a:lnTo>
                    <a:lnTo>
                      <a:pt x="1582" y="256"/>
                    </a:lnTo>
                    <a:lnTo>
                      <a:pt x="1570" y="256"/>
                    </a:lnTo>
                    <a:lnTo>
                      <a:pt x="1570" y="260"/>
                    </a:lnTo>
                    <a:lnTo>
                      <a:pt x="1570" y="260"/>
                    </a:lnTo>
                    <a:lnTo>
                      <a:pt x="1589" y="260"/>
                    </a:lnTo>
                    <a:lnTo>
                      <a:pt x="1614" y="260"/>
                    </a:lnTo>
                    <a:lnTo>
                      <a:pt x="1614" y="260"/>
                    </a:lnTo>
                    <a:lnTo>
                      <a:pt x="1595" y="265"/>
                    </a:lnTo>
                    <a:lnTo>
                      <a:pt x="1576" y="269"/>
                    </a:lnTo>
                    <a:lnTo>
                      <a:pt x="1576" y="269"/>
                    </a:lnTo>
                    <a:lnTo>
                      <a:pt x="1582" y="274"/>
                    </a:lnTo>
                    <a:lnTo>
                      <a:pt x="1595" y="274"/>
                    </a:lnTo>
                    <a:lnTo>
                      <a:pt x="1601" y="274"/>
                    </a:lnTo>
                    <a:lnTo>
                      <a:pt x="1595" y="278"/>
                    </a:lnTo>
                    <a:lnTo>
                      <a:pt x="1595" y="278"/>
                    </a:lnTo>
                    <a:lnTo>
                      <a:pt x="1570" y="278"/>
                    </a:lnTo>
                    <a:lnTo>
                      <a:pt x="1544" y="278"/>
                    </a:lnTo>
                    <a:lnTo>
                      <a:pt x="1544" y="278"/>
                    </a:lnTo>
                    <a:lnTo>
                      <a:pt x="1576" y="283"/>
                    </a:lnTo>
                    <a:lnTo>
                      <a:pt x="1601" y="283"/>
                    </a:lnTo>
                    <a:lnTo>
                      <a:pt x="1601" y="283"/>
                    </a:lnTo>
                    <a:lnTo>
                      <a:pt x="1601" y="287"/>
                    </a:lnTo>
                    <a:lnTo>
                      <a:pt x="1595" y="287"/>
                    </a:lnTo>
                    <a:lnTo>
                      <a:pt x="1576" y="287"/>
                    </a:lnTo>
                    <a:lnTo>
                      <a:pt x="1563" y="287"/>
                    </a:lnTo>
                    <a:lnTo>
                      <a:pt x="1557" y="287"/>
                    </a:lnTo>
                    <a:lnTo>
                      <a:pt x="1551" y="292"/>
                    </a:lnTo>
                    <a:lnTo>
                      <a:pt x="1551" y="292"/>
                    </a:lnTo>
                    <a:lnTo>
                      <a:pt x="1557" y="292"/>
                    </a:lnTo>
                    <a:lnTo>
                      <a:pt x="1563" y="296"/>
                    </a:lnTo>
                    <a:lnTo>
                      <a:pt x="1576" y="292"/>
                    </a:lnTo>
                    <a:lnTo>
                      <a:pt x="1595" y="292"/>
                    </a:lnTo>
                    <a:lnTo>
                      <a:pt x="1601" y="296"/>
                    </a:lnTo>
                    <a:lnTo>
                      <a:pt x="1601" y="301"/>
                    </a:lnTo>
                    <a:lnTo>
                      <a:pt x="1601" y="301"/>
                    </a:lnTo>
                    <a:lnTo>
                      <a:pt x="1576" y="301"/>
                    </a:lnTo>
                    <a:lnTo>
                      <a:pt x="1563" y="301"/>
                    </a:lnTo>
                    <a:lnTo>
                      <a:pt x="1557" y="305"/>
                    </a:lnTo>
                    <a:lnTo>
                      <a:pt x="1557" y="305"/>
                    </a:lnTo>
                    <a:lnTo>
                      <a:pt x="1582" y="305"/>
                    </a:lnTo>
                    <a:lnTo>
                      <a:pt x="1595" y="305"/>
                    </a:lnTo>
                    <a:lnTo>
                      <a:pt x="1601" y="314"/>
                    </a:lnTo>
                    <a:lnTo>
                      <a:pt x="1601" y="314"/>
                    </a:lnTo>
                    <a:lnTo>
                      <a:pt x="1570" y="310"/>
                    </a:lnTo>
                    <a:lnTo>
                      <a:pt x="1551" y="314"/>
                    </a:lnTo>
                    <a:lnTo>
                      <a:pt x="1551" y="314"/>
                    </a:lnTo>
                    <a:lnTo>
                      <a:pt x="1557" y="314"/>
                    </a:lnTo>
                    <a:lnTo>
                      <a:pt x="1563" y="319"/>
                    </a:lnTo>
                    <a:lnTo>
                      <a:pt x="1582" y="319"/>
                    </a:lnTo>
                    <a:lnTo>
                      <a:pt x="1595" y="319"/>
                    </a:lnTo>
                    <a:lnTo>
                      <a:pt x="1595" y="319"/>
                    </a:lnTo>
                    <a:lnTo>
                      <a:pt x="1595" y="323"/>
                    </a:lnTo>
                    <a:lnTo>
                      <a:pt x="1595" y="323"/>
                    </a:lnTo>
                    <a:lnTo>
                      <a:pt x="1582" y="323"/>
                    </a:lnTo>
                    <a:lnTo>
                      <a:pt x="1557" y="323"/>
                    </a:lnTo>
                    <a:lnTo>
                      <a:pt x="1557" y="323"/>
                    </a:lnTo>
                    <a:lnTo>
                      <a:pt x="1563" y="328"/>
                    </a:lnTo>
                    <a:lnTo>
                      <a:pt x="1576" y="328"/>
                    </a:lnTo>
                    <a:lnTo>
                      <a:pt x="1601" y="328"/>
                    </a:lnTo>
                    <a:lnTo>
                      <a:pt x="1601" y="328"/>
                    </a:lnTo>
                    <a:lnTo>
                      <a:pt x="1601" y="332"/>
                    </a:lnTo>
                    <a:lnTo>
                      <a:pt x="1595" y="332"/>
                    </a:lnTo>
                    <a:lnTo>
                      <a:pt x="1582" y="332"/>
                    </a:lnTo>
                    <a:lnTo>
                      <a:pt x="1563" y="332"/>
                    </a:lnTo>
                    <a:lnTo>
                      <a:pt x="1557" y="332"/>
                    </a:lnTo>
                    <a:lnTo>
                      <a:pt x="1557" y="337"/>
                    </a:lnTo>
                    <a:lnTo>
                      <a:pt x="1557" y="337"/>
                    </a:lnTo>
                    <a:lnTo>
                      <a:pt x="1582" y="341"/>
                    </a:lnTo>
                    <a:lnTo>
                      <a:pt x="1608" y="341"/>
                    </a:lnTo>
                    <a:lnTo>
                      <a:pt x="1608" y="341"/>
                    </a:lnTo>
                    <a:lnTo>
                      <a:pt x="1608" y="337"/>
                    </a:lnTo>
                    <a:lnTo>
                      <a:pt x="1608" y="332"/>
                    </a:lnTo>
                    <a:lnTo>
                      <a:pt x="1608" y="332"/>
                    </a:lnTo>
                    <a:lnTo>
                      <a:pt x="1620" y="332"/>
                    </a:lnTo>
                    <a:lnTo>
                      <a:pt x="1627" y="332"/>
                    </a:lnTo>
                    <a:lnTo>
                      <a:pt x="1633" y="332"/>
                    </a:lnTo>
                    <a:lnTo>
                      <a:pt x="1633" y="332"/>
                    </a:lnTo>
                    <a:lnTo>
                      <a:pt x="1627" y="328"/>
                    </a:lnTo>
                    <a:lnTo>
                      <a:pt x="1620" y="328"/>
                    </a:lnTo>
                    <a:lnTo>
                      <a:pt x="1620" y="332"/>
                    </a:lnTo>
                    <a:lnTo>
                      <a:pt x="1620" y="323"/>
                    </a:lnTo>
                    <a:lnTo>
                      <a:pt x="1620" y="323"/>
                    </a:lnTo>
                    <a:lnTo>
                      <a:pt x="1652" y="323"/>
                    </a:lnTo>
                    <a:lnTo>
                      <a:pt x="1665" y="323"/>
                    </a:lnTo>
                    <a:lnTo>
                      <a:pt x="1677" y="328"/>
                    </a:lnTo>
                    <a:lnTo>
                      <a:pt x="1677" y="328"/>
                    </a:lnTo>
                    <a:lnTo>
                      <a:pt x="1671" y="328"/>
                    </a:lnTo>
                    <a:lnTo>
                      <a:pt x="1665" y="332"/>
                    </a:lnTo>
                    <a:lnTo>
                      <a:pt x="1665" y="332"/>
                    </a:lnTo>
                    <a:lnTo>
                      <a:pt x="1665" y="332"/>
                    </a:lnTo>
                    <a:lnTo>
                      <a:pt x="1728" y="332"/>
                    </a:lnTo>
                    <a:lnTo>
                      <a:pt x="1728" y="332"/>
                    </a:lnTo>
                    <a:lnTo>
                      <a:pt x="1728" y="337"/>
                    </a:lnTo>
                    <a:lnTo>
                      <a:pt x="1728" y="341"/>
                    </a:lnTo>
                    <a:lnTo>
                      <a:pt x="1722" y="341"/>
                    </a:lnTo>
                    <a:lnTo>
                      <a:pt x="1722" y="346"/>
                    </a:lnTo>
                    <a:lnTo>
                      <a:pt x="1722" y="346"/>
                    </a:lnTo>
                    <a:lnTo>
                      <a:pt x="1734" y="346"/>
                    </a:lnTo>
                    <a:lnTo>
                      <a:pt x="1734" y="346"/>
                    </a:lnTo>
                    <a:lnTo>
                      <a:pt x="1722" y="355"/>
                    </a:lnTo>
                    <a:lnTo>
                      <a:pt x="1722" y="355"/>
                    </a:lnTo>
                    <a:lnTo>
                      <a:pt x="1728" y="359"/>
                    </a:lnTo>
                    <a:lnTo>
                      <a:pt x="1728" y="359"/>
                    </a:lnTo>
                    <a:lnTo>
                      <a:pt x="1741" y="359"/>
                    </a:lnTo>
                    <a:lnTo>
                      <a:pt x="1741" y="359"/>
                    </a:lnTo>
                    <a:lnTo>
                      <a:pt x="1741" y="359"/>
                    </a:lnTo>
                    <a:lnTo>
                      <a:pt x="1728" y="359"/>
                    </a:lnTo>
                    <a:lnTo>
                      <a:pt x="1722" y="359"/>
                    </a:lnTo>
                    <a:lnTo>
                      <a:pt x="1722" y="364"/>
                    </a:lnTo>
                    <a:lnTo>
                      <a:pt x="1722" y="364"/>
                    </a:lnTo>
                    <a:lnTo>
                      <a:pt x="1722" y="382"/>
                    </a:lnTo>
                    <a:lnTo>
                      <a:pt x="1722" y="382"/>
                    </a:lnTo>
                    <a:lnTo>
                      <a:pt x="1728" y="377"/>
                    </a:lnTo>
                    <a:lnTo>
                      <a:pt x="1734" y="382"/>
                    </a:lnTo>
                    <a:lnTo>
                      <a:pt x="1734" y="382"/>
                    </a:lnTo>
                    <a:lnTo>
                      <a:pt x="1728" y="386"/>
                    </a:lnTo>
                    <a:lnTo>
                      <a:pt x="1728" y="386"/>
                    </a:lnTo>
                    <a:lnTo>
                      <a:pt x="1722" y="382"/>
                    </a:lnTo>
                    <a:lnTo>
                      <a:pt x="1722" y="391"/>
                    </a:lnTo>
                    <a:lnTo>
                      <a:pt x="1722" y="391"/>
                    </a:lnTo>
                    <a:lnTo>
                      <a:pt x="1728" y="391"/>
                    </a:lnTo>
                    <a:lnTo>
                      <a:pt x="1728" y="391"/>
                    </a:lnTo>
                    <a:lnTo>
                      <a:pt x="1741" y="391"/>
                    </a:lnTo>
                    <a:lnTo>
                      <a:pt x="1741" y="395"/>
                    </a:lnTo>
                    <a:lnTo>
                      <a:pt x="1741" y="395"/>
                    </a:lnTo>
                    <a:lnTo>
                      <a:pt x="1728" y="395"/>
                    </a:lnTo>
                    <a:lnTo>
                      <a:pt x="1722" y="395"/>
                    </a:lnTo>
                    <a:lnTo>
                      <a:pt x="1722" y="400"/>
                    </a:lnTo>
                    <a:lnTo>
                      <a:pt x="1722" y="400"/>
                    </a:lnTo>
                    <a:lnTo>
                      <a:pt x="1747" y="400"/>
                    </a:lnTo>
                    <a:lnTo>
                      <a:pt x="1760" y="404"/>
                    </a:lnTo>
                    <a:lnTo>
                      <a:pt x="1766" y="409"/>
                    </a:lnTo>
                    <a:lnTo>
                      <a:pt x="1766" y="409"/>
                    </a:lnTo>
                    <a:lnTo>
                      <a:pt x="1753" y="409"/>
                    </a:lnTo>
                    <a:lnTo>
                      <a:pt x="1747" y="409"/>
                    </a:lnTo>
                    <a:lnTo>
                      <a:pt x="1747" y="409"/>
                    </a:lnTo>
                    <a:lnTo>
                      <a:pt x="1760" y="413"/>
                    </a:lnTo>
                    <a:lnTo>
                      <a:pt x="1760" y="413"/>
                    </a:lnTo>
                    <a:lnTo>
                      <a:pt x="1766" y="418"/>
                    </a:lnTo>
                    <a:lnTo>
                      <a:pt x="1766" y="418"/>
                    </a:lnTo>
                    <a:lnTo>
                      <a:pt x="1753" y="418"/>
                    </a:lnTo>
                    <a:lnTo>
                      <a:pt x="1753" y="422"/>
                    </a:lnTo>
                    <a:lnTo>
                      <a:pt x="1766" y="426"/>
                    </a:lnTo>
                    <a:lnTo>
                      <a:pt x="1766" y="426"/>
                    </a:lnTo>
                    <a:lnTo>
                      <a:pt x="1753" y="426"/>
                    </a:lnTo>
                    <a:lnTo>
                      <a:pt x="1747" y="431"/>
                    </a:lnTo>
                    <a:lnTo>
                      <a:pt x="1747" y="431"/>
                    </a:lnTo>
                    <a:lnTo>
                      <a:pt x="1753" y="435"/>
                    </a:lnTo>
                    <a:lnTo>
                      <a:pt x="1760" y="435"/>
                    </a:lnTo>
                    <a:lnTo>
                      <a:pt x="1766" y="435"/>
                    </a:lnTo>
                    <a:lnTo>
                      <a:pt x="1766" y="440"/>
                    </a:lnTo>
                    <a:lnTo>
                      <a:pt x="1766" y="440"/>
                    </a:lnTo>
                    <a:lnTo>
                      <a:pt x="1753" y="440"/>
                    </a:lnTo>
                    <a:lnTo>
                      <a:pt x="1747" y="440"/>
                    </a:lnTo>
                    <a:lnTo>
                      <a:pt x="1741" y="444"/>
                    </a:lnTo>
                    <a:lnTo>
                      <a:pt x="1741" y="444"/>
                    </a:lnTo>
                    <a:lnTo>
                      <a:pt x="1753" y="444"/>
                    </a:lnTo>
                    <a:lnTo>
                      <a:pt x="1766" y="449"/>
                    </a:lnTo>
                    <a:lnTo>
                      <a:pt x="1766" y="449"/>
                    </a:lnTo>
                    <a:lnTo>
                      <a:pt x="1753" y="449"/>
                    </a:lnTo>
                    <a:lnTo>
                      <a:pt x="1753" y="458"/>
                    </a:lnTo>
                    <a:lnTo>
                      <a:pt x="1753" y="458"/>
                    </a:lnTo>
                    <a:lnTo>
                      <a:pt x="1766" y="458"/>
                    </a:lnTo>
                    <a:lnTo>
                      <a:pt x="1772" y="462"/>
                    </a:lnTo>
                    <a:lnTo>
                      <a:pt x="1772" y="462"/>
                    </a:lnTo>
                    <a:lnTo>
                      <a:pt x="1760" y="462"/>
                    </a:lnTo>
                    <a:lnTo>
                      <a:pt x="1753" y="462"/>
                    </a:lnTo>
                    <a:lnTo>
                      <a:pt x="1753" y="467"/>
                    </a:lnTo>
                    <a:lnTo>
                      <a:pt x="1753" y="467"/>
                    </a:lnTo>
                    <a:lnTo>
                      <a:pt x="1785" y="467"/>
                    </a:lnTo>
                    <a:lnTo>
                      <a:pt x="1785" y="467"/>
                    </a:lnTo>
                    <a:lnTo>
                      <a:pt x="1785" y="485"/>
                    </a:lnTo>
                    <a:lnTo>
                      <a:pt x="1785" y="489"/>
                    </a:lnTo>
                    <a:lnTo>
                      <a:pt x="1798" y="489"/>
                    </a:lnTo>
                    <a:lnTo>
                      <a:pt x="1798" y="489"/>
                    </a:lnTo>
                    <a:lnTo>
                      <a:pt x="1785" y="503"/>
                    </a:lnTo>
                    <a:lnTo>
                      <a:pt x="1785" y="512"/>
                    </a:lnTo>
                    <a:lnTo>
                      <a:pt x="1798" y="516"/>
                    </a:lnTo>
                    <a:lnTo>
                      <a:pt x="1798" y="516"/>
                    </a:lnTo>
                    <a:lnTo>
                      <a:pt x="1785" y="521"/>
                    </a:lnTo>
                    <a:lnTo>
                      <a:pt x="1779" y="516"/>
                    </a:lnTo>
                    <a:lnTo>
                      <a:pt x="1772" y="507"/>
                    </a:lnTo>
                    <a:lnTo>
                      <a:pt x="1766" y="503"/>
                    </a:lnTo>
                    <a:lnTo>
                      <a:pt x="1766" y="503"/>
                    </a:lnTo>
                    <a:lnTo>
                      <a:pt x="1766" y="507"/>
                    </a:lnTo>
                    <a:lnTo>
                      <a:pt x="1753" y="507"/>
                    </a:lnTo>
                    <a:lnTo>
                      <a:pt x="1747" y="503"/>
                    </a:lnTo>
                    <a:lnTo>
                      <a:pt x="1728" y="503"/>
                    </a:lnTo>
                    <a:lnTo>
                      <a:pt x="1728" y="503"/>
                    </a:lnTo>
                    <a:lnTo>
                      <a:pt x="1741" y="498"/>
                    </a:lnTo>
                    <a:lnTo>
                      <a:pt x="1741" y="489"/>
                    </a:lnTo>
                    <a:lnTo>
                      <a:pt x="1734" y="485"/>
                    </a:lnTo>
                    <a:lnTo>
                      <a:pt x="1734" y="485"/>
                    </a:lnTo>
                    <a:lnTo>
                      <a:pt x="1728" y="485"/>
                    </a:lnTo>
                    <a:lnTo>
                      <a:pt x="1722" y="485"/>
                    </a:lnTo>
                    <a:lnTo>
                      <a:pt x="1722" y="485"/>
                    </a:lnTo>
                    <a:lnTo>
                      <a:pt x="1722" y="489"/>
                    </a:lnTo>
                    <a:lnTo>
                      <a:pt x="1728" y="489"/>
                    </a:lnTo>
                    <a:lnTo>
                      <a:pt x="1734" y="489"/>
                    </a:lnTo>
                    <a:lnTo>
                      <a:pt x="1734" y="494"/>
                    </a:lnTo>
                    <a:lnTo>
                      <a:pt x="1734" y="494"/>
                    </a:lnTo>
                    <a:lnTo>
                      <a:pt x="1728" y="494"/>
                    </a:lnTo>
                    <a:lnTo>
                      <a:pt x="1722" y="494"/>
                    </a:lnTo>
                    <a:lnTo>
                      <a:pt x="1722" y="494"/>
                    </a:lnTo>
                    <a:lnTo>
                      <a:pt x="1722" y="494"/>
                    </a:lnTo>
                    <a:lnTo>
                      <a:pt x="1722" y="503"/>
                    </a:lnTo>
                    <a:lnTo>
                      <a:pt x="1715" y="503"/>
                    </a:lnTo>
                    <a:lnTo>
                      <a:pt x="1715" y="503"/>
                    </a:lnTo>
                    <a:lnTo>
                      <a:pt x="1715" y="494"/>
                    </a:lnTo>
                    <a:lnTo>
                      <a:pt x="1715" y="485"/>
                    </a:lnTo>
                    <a:lnTo>
                      <a:pt x="1715" y="485"/>
                    </a:lnTo>
                    <a:lnTo>
                      <a:pt x="1715" y="485"/>
                    </a:lnTo>
                    <a:lnTo>
                      <a:pt x="1703" y="485"/>
                    </a:lnTo>
                    <a:lnTo>
                      <a:pt x="1703" y="485"/>
                    </a:lnTo>
                    <a:lnTo>
                      <a:pt x="1703" y="485"/>
                    </a:lnTo>
                    <a:lnTo>
                      <a:pt x="1703" y="489"/>
                    </a:lnTo>
                    <a:lnTo>
                      <a:pt x="1709" y="489"/>
                    </a:lnTo>
                    <a:lnTo>
                      <a:pt x="1715" y="489"/>
                    </a:lnTo>
                    <a:lnTo>
                      <a:pt x="1715" y="494"/>
                    </a:lnTo>
                    <a:lnTo>
                      <a:pt x="1715" y="494"/>
                    </a:lnTo>
                    <a:lnTo>
                      <a:pt x="1709" y="494"/>
                    </a:lnTo>
                    <a:lnTo>
                      <a:pt x="1703" y="498"/>
                    </a:lnTo>
                    <a:lnTo>
                      <a:pt x="1696" y="503"/>
                    </a:lnTo>
                    <a:lnTo>
                      <a:pt x="1696" y="503"/>
                    </a:lnTo>
                    <a:lnTo>
                      <a:pt x="1696" y="498"/>
                    </a:lnTo>
                    <a:lnTo>
                      <a:pt x="1690" y="494"/>
                    </a:lnTo>
                    <a:lnTo>
                      <a:pt x="1684" y="494"/>
                    </a:lnTo>
                    <a:lnTo>
                      <a:pt x="1677" y="494"/>
                    </a:lnTo>
                    <a:lnTo>
                      <a:pt x="1677" y="494"/>
                    </a:lnTo>
                    <a:lnTo>
                      <a:pt x="1671" y="503"/>
                    </a:lnTo>
                    <a:lnTo>
                      <a:pt x="1665" y="507"/>
                    </a:lnTo>
                    <a:lnTo>
                      <a:pt x="1646" y="507"/>
                    </a:lnTo>
                    <a:lnTo>
                      <a:pt x="1627" y="507"/>
                    </a:lnTo>
                    <a:lnTo>
                      <a:pt x="1614" y="507"/>
                    </a:lnTo>
                    <a:lnTo>
                      <a:pt x="1608" y="512"/>
                    </a:lnTo>
                    <a:lnTo>
                      <a:pt x="1608" y="512"/>
                    </a:lnTo>
                    <a:lnTo>
                      <a:pt x="1614" y="512"/>
                    </a:lnTo>
                    <a:lnTo>
                      <a:pt x="1614" y="512"/>
                    </a:lnTo>
                    <a:lnTo>
                      <a:pt x="1620" y="512"/>
                    </a:lnTo>
                    <a:lnTo>
                      <a:pt x="1620" y="512"/>
                    </a:lnTo>
                    <a:lnTo>
                      <a:pt x="1620" y="512"/>
                    </a:lnTo>
                    <a:lnTo>
                      <a:pt x="1608" y="521"/>
                    </a:lnTo>
                    <a:lnTo>
                      <a:pt x="1601" y="521"/>
                    </a:lnTo>
                    <a:lnTo>
                      <a:pt x="1601" y="530"/>
                    </a:lnTo>
                    <a:lnTo>
                      <a:pt x="1601" y="530"/>
                    </a:lnTo>
                    <a:lnTo>
                      <a:pt x="1576" y="525"/>
                    </a:lnTo>
                    <a:lnTo>
                      <a:pt x="1563" y="525"/>
                    </a:lnTo>
                    <a:lnTo>
                      <a:pt x="1557" y="534"/>
                    </a:lnTo>
                    <a:lnTo>
                      <a:pt x="1557" y="534"/>
                    </a:lnTo>
                    <a:lnTo>
                      <a:pt x="1627" y="534"/>
                    </a:lnTo>
                    <a:lnTo>
                      <a:pt x="1627" y="534"/>
                    </a:lnTo>
                    <a:lnTo>
                      <a:pt x="1633" y="552"/>
                    </a:lnTo>
                    <a:lnTo>
                      <a:pt x="1627" y="566"/>
                    </a:lnTo>
                    <a:lnTo>
                      <a:pt x="1627" y="566"/>
                    </a:lnTo>
                    <a:lnTo>
                      <a:pt x="1677" y="566"/>
                    </a:lnTo>
                    <a:lnTo>
                      <a:pt x="1677" y="566"/>
                    </a:lnTo>
                    <a:lnTo>
                      <a:pt x="1652" y="570"/>
                    </a:lnTo>
                    <a:lnTo>
                      <a:pt x="1627" y="570"/>
                    </a:lnTo>
                    <a:lnTo>
                      <a:pt x="1563" y="566"/>
                    </a:lnTo>
                    <a:lnTo>
                      <a:pt x="1513" y="561"/>
                    </a:lnTo>
                    <a:lnTo>
                      <a:pt x="1494" y="566"/>
                    </a:lnTo>
                    <a:lnTo>
                      <a:pt x="1481" y="570"/>
                    </a:lnTo>
                    <a:lnTo>
                      <a:pt x="1481" y="570"/>
                    </a:lnTo>
                    <a:lnTo>
                      <a:pt x="1481" y="552"/>
                    </a:lnTo>
                    <a:lnTo>
                      <a:pt x="1481" y="548"/>
                    </a:lnTo>
                    <a:lnTo>
                      <a:pt x="1468" y="543"/>
                    </a:lnTo>
                    <a:lnTo>
                      <a:pt x="1468" y="543"/>
                    </a:lnTo>
                    <a:lnTo>
                      <a:pt x="1475" y="566"/>
                    </a:lnTo>
                    <a:lnTo>
                      <a:pt x="1475" y="579"/>
                    </a:lnTo>
                    <a:lnTo>
                      <a:pt x="1468" y="588"/>
                    </a:lnTo>
                    <a:lnTo>
                      <a:pt x="1468" y="588"/>
                    </a:lnTo>
                    <a:lnTo>
                      <a:pt x="1468" y="584"/>
                    </a:lnTo>
                    <a:lnTo>
                      <a:pt x="1468" y="575"/>
                    </a:lnTo>
                    <a:lnTo>
                      <a:pt x="1468" y="575"/>
                    </a:lnTo>
                    <a:lnTo>
                      <a:pt x="1456" y="575"/>
                    </a:lnTo>
                    <a:lnTo>
                      <a:pt x="1449" y="570"/>
                    </a:lnTo>
                    <a:lnTo>
                      <a:pt x="1443" y="561"/>
                    </a:lnTo>
                    <a:lnTo>
                      <a:pt x="1443" y="561"/>
                    </a:lnTo>
                    <a:lnTo>
                      <a:pt x="1443" y="588"/>
                    </a:lnTo>
                    <a:lnTo>
                      <a:pt x="1443" y="588"/>
                    </a:lnTo>
                    <a:lnTo>
                      <a:pt x="1437" y="588"/>
                    </a:lnTo>
                    <a:lnTo>
                      <a:pt x="1437" y="584"/>
                    </a:lnTo>
                    <a:lnTo>
                      <a:pt x="1437" y="579"/>
                    </a:lnTo>
                    <a:lnTo>
                      <a:pt x="1430" y="575"/>
                    </a:lnTo>
                    <a:lnTo>
                      <a:pt x="1430" y="575"/>
                    </a:lnTo>
                    <a:lnTo>
                      <a:pt x="1430" y="588"/>
                    </a:lnTo>
                    <a:lnTo>
                      <a:pt x="1430" y="588"/>
                    </a:lnTo>
                    <a:lnTo>
                      <a:pt x="1405" y="588"/>
                    </a:lnTo>
                    <a:lnTo>
                      <a:pt x="1392" y="584"/>
                    </a:lnTo>
                    <a:lnTo>
                      <a:pt x="1380" y="579"/>
                    </a:lnTo>
                    <a:lnTo>
                      <a:pt x="1354" y="575"/>
                    </a:lnTo>
                    <a:lnTo>
                      <a:pt x="1354" y="575"/>
                    </a:lnTo>
                    <a:lnTo>
                      <a:pt x="1361" y="557"/>
                    </a:lnTo>
                    <a:lnTo>
                      <a:pt x="1354" y="543"/>
                    </a:lnTo>
                    <a:lnTo>
                      <a:pt x="1354" y="543"/>
                    </a:lnTo>
                    <a:lnTo>
                      <a:pt x="1354" y="561"/>
                    </a:lnTo>
                    <a:lnTo>
                      <a:pt x="1354" y="570"/>
                    </a:lnTo>
                    <a:lnTo>
                      <a:pt x="1348" y="579"/>
                    </a:lnTo>
                    <a:lnTo>
                      <a:pt x="1348" y="579"/>
                    </a:lnTo>
                    <a:lnTo>
                      <a:pt x="1348" y="566"/>
                    </a:lnTo>
                    <a:lnTo>
                      <a:pt x="1348" y="557"/>
                    </a:lnTo>
                    <a:lnTo>
                      <a:pt x="1348" y="548"/>
                    </a:lnTo>
                    <a:lnTo>
                      <a:pt x="1336" y="543"/>
                    </a:lnTo>
                    <a:lnTo>
                      <a:pt x="1336" y="543"/>
                    </a:lnTo>
                    <a:lnTo>
                      <a:pt x="1342" y="539"/>
                    </a:lnTo>
                    <a:lnTo>
                      <a:pt x="1348" y="534"/>
                    </a:lnTo>
                    <a:lnTo>
                      <a:pt x="1348" y="521"/>
                    </a:lnTo>
                    <a:lnTo>
                      <a:pt x="1348" y="503"/>
                    </a:lnTo>
                    <a:lnTo>
                      <a:pt x="1348" y="489"/>
                    </a:lnTo>
                    <a:lnTo>
                      <a:pt x="1348" y="489"/>
                    </a:lnTo>
                    <a:lnTo>
                      <a:pt x="1342" y="489"/>
                    </a:lnTo>
                    <a:lnTo>
                      <a:pt x="1329" y="489"/>
                    </a:lnTo>
                    <a:lnTo>
                      <a:pt x="1323" y="489"/>
                    </a:lnTo>
                    <a:lnTo>
                      <a:pt x="1310" y="485"/>
                    </a:lnTo>
                    <a:lnTo>
                      <a:pt x="1310" y="485"/>
                    </a:lnTo>
                    <a:lnTo>
                      <a:pt x="1329" y="485"/>
                    </a:lnTo>
                    <a:lnTo>
                      <a:pt x="1342" y="485"/>
                    </a:lnTo>
                    <a:lnTo>
                      <a:pt x="1348" y="480"/>
                    </a:lnTo>
                    <a:lnTo>
                      <a:pt x="1348" y="480"/>
                    </a:lnTo>
                    <a:lnTo>
                      <a:pt x="1348" y="476"/>
                    </a:lnTo>
                    <a:lnTo>
                      <a:pt x="1348" y="471"/>
                    </a:lnTo>
                    <a:lnTo>
                      <a:pt x="1348" y="471"/>
                    </a:lnTo>
                    <a:lnTo>
                      <a:pt x="1336" y="471"/>
                    </a:lnTo>
                    <a:lnTo>
                      <a:pt x="1329" y="467"/>
                    </a:lnTo>
                    <a:lnTo>
                      <a:pt x="1329" y="467"/>
                    </a:lnTo>
                    <a:lnTo>
                      <a:pt x="1342" y="462"/>
                    </a:lnTo>
                    <a:lnTo>
                      <a:pt x="1348" y="458"/>
                    </a:lnTo>
                    <a:lnTo>
                      <a:pt x="1348" y="431"/>
                    </a:lnTo>
                    <a:lnTo>
                      <a:pt x="1348" y="404"/>
                    </a:lnTo>
                    <a:lnTo>
                      <a:pt x="1336" y="386"/>
                    </a:lnTo>
                    <a:lnTo>
                      <a:pt x="1336" y="386"/>
                    </a:lnTo>
                    <a:lnTo>
                      <a:pt x="1348" y="382"/>
                    </a:lnTo>
                    <a:lnTo>
                      <a:pt x="1348" y="377"/>
                    </a:lnTo>
                    <a:lnTo>
                      <a:pt x="1342" y="373"/>
                    </a:lnTo>
                    <a:lnTo>
                      <a:pt x="1336" y="373"/>
                    </a:lnTo>
                    <a:lnTo>
                      <a:pt x="1336" y="373"/>
                    </a:lnTo>
                    <a:lnTo>
                      <a:pt x="1342" y="364"/>
                    </a:lnTo>
                    <a:lnTo>
                      <a:pt x="1348" y="350"/>
                    </a:lnTo>
                    <a:lnTo>
                      <a:pt x="1348" y="337"/>
                    </a:lnTo>
                    <a:lnTo>
                      <a:pt x="1336" y="323"/>
                    </a:lnTo>
                    <a:lnTo>
                      <a:pt x="1336" y="323"/>
                    </a:lnTo>
                    <a:lnTo>
                      <a:pt x="1399" y="328"/>
                    </a:lnTo>
                    <a:lnTo>
                      <a:pt x="1424" y="328"/>
                    </a:lnTo>
                    <a:lnTo>
                      <a:pt x="1449" y="319"/>
                    </a:lnTo>
                    <a:lnTo>
                      <a:pt x="1449" y="319"/>
                    </a:lnTo>
                    <a:lnTo>
                      <a:pt x="1449" y="305"/>
                    </a:lnTo>
                    <a:lnTo>
                      <a:pt x="1456" y="301"/>
                    </a:lnTo>
                    <a:lnTo>
                      <a:pt x="1462" y="301"/>
                    </a:lnTo>
                    <a:lnTo>
                      <a:pt x="1462" y="301"/>
                    </a:lnTo>
                    <a:lnTo>
                      <a:pt x="1456" y="296"/>
                    </a:lnTo>
                    <a:lnTo>
                      <a:pt x="1449" y="296"/>
                    </a:lnTo>
                    <a:lnTo>
                      <a:pt x="1449" y="296"/>
                    </a:lnTo>
                    <a:lnTo>
                      <a:pt x="1449" y="229"/>
                    </a:lnTo>
                    <a:lnTo>
                      <a:pt x="1449" y="157"/>
                    </a:lnTo>
                    <a:lnTo>
                      <a:pt x="1449" y="157"/>
                    </a:lnTo>
                    <a:lnTo>
                      <a:pt x="1430" y="157"/>
                    </a:lnTo>
                    <a:lnTo>
                      <a:pt x="1424" y="157"/>
                    </a:lnTo>
                    <a:lnTo>
                      <a:pt x="1424" y="152"/>
                    </a:lnTo>
                    <a:lnTo>
                      <a:pt x="1424" y="152"/>
                    </a:lnTo>
                    <a:lnTo>
                      <a:pt x="1449" y="152"/>
                    </a:lnTo>
                    <a:lnTo>
                      <a:pt x="1475" y="152"/>
                    </a:lnTo>
                    <a:lnTo>
                      <a:pt x="1475" y="152"/>
                    </a:lnTo>
                    <a:lnTo>
                      <a:pt x="1475" y="143"/>
                    </a:lnTo>
                    <a:lnTo>
                      <a:pt x="1468" y="143"/>
                    </a:lnTo>
                    <a:lnTo>
                      <a:pt x="1462" y="143"/>
                    </a:lnTo>
                    <a:lnTo>
                      <a:pt x="1462" y="143"/>
                    </a:lnTo>
                    <a:lnTo>
                      <a:pt x="1462" y="143"/>
                    </a:lnTo>
                    <a:lnTo>
                      <a:pt x="1475" y="139"/>
                    </a:lnTo>
                    <a:lnTo>
                      <a:pt x="1475" y="130"/>
                    </a:lnTo>
                    <a:lnTo>
                      <a:pt x="1475" y="130"/>
                    </a:lnTo>
                    <a:lnTo>
                      <a:pt x="1468" y="130"/>
                    </a:lnTo>
                    <a:lnTo>
                      <a:pt x="1462" y="130"/>
                    </a:lnTo>
                    <a:lnTo>
                      <a:pt x="1462" y="125"/>
                    </a:lnTo>
                    <a:lnTo>
                      <a:pt x="1462" y="125"/>
                    </a:lnTo>
                    <a:lnTo>
                      <a:pt x="1475" y="125"/>
                    </a:lnTo>
                    <a:lnTo>
                      <a:pt x="1475" y="125"/>
                    </a:lnTo>
                    <a:lnTo>
                      <a:pt x="1475" y="121"/>
                    </a:lnTo>
                    <a:lnTo>
                      <a:pt x="1475" y="121"/>
                    </a:lnTo>
                    <a:lnTo>
                      <a:pt x="1475" y="116"/>
                    </a:lnTo>
                    <a:lnTo>
                      <a:pt x="1468" y="116"/>
                    </a:lnTo>
                    <a:lnTo>
                      <a:pt x="1462" y="116"/>
                    </a:lnTo>
                    <a:lnTo>
                      <a:pt x="1456" y="112"/>
                    </a:lnTo>
                    <a:lnTo>
                      <a:pt x="1456" y="112"/>
                    </a:lnTo>
                    <a:lnTo>
                      <a:pt x="1468" y="107"/>
                    </a:lnTo>
                    <a:lnTo>
                      <a:pt x="1487" y="107"/>
                    </a:lnTo>
                    <a:lnTo>
                      <a:pt x="1525" y="112"/>
                    </a:lnTo>
                    <a:lnTo>
                      <a:pt x="1557" y="112"/>
                    </a:lnTo>
                    <a:lnTo>
                      <a:pt x="1570" y="107"/>
                    </a:lnTo>
                    <a:lnTo>
                      <a:pt x="1576" y="98"/>
                    </a:lnTo>
                    <a:lnTo>
                      <a:pt x="1576" y="98"/>
                    </a:lnTo>
                    <a:lnTo>
                      <a:pt x="1538" y="98"/>
                    </a:lnTo>
                    <a:lnTo>
                      <a:pt x="1538" y="98"/>
                    </a:lnTo>
                    <a:lnTo>
                      <a:pt x="1532" y="94"/>
                    </a:lnTo>
                    <a:lnTo>
                      <a:pt x="1532" y="89"/>
                    </a:lnTo>
                    <a:lnTo>
                      <a:pt x="1532" y="85"/>
                    </a:lnTo>
                    <a:lnTo>
                      <a:pt x="1532" y="80"/>
                    </a:lnTo>
                    <a:lnTo>
                      <a:pt x="1532" y="80"/>
                    </a:lnTo>
                    <a:lnTo>
                      <a:pt x="1481" y="80"/>
                    </a:lnTo>
                    <a:lnTo>
                      <a:pt x="1424" y="76"/>
                    </a:lnTo>
                    <a:lnTo>
                      <a:pt x="1392" y="76"/>
                    </a:lnTo>
                    <a:lnTo>
                      <a:pt x="1367" y="80"/>
                    </a:lnTo>
                    <a:lnTo>
                      <a:pt x="1348" y="85"/>
                    </a:lnTo>
                    <a:lnTo>
                      <a:pt x="1342" y="94"/>
                    </a:lnTo>
                    <a:lnTo>
                      <a:pt x="1342" y="94"/>
                    </a:lnTo>
                    <a:lnTo>
                      <a:pt x="1329" y="89"/>
                    </a:lnTo>
                    <a:lnTo>
                      <a:pt x="1304" y="89"/>
                    </a:lnTo>
                    <a:lnTo>
                      <a:pt x="1304" y="89"/>
                    </a:lnTo>
                    <a:lnTo>
                      <a:pt x="1310" y="80"/>
                    </a:lnTo>
                    <a:lnTo>
                      <a:pt x="1323" y="80"/>
                    </a:lnTo>
                    <a:lnTo>
                      <a:pt x="1336" y="85"/>
                    </a:lnTo>
                    <a:lnTo>
                      <a:pt x="1348" y="76"/>
                    </a:lnTo>
                    <a:lnTo>
                      <a:pt x="1348" y="76"/>
                    </a:lnTo>
                    <a:lnTo>
                      <a:pt x="1317" y="76"/>
                    </a:lnTo>
                    <a:lnTo>
                      <a:pt x="1304" y="76"/>
                    </a:lnTo>
                    <a:lnTo>
                      <a:pt x="1304" y="71"/>
                    </a:lnTo>
                    <a:lnTo>
                      <a:pt x="1304" y="71"/>
                    </a:lnTo>
                    <a:lnTo>
                      <a:pt x="1323" y="71"/>
                    </a:lnTo>
                    <a:lnTo>
                      <a:pt x="1348" y="67"/>
                    </a:lnTo>
                    <a:lnTo>
                      <a:pt x="1348" y="67"/>
                    </a:lnTo>
                    <a:lnTo>
                      <a:pt x="1323" y="67"/>
                    </a:lnTo>
                    <a:lnTo>
                      <a:pt x="1304" y="67"/>
                    </a:lnTo>
                    <a:lnTo>
                      <a:pt x="1304" y="67"/>
                    </a:lnTo>
                    <a:lnTo>
                      <a:pt x="1310" y="58"/>
                    </a:lnTo>
                    <a:lnTo>
                      <a:pt x="1323" y="58"/>
                    </a:lnTo>
                    <a:lnTo>
                      <a:pt x="1342" y="58"/>
                    </a:lnTo>
                    <a:lnTo>
                      <a:pt x="1367" y="58"/>
                    </a:lnTo>
                    <a:lnTo>
                      <a:pt x="1367" y="58"/>
                    </a:lnTo>
                    <a:lnTo>
                      <a:pt x="1329" y="53"/>
                    </a:lnTo>
                    <a:lnTo>
                      <a:pt x="1310" y="53"/>
                    </a:lnTo>
                    <a:lnTo>
                      <a:pt x="1304" y="49"/>
                    </a:lnTo>
                    <a:lnTo>
                      <a:pt x="1304" y="49"/>
                    </a:lnTo>
                    <a:lnTo>
                      <a:pt x="1310" y="49"/>
                    </a:lnTo>
                    <a:lnTo>
                      <a:pt x="1317" y="49"/>
                    </a:lnTo>
                    <a:lnTo>
                      <a:pt x="1323" y="40"/>
                    </a:lnTo>
                    <a:lnTo>
                      <a:pt x="1323" y="40"/>
                    </a:lnTo>
                    <a:lnTo>
                      <a:pt x="1279" y="44"/>
                    </a:lnTo>
                    <a:lnTo>
                      <a:pt x="1222" y="40"/>
                    </a:lnTo>
                    <a:lnTo>
                      <a:pt x="1222" y="40"/>
                    </a:lnTo>
                    <a:lnTo>
                      <a:pt x="1234" y="40"/>
                    </a:lnTo>
                    <a:lnTo>
                      <a:pt x="1241" y="40"/>
                    </a:lnTo>
                    <a:lnTo>
                      <a:pt x="1241" y="40"/>
                    </a:lnTo>
                    <a:lnTo>
                      <a:pt x="1228" y="40"/>
                    </a:lnTo>
                    <a:lnTo>
                      <a:pt x="1215" y="40"/>
                    </a:lnTo>
                    <a:lnTo>
                      <a:pt x="1203" y="44"/>
                    </a:lnTo>
                    <a:lnTo>
                      <a:pt x="1203" y="44"/>
                    </a:lnTo>
                    <a:lnTo>
                      <a:pt x="1203" y="31"/>
                    </a:lnTo>
                    <a:lnTo>
                      <a:pt x="1203" y="22"/>
                    </a:lnTo>
                    <a:lnTo>
                      <a:pt x="1203" y="18"/>
                    </a:lnTo>
                    <a:lnTo>
                      <a:pt x="1209" y="9"/>
                    </a:lnTo>
                    <a:lnTo>
                      <a:pt x="1209" y="9"/>
                    </a:lnTo>
                    <a:lnTo>
                      <a:pt x="1190" y="4"/>
                    </a:lnTo>
                    <a:lnTo>
                      <a:pt x="1165" y="0"/>
                    </a:lnTo>
                    <a:lnTo>
                      <a:pt x="1108" y="4"/>
                    </a:lnTo>
                    <a:lnTo>
                      <a:pt x="1063" y="9"/>
                    </a:lnTo>
                    <a:lnTo>
                      <a:pt x="1044" y="4"/>
                    </a:lnTo>
                    <a:lnTo>
                      <a:pt x="1025" y="0"/>
                    </a:lnTo>
                    <a:lnTo>
                      <a:pt x="1025" y="0"/>
                    </a:lnTo>
                    <a:lnTo>
                      <a:pt x="1025" y="9"/>
                    </a:lnTo>
                    <a:lnTo>
                      <a:pt x="1038" y="13"/>
                    </a:lnTo>
                    <a:lnTo>
                      <a:pt x="1044" y="13"/>
                    </a:lnTo>
                    <a:lnTo>
                      <a:pt x="1038" y="18"/>
                    </a:lnTo>
                    <a:lnTo>
                      <a:pt x="1038" y="18"/>
                    </a:lnTo>
                    <a:lnTo>
                      <a:pt x="1032" y="18"/>
                    </a:lnTo>
                    <a:lnTo>
                      <a:pt x="1025" y="18"/>
                    </a:lnTo>
                    <a:lnTo>
                      <a:pt x="1025" y="18"/>
                    </a:lnTo>
                    <a:lnTo>
                      <a:pt x="1032" y="27"/>
                    </a:lnTo>
                    <a:lnTo>
                      <a:pt x="1038" y="27"/>
                    </a:lnTo>
                    <a:lnTo>
                      <a:pt x="1044" y="22"/>
                    </a:lnTo>
                    <a:lnTo>
                      <a:pt x="1044" y="27"/>
                    </a:lnTo>
                    <a:lnTo>
                      <a:pt x="1044" y="27"/>
                    </a:lnTo>
                    <a:lnTo>
                      <a:pt x="1038" y="31"/>
                    </a:lnTo>
                    <a:lnTo>
                      <a:pt x="1032" y="31"/>
                    </a:lnTo>
                    <a:lnTo>
                      <a:pt x="1032" y="31"/>
                    </a:lnTo>
                    <a:lnTo>
                      <a:pt x="1025" y="36"/>
                    </a:lnTo>
                    <a:lnTo>
                      <a:pt x="1025" y="36"/>
                    </a:lnTo>
                    <a:lnTo>
                      <a:pt x="1025" y="458"/>
                    </a:lnTo>
                    <a:lnTo>
                      <a:pt x="1025" y="458"/>
                    </a:lnTo>
                    <a:lnTo>
                      <a:pt x="1038" y="458"/>
                    </a:lnTo>
                    <a:lnTo>
                      <a:pt x="1063" y="458"/>
                    </a:lnTo>
                    <a:lnTo>
                      <a:pt x="1063" y="458"/>
                    </a:lnTo>
                    <a:lnTo>
                      <a:pt x="1063" y="480"/>
                    </a:lnTo>
                    <a:lnTo>
                      <a:pt x="1063" y="480"/>
                    </a:lnTo>
                    <a:lnTo>
                      <a:pt x="1044" y="476"/>
                    </a:lnTo>
                    <a:lnTo>
                      <a:pt x="1025" y="476"/>
                    </a:lnTo>
                    <a:lnTo>
                      <a:pt x="1025" y="476"/>
                    </a:lnTo>
                    <a:lnTo>
                      <a:pt x="1025" y="485"/>
                    </a:lnTo>
                    <a:lnTo>
                      <a:pt x="1019" y="485"/>
                    </a:lnTo>
                    <a:lnTo>
                      <a:pt x="1019" y="485"/>
                    </a:lnTo>
                    <a:lnTo>
                      <a:pt x="1025" y="494"/>
                    </a:lnTo>
                    <a:lnTo>
                      <a:pt x="1025" y="507"/>
                    </a:lnTo>
                    <a:lnTo>
                      <a:pt x="1025" y="521"/>
                    </a:lnTo>
                    <a:lnTo>
                      <a:pt x="1025" y="534"/>
                    </a:lnTo>
                    <a:lnTo>
                      <a:pt x="1025" y="534"/>
                    </a:lnTo>
                    <a:lnTo>
                      <a:pt x="1019" y="534"/>
                    </a:lnTo>
                    <a:lnTo>
                      <a:pt x="1013" y="534"/>
                    </a:lnTo>
                    <a:lnTo>
                      <a:pt x="1013" y="534"/>
                    </a:lnTo>
                    <a:lnTo>
                      <a:pt x="1013" y="534"/>
                    </a:lnTo>
                    <a:lnTo>
                      <a:pt x="1019" y="557"/>
                    </a:lnTo>
                    <a:lnTo>
                      <a:pt x="1013" y="561"/>
                    </a:lnTo>
                    <a:lnTo>
                      <a:pt x="1000" y="561"/>
                    </a:lnTo>
                    <a:lnTo>
                      <a:pt x="1000" y="561"/>
                    </a:lnTo>
                    <a:lnTo>
                      <a:pt x="1006" y="552"/>
                    </a:lnTo>
                    <a:lnTo>
                      <a:pt x="1006" y="543"/>
                    </a:lnTo>
                    <a:lnTo>
                      <a:pt x="1006" y="543"/>
                    </a:lnTo>
                    <a:lnTo>
                      <a:pt x="994" y="543"/>
                    </a:lnTo>
                    <a:lnTo>
                      <a:pt x="981" y="539"/>
                    </a:lnTo>
                    <a:lnTo>
                      <a:pt x="981" y="539"/>
                    </a:lnTo>
                    <a:lnTo>
                      <a:pt x="975" y="548"/>
                    </a:lnTo>
                    <a:lnTo>
                      <a:pt x="975" y="552"/>
                    </a:lnTo>
                    <a:lnTo>
                      <a:pt x="975" y="552"/>
                    </a:lnTo>
                    <a:lnTo>
                      <a:pt x="968" y="548"/>
                    </a:lnTo>
                    <a:lnTo>
                      <a:pt x="962" y="548"/>
                    </a:lnTo>
                    <a:lnTo>
                      <a:pt x="956" y="548"/>
                    </a:lnTo>
                    <a:lnTo>
                      <a:pt x="949" y="543"/>
                    </a:lnTo>
                    <a:lnTo>
                      <a:pt x="949" y="543"/>
                    </a:lnTo>
                    <a:lnTo>
                      <a:pt x="943" y="539"/>
                    </a:lnTo>
                    <a:lnTo>
                      <a:pt x="949" y="534"/>
                    </a:lnTo>
                    <a:lnTo>
                      <a:pt x="949" y="525"/>
                    </a:lnTo>
                    <a:lnTo>
                      <a:pt x="943" y="521"/>
                    </a:lnTo>
                    <a:lnTo>
                      <a:pt x="943" y="521"/>
                    </a:lnTo>
                    <a:lnTo>
                      <a:pt x="937" y="521"/>
                    </a:lnTo>
                    <a:lnTo>
                      <a:pt x="943" y="530"/>
                    </a:lnTo>
                    <a:lnTo>
                      <a:pt x="943" y="534"/>
                    </a:lnTo>
                    <a:lnTo>
                      <a:pt x="937" y="539"/>
                    </a:lnTo>
                    <a:lnTo>
                      <a:pt x="937" y="539"/>
                    </a:lnTo>
                    <a:lnTo>
                      <a:pt x="930" y="530"/>
                    </a:lnTo>
                    <a:lnTo>
                      <a:pt x="930" y="525"/>
                    </a:lnTo>
                    <a:lnTo>
                      <a:pt x="930" y="521"/>
                    </a:lnTo>
                    <a:lnTo>
                      <a:pt x="924" y="525"/>
                    </a:lnTo>
                    <a:lnTo>
                      <a:pt x="924" y="525"/>
                    </a:lnTo>
                    <a:lnTo>
                      <a:pt x="918" y="521"/>
                    </a:lnTo>
                    <a:lnTo>
                      <a:pt x="924" y="516"/>
                    </a:lnTo>
                    <a:lnTo>
                      <a:pt x="924" y="512"/>
                    </a:lnTo>
                    <a:lnTo>
                      <a:pt x="918" y="512"/>
                    </a:lnTo>
                    <a:lnTo>
                      <a:pt x="918" y="512"/>
                    </a:lnTo>
                    <a:lnTo>
                      <a:pt x="911" y="512"/>
                    </a:lnTo>
                    <a:lnTo>
                      <a:pt x="911" y="521"/>
                    </a:lnTo>
                    <a:lnTo>
                      <a:pt x="911" y="525"/>
                    </a:lnTo>
                    <a:lnTo>
                      <a:pt x="911" y="521"/>
                    </a:lnTo>
                    <a:lnTo>
                      <a:pt x="911" y="521"/>
                    </a:lnTo>
                    <a:lnTo>
                      <a:pt x="911" y="489"/>
                    </a:lnTo>
                    <a:lnTo>
                      <a:pt x="911" y="467"/>
                    </a:lnTo>
                    <a:lnTo>
                      <a:pt x="911" y="467"/>
                    </a:lnTo>
                    <a:lnTo>
                      <a:pt x="911" y="471"/>
                    </a:lnTo>
                    <a:lnTo>
                      <a:pt x="911" y="467"/>
                    </a:lnTo>
                    <a:lnTo>
                      <a:pt x="911" y="467"/>
                    </a:lnTo>
                    <a:lnTo>
                      <a:pt x="918" y="467"/>
                    </a:lnTo>
                    <a:lnTo>
                      <a:pt x="918" y="467"/>
                    </a:lnTo>
                    <a:lnTo>
                      <a:pt x="918" y="471"/>
                    </a:lnTo>
                    <a:lnTo>
                      <a:pt x="924" y="476"/>
                    </a:lnTo>
                    <a:lnTo>
                      <a:pt x="924" y="476"/>
                    </a:lnTo>
                    <a:lnTo>
                      <a:pt x="924" y="462"/>
                    </a:lnTo>
                    <a:lnTo>
                      <a:pt x="918" y="449"/>
                    </a:lnTo>
                    <a:lnTo>
                      <a:pt x="924" y="418"/>
                    </a:lnTo>
                    <a:lnTo>
                      <a:pt x="924" y="386"/>
                    </a:lnTo>
                    <a:lnTo>
                      <a:pt x="924" y="377"/>
                    </a:lnTo>
                    <a:lnTo>
                      <a:pt x="924" y="373"/>
                    </a:lnTo>
                    <a:lnTo>
                      <a:pt x="924" y="373"/>
                    </a:lnTo>
                    <a:lnTo>
                      <a:pt x="918" y="368"/>
                    </a:lnTo>
                    <a:lnTo>
                      <a:pt x="911" y="368"/>
                    </a:lnTo>
                    <a:lnTo>
                      <a:pt x="905" y="373"/>
                    </a:lnTo>
                    <a:lnTo>
                      <a:pt x="905" y="377"/>
                    </a:lnTo>
                    <a:lnTo>
                      <a:pt x="905" y="368"/>
                    </a:lnTo>
                    <a:lnTo>
                      <a:pt x="905" y="368"/>
                    </a:lnTo>
                    <a:lnTo>
                      <a:pt x="918" y="359"/>
                    </a:lnTo>
                    <a:lnTo>
                      <a:pt x="930" y="355"/>
                    </a:lnTo>
                    <a:lnTo>
                      <a:pt x="930" y="350"/>
                    </a:lnTo>
                    <a:lnTo>
                      <a:pt x="924" y="346"/>
                    </a:lnTo>
                    <a:lnTo>
                      <a:pt x="924" y="346"/>
                    </a:lnTo>
                    <a:lnTo>
                      <a:pt x="905" y="346"/>
                    </a:lnTo>
                    <a:lnTo>
                      <a:pt x="899" y="332"/>
                    </a:lnTo>
                    <a:lnTo>
                      <a:pt x="899" y="332"/>
                    </a:lnTo>
                    <a:lnTo>
                      <a:pt x="823" y="332"/>
                    </a:lnTo>
                    <a:lnTo>
                      <a:pt x="779" y="337"/>
                    </a:lnTo>
                    <a:lnTo>
                      <a:pt x="779" y="337"/>
                    </a:lnTo>
                    <a:lnTo>
                      <a:pt x="785" y="337"/>
                    </a:lnTo>
                    <a:lnTo>
                      <a:pt x="791" y="337"/>
                    </a:lnTo>
                    <a:lnTo>
                      <a:pt x="798" y="337"/>
                    </a:lnTo>
                    <a:lnTo>
                      <a:pt x="804" y="341"/>
                    </a:lnTo>
                    <a:lnTo>
                      <a:pt x="804" y="341"/>
                    </a:lnTo>
                    <a:lnTo>
                      <a:pt x="804" y="346"/>
                    </a:lnTo>
                    <a:lnTo>
                      <a:pt x="810" y="355"/>
                    </a:lnTo>
                    <a:lnTo>
                      <a:pt x="810" y="359"/>
                    </a:lnTo>
                    <a:lnTo>
                      <a:pt x="810" y="364"/>
                    </a:lnTo>
                    <a:lnTo>
                      <a:pt x="804" y="364"/>
                    </a:lnTo>
                    <a:lnTo>
                      <a:pt x="804" y="364"/>
                    </a:lnTo>
                    <a:lnTo>
                      <a:pt x="798" y="359"/>
                    </a:lnTo>
                    <a:lnTo>
                      <a:pt x="798" y="355"/>
                    </a:lnTo>
                    <a:lnTo>
                      <a:pt x="798" y="346"/>
                    </a:lnTo>
                    <a:lnTo>
                      <a:pt x="791" y="341"/>
                    </a:lnTo>
                    <a:lnTo>
                      <a:pt x="791" y="341"/>
                    </a:lnTo>
                    <a:lnTo>
                      <a:pt x="779" y="341"/>
                    </a:lnTo>
                    <a:lnTo>
                      <a:pt x="766" y="350"/>
                    </a:lnTo>
                    <a:lnTo>
                      <a:pt x="760" y="364"/>
                    </a:lnTo>
                    <a:lnTo>
                      <a:pt x="760" y="364"/>
                    </a:lnTo>
                    <a:lnTo>
                      <a:pt x="753" y="355"/>
                    </a:lnTo>
                    <a:lnTo>
                      <a:pt x="747" y="355"/>
                    </a:lnTo>
                    <a:lnTo>
                      <a:pt x="728" y="359"/>
                    </a:lnTo>
                    <a:lnTo>
                      <a:pt x="709" y="364"/>
                    </a:lnTo>
                    <a:lnTo>
                      <a:pt x="703" y="364"/>
                    </a:lnTo>
                    <a:lnTo>
                      <a:pt x="696" y="355"/>
                    </a:lnTo>
                    <a:lnTo>
                      <a:pt x="696" y="355"/>
                    </a:lnTo>
                    <a:lnTo>
                      <a:pt x="690" y="373"/>
                    </a:lnTo>
                    <a:lnTo>
                      <a:pt x="684" y="377"/>
                    </a:lnTo>
                    <a:lnTo>
                      <a:pt x="677" y="382"/>
                    </a:lnTo>
                    <a:lnTo>
                      <a:pt x="677" y="382"/>
                    </a:lnTo>
                    <a:lnTo>
                      <a:pt x="684" y="382"/>
                    </a:lnTo>
                    <a:lnTo>
                      <a:pt x="690" y="382"/>
                    </a:lnTo>
                    <a:lnTo>
                      <a:pt x="690" y="382"/>
                    </a:lnTo>
                    <a:lnTo>
                      <a:pt x="690" y="391"/>
                    </a:lnTo>
                    <a:lnTo>
                      <a:pt x="690" y="400"/>
                    </a:lnTo>
                    <a:lnTo>
                      <a:pt x="690" y="400"/>
                    </a:lnTo>
                    <a:lnTo>
                      <a:pt x="684" y="400"/>
                    </a:lnTo>
                    <a:lnTo>
                      <a:pt x="677" y="404"/>
                    </a:lnTo>
                    <a:lnTo>
                      <a:pt x="677" y="404"/>
                    </a:lnTo>
                    <a:lnTo>
                      <a:pt x="677" y="409"/>
                    </a:lnTo>
                    <a:lnTo>
                      <a:pt x="684" y="409"/>
                    </a:lnTo>
                    <a:lnTo>
                      <a:pt x="690" y="409"/>
                    </a:lnTo>
                    <a:lnTo>
                      <a:pt x="690" y="413"/>
                    </a:lnTo>
                    <a:lnTo>
                      <a:pt x="690" y="413"/>
                    </a:lnTo>
                    <a:lnTo>
                      <a:pt x="684" y="413"/>
                    </a:lnTo>
                    <a:lnTo>
                      <a:pt x="677" y="418"/>
                    </a:lnTo>
                    <a:lnTo>
                      <a:pt x="677" y="418"/>
                    </a:lnTo>
                    <a:lnTo>
                      <a:pt x="677" y="418"/>
                    </a:lnTo>
                    <a:lnTo>
                      <a:pt x="690" y="422"/>
                    </a:lnTo>
                    <a:lnTo>
                      <a:pt x="690" y="422"/>
                    </a:lnTo>
                    <a:lnTo>
                      <a:pt x="690" y="426"/>
                    </a:lnTo>
                    <a:lnTo>
                      <a:pt x="690" y="426"/>
                    </a:lnTo>
                    <a:lnTo>
                      <a:pt x="684" y="426"/>
                    </a:lnTo>
                    <a:lnTo>
                      <a:pt x="677" y="426"/>
                    </a:lnTo>
                    <a:lnTo>
                      <a:pt x="677" y="426"/>
                    </a:lnTo>
                    <a:lnTo>
                      <a:pt x="684" y="431"/>
                    </a:lnTo>
                    <a:lnTo>
                      <a:pt x="690" y="431"/>
                    </a:lnTo>
                    <a:lnTo>
                      <a:pt x="690" y="431"/>
                    </a:lnTo>
                    <a:lnTo>
                      <a:pt x="690" y="435"/>
                    </a:lnTo>
                    <a:lnTo>
                      <a:pt x="684" y="435"/>
                    </a:lnTo>
                    <a:lnTo>
                      <a:pt x="677" y="440"/>
                    </a:lnTo>
                    <a:lnTo>
                      <a:pt x="677" y="444"/>
                    </a:lnTo>
                    <a:lnTo>
                      <a:pt x="677" y="444"/>
                    </a:lnTo>
                    <a:lnTo>
                      <a:pt x="690" y="440"/>
                    </a:lnTo>
                    <a:lnTo>
                      <a:pt x="690" y="440"/>
                    </a:lnTo>
                    <a:lnTo>
                      <a:pt x="690" y="444"/>
                    </a:lnTo>
                    <a:lnTo>
                      <a:pt x="690" y="444"/>
                    </a:lnTo>
                    <a:lnTo>
                      <a:pt x="690" y="449"/>
                    </a:lnTo>
                    <a:lnTo>
                      <a:pt x="684" y="449"/>
                    </a:lnTo>
                    <a:lnTo>
                      <a:pt x="677" y="449"/>
                    </a:lnTo>
                    <a:lnTo>
                      <a:pt x="677" y="453"/>
                    </a:lnTo>
                    <a:lnTo>
                      <a:pt x="677" y="453"/>
                    </a:lnTo>
                    <a:lnTo>
                      <a:pt x="684" y="453"/>
                    </a:lnTo>
                    <a:lnTo>
                      <a:pt x="684" y="453"/>
                    </a:lnTo>
                    <a:lnTo>
                      <a:pt x="690" y="458"/>
                    </a:lnTo>
                    <a:lnTo>
                      <a:pt x="690" y="462"/>
                    </a:lnTo>
                    <a:lnTo>
                      <a:pt x="690" y="462"/>
                    </a:lnTo>
                    <a:lnTo>
                      <a:pt x="684" y="462"/>
                    </a:lnTo>
                    <a:lnTo>
                      <a:pt x="677" y="462"/>
                    </a:lnTo>
                    <a:lnTo>
                      <a:pt x="677" y="462"/>
                    </a:lnTo>
                    <a:lnTo>
                      <a:pt x="677" y="462"/>
                    </a:lnTo>
                    <a:lnTo>
                      <a:pt x="677" y="467"/>
                    </a:lnTo>
                    <a:lnTo>
                      <a:pt x="677" y="467"/>
                    </a:lnTo>
                    <a:lnTo>
                      <a:pt x="677" y="467"/>
                    </a:lnTo>
                    <a:lnTo>
                      <a:pt x="677" y="467"/>
                    </a:lnTo>
                    <a:lnTo>
                      <a:pt x="684" y="467"/>
                    </a:lnTo>
                    <a:lnTo>
                      <a:pt x="690" y="471"/>
                    </a:lnTo>
                    <a:lnTo>
                      <a:pt x="690" y="471"/>
                    </a:lnTo>
                    <a:lnTo>
                      <a:pt x="677" y="467"/>
                    </a:lnTo>
                    <a:lnTo>
                      <a:pt x="677" y="467"/>
                    </a:lnTo>
                    <a:lnTo>
                      <a:pt x="677" y="467"/>
                    </a:lnTo>
                    <a:lnTo>
                      <a:pt x="677" y="467"/>
                    </a:lnTo>
                    <a:lnTo>
                      <a:pt x="671" y="453"/>
                    </a:lnTo>
                    <a:lnTo>
                      <a:pt x="671" y="435"/>
                    </a:lnTo>
                    <a:lnTo>
                      <a:pt x="671" y="400"/>
                    </a:lnTo>
                    <a:lnTo>
                      <a:pt x="671" y="400"/>
                    </a:lnTo>
                    <a:lnTo>
                      <a:pt x="671" y="341"/>
                    </a:lnTo>
                    <a:lnTo>
                      <a:pt x="677" y="314"/>
                    </a:lnTo>
                    <a:lnTo>
                      <a:pt x="684" y="301"/>
                    </a:lnTo>
                    <a:lnTo>
                      <a:pt x="684" y="301"/>
                    </a:lnTo>
                    <a:lnTo>
                      <a:pt x="690" y="301"/>
                    </a:lnTo>
                    <a:lnTo>
                      <a:pt x="696" y="301"/>
                    </a:lnTo>
                    <a:lnTo>
                      <a:pt x="696" y="301"/>
                    </a:lnTo>
                    <a:lnTo>
                      <a:pt x="696" y="296"/>
                    </a:lnTo>
                    <a:lnTo>
                      <a:pt x="684" y="296"/>
                    </a:lnTo>
                    <a:lnTo>
                      <a:pt x="677" y="296"/>
                    </a:lnTo>
                    <a:lnTo>
                      <a:pt x="677" y="292"/>
                    </a:lnTo>
                    <a:lnTo>
                      <a:pt x="677" y="292"/>
                    </a:lnTo>
                    <a:lnTo>
                      <a:pt x="722" y="292"/>
                    </a:lnTo>
                    <a:lnTo>
                      <a:pt x="753" y="296"/>
                    </a:lnTo>
                    <a:lnTo>
                      <a:pt x="753" y="296"/>
                    </a:lnTo>
                    <a:lnTo>
                      <a:pt x="753" y="287"/>
                    </a:lnTo>
                    <a:lnTo>
                      <a:pt x="747" y="287"/>
                    </a:lnTo>
                    <a:lnTo>
                      <a:pt x="722" y="283"/>
                    </a:lnTo>
                    <a:lnTo>
                      <a:pt x="703" y="287"/>
                    </a:lnTo>
                    <a:lnTo>
                      <a:pt x="677" y="287"/>
                    </a:lnTo>
                    <a:lnTo>
                      <a:pt x="677" y="287"/>
                    </a:lnTo>
                    <a:lnTo>
                      <a:pt x="696" y="278"/>
                    </a:lnTo>
                    <a:lnTo>
                      <a:pt x="709" y="278"/>
                    </a:lnTo>
                    <a:lnTo>
                      <a:pt x="747" y="278"/>
                    </a:lnTo>
                    <a:lnTo>
                      <a:pt x="785" y="283"/>
                    </a:lnTo>
                    <a:lnTo>
                      <a:pt x="798" y="283"/>
                    </a:lnTo>
                    <a:lnTo>
                      <a:pt x="817" y="278"/>
                    </a:lnTo>
                    <a:lnTo>
                      <a:pt x="817" y="278"/>
                    </a:lnTo>
                    <a:lnTo>
                      <a:pt x="785" y="274"/>
                    </a:lnTo>
                    <a:lnTo>
                      <a:pt x="760" y="274"/>
                    </a:lnTo>
                    <a:lnTo>
                      <a:pt x="677" y="274"/>
                    </a:lnTo>
                    <a:lnTo>
                      <a:pt x="677" y="274"/>
                    </a:lnTo>
                    <a:lnTo>
                      <a:pt x="677" y="269"/>
                    </a:lnTo>
                    <a:lnTo>
                      <a:pt x="690" y="265"/>
                    </a:lnTo>
                    <a:lnTo>
                      <a:pt x="696" y="265"/>
                    </a:lnTo>
                    <a:lnTo>
                      <a:pt x="696" y="260"/>
                    </a:lnTo>
                    <a:lnTo>
                      <a:pt x="696" y="260"/>
                    </a:lnTo>
                    <a:lnTo>
                      <a:pt x="684" y="260"/>
                    </a:lnTo>
                    <a:lnTo>
                      <a:pt x="677" y="260"/>
                    </a:lnTo>
                    <a:lnTo>
                      <a:pt x="677" y="256"/>
                    </a:lnTo>
                    <a:lnTo>
                      <a:pt x="677" y="256"/>
                    </a:lnTo>
                    <a:lnTo>
                      <a:pt x="690" y="251"/>
                    </a:lnTo>
                    <a:lnTo>
                      <a:pt x="677" y="242"/>
                    </a:lnTo>
                    <a:lnTo>
                      <a:pt x="677" y="242"/>
                    </a:lnTo>
                    <a:lnTo>
                      <a:pt x="690" y="247"/>
                    </a:lnTo>
                    <a:lnTo>
                      <a:pt x="696" y="242"/>
                    </a:lnTo>
                    <a:lnTo>
                      <a:pt x="696" y="238"/>
                    </a:lnTo>
                    <a:lnTo>
                      <a:pt x="696" y="238"/>
                    </a:lnTo>
                    <a:lnTo>
                      <a:pt x="696" y="238"/>
                    </a:lnTo>
                    <a:lnTo>
                      <a:pt x="684" y="238"/>
                    </a:lnTo>
                    <a:lnTo>
                      <a:pt x="677" y="238"/>
                    </a:lnTo>
                    <a:lnTo>
                      <a:pt x="677" y="229"/>
                    </a:lnTo>
                    <a:lnTo>
                      <a:pt x="677" y="229"/>
                    </a:lnTo>
                    <a:lnTo>
                      <a:pt x="690" y="233"/>
                    </a:lnTo>
                    <a:lnTo>
                      <a:pt x="696" y="233"/>
                    </a:lnTo>
                    <a:lnTo>
                      <a:pt x="696" y="229"/>
                    </a:lnTo>
                    <a:lnTo>
                      <a:pt x="696" y="229"/>
                    </a:lnTo>
                    <a:lnTo>
                      <a:pt x="696" y="224"/>
                    </a:lnTo>
                    <a:lnTo>
                      <a:pt x="690" y="224"/>
                    </a:lnTo>
                    <a:lnTo>
                      <a:pt x="684" y="224"/>
                    </a:lnTo>
                    <a:lnTo>
                      <a:pt x="677" y="220"/>
                    </a:lnTo>
                    <a:lnTo>
                      <a:pt x="677" y="220"/>
                    </a:lnTo>
                    <a:lnTo>
                      <a:pt x="690" y="220"/>
                    </a:lnTo>
                    <a:lnTo>
                      <a:pt x="696" y="220"/>
                    </a:lnTo>
                    <a:lnTo>
                      <a:pt x="696" y="215"/>
                    </a:lnTo>
                    <a:lnTo>
                      <a:pt x="696" y="215"/>
                    </a:lnTo>
                    <a:lnTo>
                      <a:pt x="696" y="211"/>
                    </a:lnTo>
                    <a:lnTo>
                      <a:pt x="690" y="211"/>
                    </a:lnTo>
                    <a:lnTo>
                      <a:pt x="684" y="211"/>
                    </a:lnTo>
                    <a:lnTo>
                      <a:pt x="677" y="211"/>
                    </a:lnTo>
                    <a:lnTo>
                      <a:pt x="677" y="211"/>
                    </a:lnTo>
                    <a:lnTo>
                      <a:pt x="690" y="206"/>
                    </a:lnTo>
                    <a:lnTo>
                      <a:pt x="690" y="206"/>
                    </a:lnTo>
                    <a:lnTo>
                      <a:pt x="677" y="197"/>
                    </a:lnTo>
                    <a:lnTo>
                      <a:pt x="677" y="197"/>
                    </a:lnTo>
                    <a:lnTo>
                      <a:pt x="696" y="197"/>
                    </a:lnTo>
                    <a:lnTo>
                      <a:pt x="696" y="193"/>
                    </a:lnTo>
                    <a:lnTo>
                      <a:pt x="696" y="188"/>
                    </a:lnTo>
                    <a:lnTo>
                      <a:pt x="696" y="188"/>
                    </a:lnTo>
                    <a:lnTo>
                      <a:pt x="696" y="188"/>
                    </a:lnTo>
                    <a:lnTo>
                      <a:pt x="690" y="188"/>
                    </a:lnTo>
                    <a:lnTo>
                      <a:pt x="684" y="188"/>
                    </a:lnTo>
                    <a:lnTo>
                      <a:pt x="677" y="184"/>
                    </a:lnTo>
                    <a:lnTo>
                      <a:pt x="677" y="184"/>
                    </a:lnTo>
                    <a:lnTo>
                      <a:pt x="684" y="184"/>
                    </a:lnTo>
                    <a:lnTo>
                      <a:pt x="690" y="184"/>
                    </a:lnTo>
                    <a:lnTo>
                      <a:pt x="690" y="184"/>
                    </a:lnTo>
                    <a:lnTo>
                      <a:pt x="690" y="179"/>
                    </a:lnTo>
                    <a:lnTo>
                      <a:pt x="690" y="179"/>
                    </a:lnTo>
                    <a:lnTo>
                      <a:pt x="690" y="175"/>
                    </a:lnTo>
                    <a:lnTo>
                      <a:pt x="684" y="175"/>
                    </a:lnTo>
                    <a:lnTo>
                      <a:pt x="677" y="175"/>
                    </a:lnTo>
                    <a:lnTo>
                      <a:pt x="671" y="170"/>
                    </a:lnTo>
                    <a:lnTo>
                      <a:pt x="671" y="170"/>
                    </a:lnTo>
                    <a:lnTo>
                      <a:pt x="684" y="170"/>
                    </a:lnTo>
                    <a:lnTo>
                      <a:pt x="690" y="170"/>
                    </a:lnTo>
                    <a:lnTo>
                      <a:pt x="696" y="170"/>
                    </a:lnTo>
                    <a:lnTo>
                      <a:pt x="696" y="170"/>
                    </a:lnTo>
                    <a:lnTo>
                      <a:pt x="696" y="170"/>
                    </a:lnTo>
                    <a:lnTo>
                      <a:pt x="696" y="157"/>
                    </a:lnTo>
                    <a:lnTo>
                      <a:pt x="696" y="148"/>
                    </a:lnTo>
                    <a:lnTo>
                      <a:pt x="684" y="143"/>
                    </a:lnTo>
                    <a:lnTo>
                      <a:pt x="684" y="143"/>
                    </a:lnTo>
                    <a:lnTo>
                      <a:pt x="715" y="143"/>
                    </a:lnTo>
                    <a:lnTo>
                      <a:pt x="741" y="143"/>
                    </a:lnTo>
                    <a:lnTo>
                      <a:pt x="772" y="143"/>
                    </a:lnTo>
                    <a:lnTo>
                      <a:pt x="798" y="143"/>
                    </a:lnTo>
                    <a:lnTo>
                      <a:pt x="798" y="143"/>
                    </a:lnTo>
                    <a:lnTo>
                      <a:pt x="798" y="134"/>
                    </a:lnTo>
                    <a:lnTo>
                      <a:pt x="791" y="130"/>
                    </a:lnTo>
                    <a:lnTo>
                      <a:pt x="791" y="130"/>
                    </a:lnTo>
                    <a:lnTo>
                      <a:pt x="734" y="130"/>
                    </a:lnTo>
                    <a:lnTo>
                      <a:pt x="677" y="125"/>
                    </a:lnTo>
                    <a:lnTo>
                      <a:pt x="677" y="125"/>
                    </a:lnTo>
                    <a:lnTo>
                      <a:pt x="684" y="121"/>
                    </a:lnTo>
                    <a:lnTo>
                      <a:pt x="696" y="116"/>
                    </a:lnTo>
                    <a:lnTo>
                      <a:pt x="728" y="121"/>
                    </a:lnTo>
                    <a:lnTo>
                      <a:pt x="760" y="121"/>
                    </a:lnTo>
                    <a:lnTo>
                      <a:pt x="772" y="121"/>
                    </a:lnTo>
                    <a:lnTo>
                      <a:pt x="779" y="112"/>
                    </a:lnTo>
                    <a:lnTo>
                      <a:pt x="779" y="112"/>
                    </a:lnTo>
                    <a:lnTo>
                      <a:pt x="677" y="107"/>
                    </a:lnTo>
                    <a:lnTo>
                      <a:pt x="620" y="107"/>
                    </a:lnTo>
                    <a:lnTo>
                      <a:pt x="570" y="112"/>
                    </a:lnTo>
                    <a:lnTo>
                      <a:pt x="570" y="112"/>
                    </a:lnTo>
                    <a:lnTo>
                      <a:pt x="570" y="121"/>
                    </a:lnTo>
                    <a:lnTo>
                      <a:pt x="570" y="125"/>
                    </a:lnTo>
                    <a:lnTo>
                      <a:pt x="551" y="134"/>
                    </a:lnTo>
                    <a:lnTo>
                      <a:pt x="551" y="134"/>
                    </a:lnTo>
                    <a:lnTo>
                      <a:pt x="551" y="143"/>
                    </a:lnTo>
                    <a:lnTo>
                      <a:pt x="551" y="143"/>
                    </a:lnTo>
                    <a:lnTo>
                      <a:pt x="570" y="143"/>
                    </a:lnTo>
                    <a:lnTo>
                      <a:pt x="582" y="148"/>
                    </a:lnTo>
                    <a:lnTo>
                      <a:pt x="582" y="148"/>
                    </a:lnTo>
                    <a:lnTo>
                      <a:pt x="576" y="148"/>
                    </a:lnTo>
                    <a:lnTo>
                      <a:pt x="570" y="148"/>
                    </a:lnTo>
                    <a:lnTo>
                      <a:pt x="557" y="148"/>
                    </a:lnTo>
                    <a:lnTo>
                      <a:pt x="551" y="152"/>
                    </a:lnTo>
                    <a:lnTo>
                      <a:pt x="551" y="152"/>
                    </a:lnTo>
                    <a:lnTo>
                      <a:pt x="551" y="170"/>
                    </a:lnTo>
                    <a:lnTo>
                      <a:pt x="551" y="170"/>
                    </a:lnTo>
                    <a:lnTo>
                      <a:pt x="538" y="175"/>
                    </a:lnTo>
                    <a:lnTo>
                      <a:pt x="532" y="179"/>
                    </a:lnTo>
                    <a:lnTo>
                      <a:pt x="532" y="179"/>
                    </a:lnTo>
                    <a:lnTo>
                      <a:pt x="532" y="179"/>
                    </a:lnTo>
                    <a:lnTo>
                      <a:pt x="532" y="238"/>
                    </a:lnTo>
                    <a:lnTo>
                      <a:pt x="532" y="287"/>
                    </a:lnTo>
                    <a:lnTo>
                      <a:pt x="544" y="373"/>
                    </a:lnTo>
                    <a:lnTo>
                      <a:pt x="544" y="373"/>
                    </a:lnTo>
                    <a:lnTo>
                      <a:pt x="557" y="373"/>
                    </a:lnTo>
                    <a:lnTo>
                      <a:pt x="563" y="373"/>
                    </a:lnTo>
                    <a:lnTo>
                      <a:pt x="570" y="373"/>
                    </a:lnTo>
                    <a:lnTo>
                      <a:pt x="576" y="377"/>
                    </a:lnTo>
                    <a:lnTo>
                      <a:pt x="576" y="377"/>
                    </a:lnTo>
                    <a:lnTo>
                      <a:pt x="519" y="377"/>
                    </a:lnTo>
                    <a:lnTo>
                      <a:pt x="468" y="373"/>
                    </a:lnTo>
                    <a:lnTo>
                      <a:pt x="468" y="373"/>
                    </a:lnTo>
                    <a:lnTo>
                      <a:pt x="468" y="346"/>
                    </a:lnTo>
                    <a:lnTo>
                      <a:pt x="468" y="328"/>
                    </a:lnTo>
                    <a:lnTo>
                      <a:pt x="468" y="328"/>
                    </a:lnTo>
                    <a:lnTo>
                      <a:pt x="462" y="328"/>
                    </a:lnTo>
                    <a:lnTo>
                      <a:pt x="456" y="332"/>
                    </a:lnTo>
                    <a:lnTo>
                      <a:pt x="456" y="332"/>
                    </a:lnTo>
                    <a:lnTo>
                      <a:pt x="456" y="296"/>
                    </a:lnTo>
                    <a:lnTo>
                      <a:pt x="456" y="296"/>
                    </a:lnTo>
                    <a:lnTo>
                      <a:pt x="437" y="292"/>
                    </a:lnTo>
                    <a:lnTo>
                      <a:pt x="430" y="296"/>
                    </a:lnTo>
                    <a:lnTo>
                      <a:pt x="424" y="296"/>
                    </a:lnTo>
                    <a:lnTo>
                      <a:pt x="424" y="296"/>
                    </a:lnTo>
                    <a:lnTo>
                      <a:pt x="430" y="323"/>
                    </a:lnTo>
                    <a:lnTo>
                      <a:pt x="430" y="350"/>
                    </a:lnTo>
                    <a:lnTo>
                      <a:pt x="430" y="413"/>
                    </a:lnTo>
                    <a:lnTo>
                      <a:pt x="430" y="413"/>
                    </a:lnTo>
                    <a:lnTo>
                      <a:pt x="424" y="413"/>
                    </a:lnTo>
                    <a:lnTo>
                      <a:pt x="418" y="413"/>
                    </a:lnTo>
                    <a:lnTo>
                      <a:pt x="405" y="409"/>
                    </a:lnTo>
                    <a:lnTo>
                      <a:pt x="405" y="409"/>
                    </a:lnTo>
                    <a:lnTo>
                      <a:pt x="405" y="431"/>
                    </a:lnTo>
                    <a:lnTo>
                      <a:pt x="405" y="453"/>
                    </a:lnTo>
                    <a:lnTo>
                      <a:pt x="405" y="476"/>
                    </a:lnTo>
                    <a:lnTo>
                      <a:pt x="393" y="485"/>
                    </a:lnTo>
                    <a:lnTo>
                      <a:pt x="380" y="489"/>
                    </a:lnTo>
                    <a:lnTo>
                      <a:pt x="380" y="489"/>
                    </a:lnTo>
                    <a:lnTo>
                      <a:pt x="380" y="485"/>
                    </a:lnTo>
                    <a:lnTo>
                      <a:pt x="386" y="485"/>
                    </a:lnTo>
                    <a:lnTo>
                      <a:pt x="393" y="485"/>
                    </a:lnTo>
                    <a:lnTo>
                      <a:pt x="393" y="480"/>
                    </a:lnTo>
                    <a:lnTo>
                      <a:pt x="393" y="480"/>
                    </a:lnTo>
                    <a:lnTo>
                      <a:pt x="386" y="480"/>
                    </a:lnTo>
                    <a:lnTo>
                      <a:pt x="380" y="476"/>
                    </a:lnTo>
                    <a:lnTo>
                      <a:pt x="374" y="471"/>
                    </a:lnTo>
                    <a:lnTo>
                      <a:pt x="374" y="471"/>
                    </a:lnTo>
                    <a:lnTo>
                      <a:pt x="380" y="440"/>
                    </a:lnTo>
                    <a:lnTo>
                      <a:pt x="380" y="404"/>
                    </a:lnTo>
                    <a:lnTo>
                      <a:pt x="380" y="404"/>
                    </a:lnTo>
                    <a:lnTo>
                      <a:pt x="386" y="400"/>
                    </a:lnTo>
                    <a:lnTo>
                      <a:pt x="393" y="404"/>
                    </a:lnTo>
                    <a:lnTo>
                      <a:pt x="399" y="404"/>
                    </a:lnTo>
                    <a:lnTo>
                      <a:pt x="405" y="400"/>
                    </a:lnTo>
                    <a:lnTo>
                      <a:pt x="405" y="400"/>
                    </a:lnTo>
                    <a:lnTo>
                      <a:pt x="399" y="400"/>
                    </a:lnTo>
                    <a:lnTo>
                      <a:pt x="393" y="400"/>
                    </a:lnTo>
                    <a:lnTo>
                      <a:pt x="380" y="400"/>
                    </a:lnTo>
                    <a:lnTo>
                      <a:pt x="380" y="400"/>
                    </a:lnTo>
                    <a:lnTo>
                      <a:pt x="386" y="355"/>
                    </a:lnTo>
                    <a:lnTo>
                      <a:pt x="386" y="319"/>
                    </a:lnTo>
                    <a:lnTo>
                      <a:pt x="380" y="287"/>
                    </a:lnTo>
                    <a:lnTo>
                      <a:pt x="386" y="256"/>
                    </a:lnTo>
                    <a:lnTo>
                      <a:pt x="386" y="256"/>
                    </a:lnTo>
                    <a:lnTo>
                      <a:pt x="380" y="256"/>
                    </a:lnTo>
                    <a:lnTo>
                      <a:pt x="374" y="256"/>
                    </a:lnTo>
                    <a:lnTo>
                      <a:pt x="374" y="256"/>
                    </a:lnTo>
                    <a:lnTo>
                      <a:pt x="386" y="242"/>
                    </a:lnTo>
                    <a:lnTo>
                      <a:pt x="386" y="229"/>
                    </a:lnTo>
                    <a:lnTo>
                      <a:pt x="380" y="215"/>
                    </a:lnTo>
                    <a:lnTo>
                      <a:pt x="380" y="206"/>
                    </a:lnTo>
                    <a:lnTo>
                      <a:pt x="380" y="206"/>
                    </a:lnTo>
                    <a:lnTo>
                      <a:pt x="367" y="206"/>
                    </a:lnTo>
                    <a:lnTo>
                      <a:pt x="367" y="206"/>
                    </a:lnTo>
                    <a:lnTo>
                      <a:pt x="367" y="391"/>
                    </a:lnTo>
                    <a:lnTo>
                      <a:pt x="367" y="391"/>
                    </a:lnTo>
                    <a:lnTo>
                      <a:pt x="367" y="413"/>
                    </a:lnTo>
                    <a:lnTo>
                      <a:pt x="367" y="413"/>
                    </a:lnTo>
                    <a:lnTo>
                      <a:pt x="367" y="400"/>
                    </a:lnTo>
                    <a:lnTo>
                      <a:pt x="367" y="400"/>
                    </a:lnTo>
                    <a:lnTo>
                      <a:pt x="367" y="350"/>
                    </a:lnTo>
                    <a:lnTo>
                      <a:pt x="367" y="350"/>
                    </a:lnTo>
                    <a:lnTo>
                      <a:pt x="367" y="152"/>
                    </a:lnTo>
                    <a:lnTo>
                      <a:pt x="367" y="152"/>
                    </a:lnTo>
                    <a:lnTo>
                      <a:pt x="374" y="143"/>
                    </a:lnTo>
                    <a:lnTo>
                      <a:pt x="374" y="125"/>
                    </a:lnTo>
                    <a:lnTo>
                      <a:pt x="367" y="107"/>
                    </a:lnTo>
                    <a:lnTo>
                      <a:pt x="355" y="89"/>
                    </a:lnTo>
                    <a:lnTo>
                      <a:pt x="355" y="89"/>
                    </a:lnTo>
                    <a:lnTo>
                      <a:pt x="348" y="130"/>
                    </a:lnTo>
                    <a:lnTo>
                      <a:pt x="348" y="148"/>
                    </a:lnTo>
                    <a:lnTo>
                      <a:pt x="355" y="166"/>
                    </a:lnTo>
                    <a:lnTo>
                      <a:pt x="355" y="166"/>
                    </a:lnTo>
                    <a:lnTo>
                      <a:pt x="348" y="166"/>
                    </a:lnTo>
                    <a:lnTo>
                      <a:pt x="342" y="170"/>
                    </a:lnTo>
                    <a:lnTo>
                      <a:pt x="342" y="170"/>
                    </a:lnTo>
                    <a:lnTo>
                      <a:pt x="355" y="170"/>
                    </a:lnTo>
                    <a:lnTo>
                      <a:pt x="355" y="170"/>
                    </a:lnTo>
                    <a:lnTo>
                      <a:pt x="355" y="184"/>
                    </a:lnTo>
                    <a:lnTo>
                      <a:pt x="348" y="193"/>
                    </a:lnTo>
                    <a:lnTo>
                      <a:pt x="342" y="193"/>
                    </a:lnTo>
                    <a:lnTo>
                      <a:pt x="342" y="193"/>
                    </a:lnTo>
                    <a:lnTo>
                      <a:pt x="355" y="193"/>
                    </a:lnTo>
                    <a:lnTo>
                      <a:pt x="355" y="202"/>
                    </a:lnTo>
                    <a:lnTo>
                      <a:pt x="348" y="206"/>
                    </a:lnTo>
                    <a:lnTo>
                      <a:pt x="342" y="211"/>
                    </a:lnTo>
                    <a:lnTo>
                      <a:pt x="342" y="211"/>
                    </a:lnTo>
                    <a:lnTo>
                      <a:pt x="348" y="211"/>
                    </a:lnTo>
                    <a:lnTo>
                      <a:pt x="355" y="211"/>
                    </a:lnTo>
                    <a:lnTo>
                      <a:pt x="355" y="211"/>
                    </a:lnTo>
                    <a:lnTo>
                      <a:pt x="348" y="215"/>
                    </a:lnTo>
                    <a:lnTo>
                      <a:pt x="355" y="224"/>
                    </a:lnTo>
                    <a:lnTo>
                      <a:pt x="355" y="229"/>
                    </a:lnTo>
                    <a:lnTo>
                      <a:pt x="348" y="233"/>
                    </a:lnTo>
                    <a:lnTo>
                      <a:pt x="348" y="233"/>
                    </a:lnTo>
                    <a:lnTo>
                      <a:pt x="355" y="238"/>
                    </a:lnTo>
                    <a:lnTo>
                      <a:pt x="355" y="242"/>
                    </a:lnTo>
                    <a:lnTo>
                      <a:pt x="355" y="256"/>
                    </a:lnTo>
                    <a:lnTo>
                      <a:pt x="355" y="256"/>
                    </a:lnTo>
                    <a:lnTo>
                      <a:pt x="348" y="256"/>
                    </a:lnTo>
                    <a:lnTo>
                      <a:pt x="342" y="260"/>
                    </a:lnTo>
                    <a:lnTo>
                      <a:pt x="342" y="260"/>
                    </a:lnTo>
                    <a:lnTo>
                      <a:pt x="355" y="260"/>
                    </a:lnTo>
                    <a:lnTo>
                      <a:pt x="355" y="265"/>
                    </a:lnTo>
                    <a:lnTo>
                      <a:pt x="355" y="265"/>
                    </a:lnTo>
                    <a:lnTo>
                      <a:pt x="355" y="265"/>
                    </a:lnTo>
                    <a:lnTo>
                      <a:pt x="348" y="269"/>
                    </a:lnTo>
                    <a:lnTo>
                      <a:pt x="342" y="269"/>
                    </a:lnTo>
                    <a:lnTo>
                      <a:pt x="342" y="269"/>
                    </a:lnTo>
                    <a:lnTo>
                      <a:pt x="348" y="274"/>
                    </a:lnTo>
                    <a:lnTo>
                      <a:pt x="355" y="278"/>
                    </a:lnTo>
                    <a:lnTo>
                      <a:pt x="348" y="283"/>
                    </a:lnTo>
                    <a:lnTo>
                      <a:pt x="342" y="287"/>
                    </a:lnTo>
                    <a:lnTo>
                      <a:pt x="342" y="287"/>
                    </a:lnTo>
                    <a:lnTo>
                      <a:pt x="355" y="287"/>
                    </a:lnTo>
                    <a:lnTo>
                      <a:pt x="355" y="287"/>
                    </a:lnTo>
                    <a:lnTo>
                      <a:pt x="355" y="292"/>
                    </a:lnTo>
                    <a:lnTo>
                      <a:pt x="355" y="292"/>
                    </a:lnTo>
                    <a:lnTo>
                      <a:pt x="348" y="292"/>
                    </a:lnTo>
                    <a:lnTo>
                      <a:pt x="342" y="296"/>
                    </a:lnTo>
                    <a:lnTo>
                      <a:pt x="342" y="296"/>
                    </a:lnTo>
                    <a:lnTo>
                      <a:pt x="348" y="296"/>
                    </a:lnTo>
                    <a:lnTo>
                      <a:pt x="355" y="301"/>
                    </a:lnTo>
                    <a:lnTo>
                      <a:pt x="348" y="305"/>
                    </a:lnTo>
                    <a:lnTo>
                      <a:pt x="342" y="310"/>
                    </a:lnTo>
                    <a:lnTo>
                      <a:pt x="342" y="310"/>
                    </a:lnTo>
                    <a:lnTo>
                      <a:pt x="348" y="310"/>
                    </a:lnTo>
                    <a:lnTo>
                      <a:pt x="355" y="310"/>
                    </a:lnTo>
                    <a:lnTo>
                      <a:pt x="355" y="310"/>
                    </a:lnTo>
                    <a:lnTo>
                      <a:pt x="355" y="314"/>
                    </a:lnTo>
                    <a:lnTo>
                      <a:pt x="355" y="314"/>
                    </a:lnTo>
                    <a:lnTo>
                      <a:pt x="348" y="319"/>
                    </a:lnTo>
                    <a:lnTo>
                      <a:pt x="348" y="323"/>
                    </a:lnTo>
                    <a:lnTo>
                      <a:pt x="348" y="323"/>
                    </a:lnTo>
                    <a:lnTo>
                      <a:pt x="355" y="319"/>
                    </a:lnTo>
                    <a:lnTo>
                      <a:pt x="355" y="319"/>
                    </a:lnTo>
                    <a:lnTo>
                      <a:pt x="348" y="328"/>
                    </a:lnTo>
                    <a:lnTo>
                      <a:pt x="355" y="332"/>
                    </a:lnTo>
                    <a:lnTo>
                      <a:pt x="355" y="332"/>
                    </a:lnTo>
                    <a:lnTo>
                      <a:pt x="348" y="332"/>
                    </a:lnTo>
                    <a:lnTo>
                      <a:pt x="342" y="337"/>
                    </a:lnTo>
                    <a:lnTo>
                      <a:pt x="342" y="337"/>
                    </a:lnTo>
                    <a:lnTo>
                      <a:pt x="348" y="337"/>
                    </a:lnTo>
                    <a:lnTo>
                      <a:pt x="355" y="341"/>
                    </a:lnTo>
                    <a:lnTo>
                      <a:pt x="348" y="350"/>
                    </a:lnTo>
                    <a:lnTo>
                      <a:pt x="342" y="350"/>
                    </a:lnTo>
                    <a:lnTo>
                      <a:pt x="342" y="350"/>
                    </a:lnTo>
                    <a:lnTo>
                      <a:pt x="355" y="355"/>
                    </a:lnTo>
                    <a:lnTo>
                      <a:pt x="355" y="355"/>
                    </a:lnTo>
                    <a:lnTo>
                      <a:pt x="348" y="359"/>
                    </a:lnTo>
                    <a:lnTo>
                      <a:pt x="342" y="359"/>
                    </a:lnTo>
                    <a:lnTo>
                      <a:pt x="342" y="359"/>
                    </a:lnTo>
                    <a:lnTo>
                      <a:pt x="348" y="364"/>
                    </a:lnTo>
                    <a:lnTo>
                      <a:pt x="355" y="364"/>
                    </a:lnTo>
                    <a:lnTo>
                      <a:pt x="355" y="364"/>
                    </a:lnTo>
                    <a:lnTo>
                      <a:pt x="348" y="364"/>
                    </a:lnTo>
                    <a:lnTo>
                      <a:pt x="342" y="368"/>
                    </a:lnTo>
                    <a:lnTo>
                      <a:pt x="342" y="368"/>
                    </a:lnTo>
                    <a:lnTo>
                      <a:pt x="348" y="368"/>
                    </a:lnTo>
                    <a:lnTo>
                      <a:pt x="355" y="368"/>
                    </a:lnTo>
                    <a:lnTo>
                      <a:pt x="355" y="368"/>
                    </a:lnTo>
                    <a:lnTo>
                      <a:pt x="355" y="373"/>
                    </a:lnTo>
                    <a:lnTo>
                      <a:pt x="355" y="373"/>
                    </a:lnTo>
                    <a:lnTo>
                      <a:pt x="348" y="382"/>
                    </a:lnTo>
                    <a:lnTo>
                      <a:pt x="348" y="391"/>
                    </a:lnTo>
                    <a:lnTo>
                      <a:pt x="355" y="413"/>
                    </a:lnTo>
                    <a:lnTo>
                      <a:pt x="355" y="413"/>
                    </a:lnTo>
                    <a:lnTo>
                      <a:pt x="342" y="413"/>
                    </a:lnTo>
                    <a:lnTo>
                      <a:pt x="329" y="418"/>
                    </a:lnTo>
                    <a:lnTo>
                      <a:pt x="329" y="418"/>
                    </a:lnTo>
                    <a:lnTo>
                      <a:pt x="329" y="404"/>
                    </a:lnTo>
                    <a:lnTo>
                      <a:pt x="323" y="400"/>
                    </a:lnTo>
                    <a:lnTo>
                      <a:pt x="310" y="395"/>
                    </a:lnTo>
                    <a:lnTo>
                      <a:pt x="310" y="395"/>
                    </a:lnTo>
                    <a:lnTo>
                      <a:pt x="272" y="395"/>
                    </a:lnTo>
                    <a:lnTo>
                      <a:pt x="228" y="395"/>
                    </a:lnTo>
                    <a:lnTo>
                      <a:pt x="228" y="395"/>
                    </a:lnTo>
                    <a:lnTo>
                      <a:pt x="228" y="404"/>
                    </a:lnTo>
                    <a:lnTo>
                      <a:pt x="228" y="413"/>
                    </a:lnTo>
                    <a:lnTo>
                      <a:pt x="228" y="413"/>
                    </a:lnTo>
                    <a:lnTo>
                      <a:pt x="184" y="413"/>
                    </a:lnTo>
                    <a:lnTo>
                      <a:pt x="152" y="418"/>
                    </a:lnTo>
                    <a:lnTo>
                      <a:pt x="152" y="418"/>
                    </a:lnTo>
                    <a:lnTo>
                      <a:pt x="171" y="422"/>
                    </a:lnTo>
                    <a:lnTo>
                      <a:pt x="190" y="426"/>
                    </a:lnTo>
                    <a:lnTo>
                      <a:pt x="190" y="426"/>
                    </a:lnTo>
                    <a:lnTo>
                      <a:pt x="196" y="458"/>
                    </a:lnTo>
                    <a:lnTo>
                      <a:pt x="203" y="494"/>
                    </a:lnTo>
                    <a:lnTo>
                      <a:pt x="203" y="494"/>
                    </a:lnTo>
                    <a:lnTo>
                      <a:pt x="158" y="476"/>
                    </a:lnTo>
                    <a:lnTo>
                      <a:pt x="139" y="471"/>
                    </a:lnTo>
                    <a:lnTo>
                      <a:pt x="127" y="462"/>
                    </a:lnTo>
                    <a:lnTo>
                      <a:pt x="127" y="462"/>
                    </a:lnTo>
                    <a:lnTo>
                      <a:pt x="133" y="462"/>
                    </a:lnTo>
                    <a:lnTo>
                      <a:pt x="139" y="467"/>
                    </a:lnTo>
                    <a:lnTo>
                      <a:pt x="139" y="467"/>
                    </a:lnTo>
                    <a:lnTo>
                      <a:pt x="146" y="453"/>
                    </a:lnTo>
                    <a:lnTo>
                      <a:pt x="146" y="444"/>
                    </a:lnTo>
                    <a:lnTo>
                      <a:pt x="139" y="435"/>
                    </a:lnTo>
                    <a:lnTo>
                      <a:pt x="139" y="435"/>
                    </a:lnTo>
                    <a:lnTo>
                      <a:pt x="133" y="444"/>
                    </a:lnTo>
                    <a:lnTo>
                      <a:pt x="120" y="440"/>
                    </a:lnTo>
                    <a:lnTo>
                      <a:pt x="95" y="431"/>
                    </a:lnTo>
                    <a:lnTo>
                      <a:pt x="95" y="431"/>
                    </a:lnTo>
                    <a:lnTo>
                      <a:pt x="95" y="444"/>
                    </a:lnTo>
                    <a:lnTo>
                      <a:pt x="95" y="458"/>
                    </a:lnTo>
                    <a:lnTo>
                      <a:pt x="95" y="467"/>
                    </a:lnTo>
                    <a:lnTo>
                      <a:pt x="82" y="476"/>
                    </a:lnTo>
                    <a:lnTo>
                      <a:pt x="82" y="476"/>
                    </a:lnTo>
                    <a:lnTo>
                      <a:pt x="89" y="449"/>
                    </a:lnTo>
                    <a:lnTo>
                      <a:pt x="89" y="422"/>
                    </a:lnTo>
                    <a:lnTo>
                      <a:pt x="89" y="422"/>
                    </a:lnTo>
                    <a:lnTo>
                      <a:pt x="120" y="422"/>
                    </a:lnTo>
                    <a:lnTo>
                      <a:pt x="146" y="418"/>
                    </a:lnTo>
                    <a:lnTo>
                      <a:pt x="146" y="418"/>
                    </a:lnTo>
                    <a:lnTo>
                      <a:pt x="82" y="418"/>
                    </a:lnTo>
                    <a:lnTo>
                      <a:pt x="82" y="418"/>
                    </a:lnTo>
                    <a:lnTo>
                      <a:pt x="89" y="400"/>
                    </a:lnTo>
                    <a:lnTo>
                      <a:pt x="89" y="386"/>
                    </a:lnTo>
                    <a:lnTo>
                      <a:pt x="89" y="368"/>
                    </a:lnTo>
                    <a:lnTo>
                      <a:pt x="95" y="350"/>
                    </a:lnTo>
                    <a:lnTo>
                      <a:pt x="95" y="350"/>
                    </a:lnTo>
                    <a:lnTo>
                      <a:pt x="120" y="355"/>
                    </a:lnTo>
                    <a:lnTo>
                      <a:pt x="127" y="350"/>
                    </a:lnTo>
                    <a:lnTo>
                      <a:pt x="139" y="350"/>
                    </a:lnTo>
                    <a:lnTo>
                      <a:pt x="139" y="350"/>
                    </a:lnTo>
                    <a:lnTo>
                      <a:pt x="108" y="350"/>
                    </a:lnTo>
                    <a:lnTo>
                      <a:pt x="89" y="350"/>
                    </a:lnTo>
                    <a:lnTo>
                      <a:pt x="82" y="346"/>
                    </a:lnTo>
                    <a:lnTo>
                      <a:pt x="82" y="346"/>
                    </a:lnTo>
                    <a:lnTo>
                      <a:pt x="114" y="328"/>
                    </a:lnTo>
                    <a:lnTo>
                      <a:pt x="127" y="319"/>
                    </a:lnTo>
                    <a:lnTo>
                      <a:pt x="127" y="301"/>
                    </a:lnTo>
                    <a:lnTo>
                      <a:pt x="127" y="301"/>
                    </a:lnTo>
                    <a:lnTo>
                      <a:pt x="108" y="296"/>
                    </a:lnTo>
                    <a:lnTo>
                      <a:pt x="89" y="296"/>
                    </a:lnTo>
                    <a:lnTo>
                      <a:pt x="44" y="296"/>
                    </a:lnTo>
                    <a:lnTo>
                      <a:pt x="44" y="296"/>
                    </a:lnTo>
                    <a:lnTo>
                      <a:pt x="51" y="337"/>
                    </a:lnTo>
                    <a:lnTo>
                      <a:pt x="44" y="377"/>
                    </a:lnTo>
                    <a:lnTo>
                      <a:pt x="51" y="418"/>
                    </a:lnTo>
                    <a:lnTo>
                      <a:pt x="57" y="458"/>
                    </a:lnTo>
                    <a:lnTo>
                      <a:pt x="57" y="458"/>
                    </a:lnTo>
                    <a:lnTo>
                      <a:pt x="44" y="458"/>
                    </a:lnTo>
                    <a:lnTo>
                      <a:pt x="44" y="458"/>
                    </a:lnTo>
                    <a:lnTo>
                      <a:pt x="44" y="458"/>
                    </a:lnTo>
                    <a:lnTo>
                      <a:pt x="51" y="458"/>
                    </a:lnTo>
                    <a:lnTo>
                      <a:pt x="57" y="462"/>
                    </a:lnTo>
                    <a:lnTo>
                      <a:pt x="57" y="467"/>
                    </a:lnTo>
                    <a:lnTo>
                      <a:pt x="57" y="467"/>
                    </a:lnTo>
                    <a:lnTo>
                      <a:pt x="57" y="467"/>
                    </a:lnTo>
                    <a:lnTo>
                      <a:pt x="51" y="467"/>
                    </a:lnTo>
                    <a:lnTo>
                      <a:pt x="44" y="467"/>
                    </a:lnTo>
                    <a:lnTo>
                      <a:pt x="44" y="467"/>
                    </a:lnTo>
                    <a:lnTo>
                      <a:pt x="38" y="458"/>
                    </a:lnTo>
                    <a:lnTo>
                      <a:pt x="44" y="453"/>
                    </a:lnTo>
                    <a:lnTo>
                      <a:pt x="44" y="444"/>
                    </a:lnTo>
                    <a:lnTo>
                      <a:pt x="38" y="440"/>
                    </a:lnTo>
                    <a:lnTo>
                      <a:pt x="38" y="440"/>
                    </a:lnTo>
                    <a:lnTo>
                      <a:pt x="32" y="444"/>
                    </a:lnTo>
                    <a:lnTo>
                      <a:pt x="38" y="444"/>
                    </a:lnTo>
                    <a:lnTo>
                      <a:pt x="38" y="449"/>
                    </a:lnTo>
                    <a:lnTo>
                      <a:pt x="32" y="449"/>
                    </a:lnTo>
                    <a:lnTo>
                      <a:pt x="32" y="449"/>
                    </a:lnTo>
                    <a:lnTo>
                      <a:pt x="32" y="287"/>
                    </a:lnTo>
                    <a:lnTo>
                      <a:pt x="32" y="287"/>
                    </a:lnTo>
                    <a:lnTo>
                      <a:pt x="13" y="287"/>
                    </a:lnTo>
                    <a:lnTo>
                      <a:pt x="6" y="287"/>
                    </a:lnTo>
                    <a:lnTo>
                      <a:pt x="6" y="287"/>
                    </a:lnTo>
                    <a:lnTo>
                      <a:pt x="6" y="287"/>
                    </a:lnTo>
                    <a:lnTo>
                      <a:pt x="6" y="283"/>
                    </a:lnTo>
                    <a:lnTo>
                      <a:pt x="6" y="274"/>
                    </a:lnTo>
                    <a:lnTo>
                      <a:pt x="6" y="274"/>
                    </a:lnTo>
                    <a:lnTo>
                      <a:pt x="19" y="269"/>
                    </a:lnTo>
                    <a:lnTo>
                      <a:pt x="25" y="274"/>
                    </a:lnTo>
                    <a:lnTo>
                      <a:pt x="44" y="287"/>
                    </a:lnTo>
                    <a:lnTo>
                      <a:pt x="44" y="287"/>
                    </a:lnTo>
                    <a:lnTo>
                      <a:pt x="44" y="278"/>
                    </a:lnTo>
                    <a:lnTo>
                      <a:pt x="38" y="278"/>
                    </a:lnTo>
                    <a:lnTo>
                      <a:pt x="32" y="274"/>
                    </a:lnTo>
                    <a:lnTo>
                      <a:pt x="32" y="274"/>
                    </a:lnTo>
                    <a:lnTo>
                      <a:pt x="51" y="274"/>
                    </a:lnTo>
                    <a:lnTo>
                      <a:pt x="57" y="269"/>
                    </a:lnTo>
                    <a:lnTo>
                      <a:pt x="70" y="265"/>
                    </a:lnTo>
                    <a:lnTo>
                      <a:pt x="82" y="260"/>
                    </a:lnTo>
                    <a:lnTo>
                      <a:pt x="82" y="260"/>
                    </a:lnTo>
                    <a:lnTo>
                      <a:pt x="101" y="265"/>
                    </a:lnTo>
                    <a:lnTo>
                      <a:pt x="114" y="274"/>
                    </a:lnTo>
                    <a:lnTo>
                      <a:pt x="127" y="283"/>
                    </a:lnTo>
                    <a:lnTo>
                      <a:pt x="146" y="292"/>
                    </a:lnTo>
                    <a:lnTo>
                      <a:pt x="146" y="292"/>
                    </a:lnTo>
                    <a:lnTo>
                      <a:pt x="146" y="305"/>
                    </a:lnTo>
                    <a:lnTo>
                      <a:pt x="146" y="314"/>
                    </a:lnTo>
                    <a:lnTo>
                      <a:pt x="158" y="328"/>
                    </a:lnTo>
                    <a:lnTo>
                      <a:pt x="177" y="337"/>
                    </a:lnTo>
                    <a:lnTo>
                      <a:pt x="190" y="350"/>
                    </a:lnTo>
                    <a:lnTo>
                      <a:pt x="190" y="350"/>
                    </a:lnTo>
                    <a:lnTo>
                      <a:pt x="171" y="350"/>
                    </a:lnTo>
                    <a:lnTo>
                      <a:pt x="165" y="350"/>
                    </a:lnTo>
                    <a:lnTo>
                      <a:pt x="158" y="350"/>
                    </a:lnTo>
                    <a:lnTo>
                      <a:pt x="158" y="350"/>
                    </a:lnTo>
                    <a:lnTo>
                      <a:pt x="190" y="350"/>
                    </a:lnTo>
                    <a:lnTo>
                      <a:pt x="190" y="350"/>
                    </a:lnTo>
                    <a:lnTo>
                      <a:pt x="190" y="364"/>
                    </a:lnTo>
                    <a:lnTo>
                      <a:pt x="190" y="368"/>
                    </a:lnTo>
                    <a:lnTo>
                      <a:pt x="190" y="373"/>
                    </a:lnTo>
                    <a:lnTo>
                      <a:pt x="190" y="373"/>
                    </a:lnTo>
                    <a:lnTo>
                      <a:pt x="228" y="368"/>
                    </a:lnTo>
                    <a:lnTo>
                      <a:pt x="260" y="368"/>
                    </a:lnTo>
                    <a:lnTo>
                      <a:pt x="291" y="368"/>
                    </a:lnTo>
                    <a:lnTo>
                      <a:pt x="317" y="364"/>
                    </a:lnTo>
                    <a:lnTo>
                      <a:pt x="317" y="364"/>
                    </a:lnTo>
                    <a:lnTo>
                      <a:pt x="317" y="373"/>
                    </a:lnTo>
                    <a:lnTo>
                      <a:pt x="317" y="373"/>
                    </a:lnTo>
                    <a:lnTo>
                      <a:pt x="317" y="373"/>
                    </a:lnTo>
                    <a:lnTo>
                      <a:pt x="317" y="373"/>
                    </a:lnTo>
                    <a:lnTo>
                      <a:pt x="323" y="364"/>
                    </a:lnTo>
                    <a:lnTo>
                      <a:pt x="323" y="359"/>
                    </a:lnTo>
                    <a:lnTo>
                      <a:pt x="317" y="355"/>
                    </a:lnTo>
                    <a:lnTo>
                      <a:pt x="323" y="350"/>
                    </a:lnTo>
                    <a:lnTo>
                      <a:pt x="323" y="350"/>
                    </a:lnTo>
                    <a:lnTo>
                      <a:pt x="310" y="346"/>
                    </a:lnTo>
                    <a:lnTo>
                      <a:pt x="310" y="341"/>
                    </a:lnTo>
                    <a:lnTo>
                      <a:pt x="304" y="337"/>
                    </a:lnTo>
                    <a:lnTo>
                      <a:pt x="298" y="332"/>
                    </a:lnTo>
                    <a:lnTo>
                      <a:pt x="298" y="332"/>
                    </a:lnTo>
                    <a:lnTo>
                      <a:pt x="298" y="337"/>
                    </a:lnTo>
                    <a:lnTo>
                      <a:pt x="285" y="337"/>
                    </a:lnTo>
                    <a:lnTo>
                      <a:pt x="279" y="332"/>
                    </a:lnTo>
                    <a:lnTo>
                      <a:pt x="272" y="337"/>
                    </a:lnTo>
                    <a:lnTo>
                      <a:pt x="272" y="337"/>
                    </a:lnTo>
                    <a:lnTo>
                      <a:pt x="272" y="328"/>
                    </a:lnTo>
                    <a:lnTo>
                      <a:pt x="266" y="323"/>
                    </a:lnTo>
                    <a:lnTo>
                      <a:pt x="266" y="323"/>
                    </a:lnTo>
                    <a:lnTo>
                      <a:pt x="260" y="328"/>
                    </a:lnTo>
                    <a:lnTo>
                      <a:pt x="253" y="328"/>
                    </a:lnTo>
                    <a:lnTo>
                      <a:pt x="247" y="323"/>
                    </a:lnTo>
                    <a:lnTo>
                      <a:pt x="241" y="328"/>
                    </a:lnTo>
                    <a:lnTo>
                      <a:pt x="241" y="328"/>
                    </a:lnTo>
                    <a:lnTo>
                      <a:pt x="247" y="332"/>
                    </a:lnTo>
                    <a:lnTo>
                      <a:pt x="253" y="332"/>
                    </a:lnTo>
                    <a:lnTo>
                      <a:pt x="266" y="332"/>
                    </a:lnTo>
                    <a:lnTo>
                      <a:pt x="266" y="337"/>
                    </a:lnTo>
                    <a:lnTo>
                      <a:pt x="266" y="337"/>
                    </a:lnTo>
                    <a:lnTo>
                      <a:pt x="241" y="332"/>
                    </a:lnTo>
                    <a:lnTo>
                      <a:pt x="222" y="337"/>
                    </a:lnTo>
                    <a:lnTo>
                      <a:pt x="203" y="332"/>
                    </a:lnTo>
                    <a:lnTo>
                      <a:pt x="190" y="328"/>
                    </a:lnTo>
                    <a:lnTo>
                      <a:pt x="190" y="328"/>
                    </a:lnTo>
                    <a:lnTo>
                      <a:pt x="215" y="328"/>
                    </a:lnTo>
                    <a:lnTo>
                      <a:pt x="222" y="328"/>
                    </a:lnTo>
                    <a:lnTo>
                      <a:pt x="234" y="328"/>
                    </a:lnTo>
                    <a:lnTo>
                      <a:pt x="234" y="328"/>
                    </a:lnTo>
                    <a:lnTo>
                      <a:pt x="234" y="314"/>
                    </a:lnTo>
                    <a:lnTo>
                      <a:pt x="234" y="310"/>
                    </a:lnTo>
                    <a:lnTo>
                      <a:pt x="241" y="314"/>
                    </a:lnTo>
                    <a:lnTo>
                      <a:pt x="241" y="314"/>
                    </a:lnTo>
                    <a:lnTo>
                      <a:pt x="241" y="319"/>
                    </a:lnTo>
                    <a:lnTo>
                      <a:pt x="247" y="323"/>
                    </a:lnTo>
                    <a:lnTo>
                      <a:pt x="247" y="323"/>
                    </a:lnTo>
                    <a:lnTo>
                      <a:pt x="247" y="319"/>
                    </a:lnTo>
                    <a:lnTo>
                      <a:pt x="253" y="319"/>
                    </a:lnTo>
                    <a:lnTo>
                      <a:pt x="253" y="323"/>
                    </a:lnTo>
                    <a:lnTo>
                      <a:pt x="260" y="319"/>
                    </a:lnTo>
                    <a:lnTo>
                      <a:pt x="260" y="319"/>
                    </a:lnTo>
                    <a:lnTo>
                      <a:pt x="260" y="310"/>
                    </a:lnTo>
                    <a:lnTo>
                      <a:pt x="253" y="310"/>
                    </a:lnTo>
                    <a:lnTo>
                      <a:pt x="247" y="305"/>
                    </a:lnTo>
                    <a:lnTo>
                      <a:pt x="247" y="305"/>
                    </a:lnTo>
                    <a:lnTo>
                      <a:pt x="253" y="301"/>
                    </a:lnTo>
                    <a:lnTo>
                      <a:pt x="260" y="296"/>
                    </a:lnTo>
                    <a:lnTo>
                      <a:pt x="260" y="292"/>
                    </a:lnTo>
                    <a:lnTo>
                      <a:pt x="272" y="292"/>
                    </a:lnTo>
                    <a:lnTo>
                      <a:pt x="272" y="292"/>
                    </a:lnTo>
                    <a:lnTo>
                      <a:pt x="260" y="292"/>
                    </a:lnTo>
                    <a:lnTo>
                      <a:pt x="253" y="287"/>
                    </a:lnTo>
                    <a:lnTo>
                      <a:pt x="247" y="283"/>
                    </a:lnTo>
                    <a:lnTo>
                      <a:pt x="234" y="283"/>
                    </a:lnTo>
                    <a:lnTo>
                      <a:pt x="234" y="283"/>
                    </a:lnTo>
                    <a:lnTo>
                      <a:pt x="234" y="247"/>
                    </a:lnTo>
                    <a:lnTo>
                      <a:pt x="234" y="211"/>
                    </a:lnTo>
                    <a:lnTo>
                      <a:pt x="234" y="179"/>
                    </a:lnTo>
                    <a:lnTo>
                      <a:pt x="228" y="152"/>
                    </a:lnTo>
                    <a:lnTo>
                      <a:pt x="228" y="152"/>
                    </a:lnTo>
                    <a:lnTo>
                      <a:pt x="228" y="170"/>
                    </a:lnTo>
                    <a:lnTo>
                      <a:pt x="228" y="170"/>
                    </a:lnTo>
                    <a:lnTo>
                      <a:pt x="215" y="175"/>
                    </a:lnTo>
                    <a:lnTo>
                      <a:pt x="203" y="184"/>
                    </a:lnTo>
                    <a:lnTo>
                      <a:pt x="203" y="197"/>
                    </a:lnTo>
                    <a:lnTo>
                      <a:pt x="203" y="211"/>
                    </a:lnTo>
                    <a:lnTo>
                      <a:pt x="203" y="242"/>
                    </a:lnTo>
                    <a:lnTo>
                      <a:pt x="203" y="256"/>
                    </a:lnTo>
                    <a:lnTo>
                      <a:pt x="196" y="269"/>
                    </a:lnTo>
                    <a:lnTo>
                      <a:pt x="196" y="269"/>
                    </a:lnTo>
                    <a:lnTo>
                      <a:pt x="190" y="269"/>
                    </a:lnTo>
                    <a:lnTo>
                      <a:pt x="190" y="269"/>
                    </a:lnTo>
                    <a:lnTo>
                      <a:pt x="184" y="274"/>
                    </a:lnTo>
                    <a:lnTo>
                      <a:pt x="177" y="269"/>
                    </a:lnTo>
                    <a:lnTo>
                      <a:pt x="177" y="269"/>
                    </a:lnTo>
                    <a:lnTo>
                      <a:pt x="177" y="278"/>
                    </a:lnTo>
                    <a:lnTo>
                      <a:pt x="177" y="287"/>
                    </a:lnTo>
                    <a:lnTo>
                      <a:pt x="177" y="287"/>
                    </a:lnTo>
                    <a:lnTo>
                      <a:pt x="171" y="278"/>
                    </a:lnTo>
                    <a:lnTo>
                      <a:pt x="165" y="274"/>
                    </a:lnTo>
                    <a:lnTo>
                      <a:pt x="165" y="265"/>
                    </a:lnTo>
                    <a:lnTo>
                      <a:pt x="165" y="256"/>
                    </a:lnTo>
                    <a:lnTo>
                      <a:pt x="165" y="256"/>
                    </a:lnTo>
                    <a:lnTo>
                      <a:pt x="158" y="256"/>
                    </a:lnTo>
                    <a:lnTo>
                      <a:pt x="152" y="256"/>
                    </a:lnTo>
                    <a:lnTo>
                      <a:pt x="152" y="256"/>
                    </a:lnTo>
                    <a:lnTo>
                      <a:pt x="152" y="265"/>
                    </a:lnTo>
                    <a:lnTo>
                      <a:pt x="152" y="269"/>
                    </a:lnTo>
                    <a:lnTo>
                      <a:pt x="146" y="274"/>
                    </a:lnTo>
                    <a:lnTo>
                      <a:pt x="146" y="274"/>
                    </a:lnTo>
                    <a:lnTo>
                      <a:pt x="139" y="233"/>
                    </a:lnTo>
                    <a:lnTo>
                      <a:pt x="139" y="193"/>
                    </a:lnTo>
                    <a:lnTo>
                      <a:pt x="139" y="152"/>
                    </a:lnTo>
                    <a:lnTo>
                      <a:pt x="139" y="107"/>
                    </a:lnTo>
                    <a:lnTo>
                      <a:pt x="139" y="107"/>
                    </a:lnTo>
                    <a:lnTo>
                      <a:pt x="70" y="103"/>
                    </a:lnTo>
                    <a:lnTo>
                      <a:pt x="6" y="103"/>
                    </a:lnTo>
                    <a:lnTo>
                      <a:pt x="6" y="103"/>
                    </a:lnTo>
                    <a:lnTo>
                      <a:pt x="6" y="265"/>
                    </a:lnTo>
                    <a:lnTo>
                      <a:pt x="6" y="265"/>
                    </a:lnTo>
                    <a:lnTo>
                      <a:pt x="0" y="251"/>
                    </a:lnTo>
                    <a:lnTo>
                      <a:pt x="0" y="624"/>
                    </a:lnTo>
                    <a:lnTo>
                      <a:pt x="0" y="624"/>
                    </a:lnTo>
                    <a:lnTo>
                      <a:pt x="19" y="624"/>
                    </a:lnTo>
                    <a:lnTo>
                      <a:pt x="51" y="629"/>
                    </a:lnTo>
                    <a:lnTo>
                      <a:pt x="51" y="629"/>
                    </a:lnTo>
                    <a:lnTo>
                      <a:pt x="51" y="615"/>
                    </a:lnTo>
                    <a:lnTo>
                      <a:pt x="51" y="615"/>
                    </a:lnTo>
                    <a:lnTo>
                      <a:pt x="57" y="620"/>
                    </a:lnTo>
                    <a:lnTo>
                      <a:pt x="57" y="629"/>
                    </a:lnTo>
                    <a:lnTo>
                      <a:pt x="57" y="629"/>
                    </a:lnTo>
                    <a:lnTo>
                      <a:pt x="95" y="624"/>
                    </a:lnTo>
                    <a:lnTo>
                      <a:pt x="114" y="624"/>
                    </a:lnTo>
                    <a:lnTo>
                      <a:pt x="133" y="629"/>
                    </a:lnTo>
                    <a:lnTo>
                      <a:pt x="133" y="629"/>
                    </a:lnTo>
                    <a:lnTo>
                      <a:pt x="139" y="620"/>
                    </a:lnTo>
                    <a:lnTo>
                      <a:pt x="133" y="606"/>
                    </a:lnTo>
                    <a:lnTo>
                      <a:pt x="133" y="606"/>
                    </a:lnTo>
                    <a:lnTo>
                      <a:pt x="158" y="606"/>
                    </a:lnTo>
                    <a:lnTo>
                      <a:pt x="171" y="611"/>
                    </a:lnTo>
                    <a:lnTo>
                      <a:pt x="177" y="620"/>
                    </a:lnTo>
                    <a:lnTo>
                      <a:pt x="177" y="620"/>
                    </a:lnTo>
                    <a:lnTo>
                      <a:pt x="184" y="615"/>
                    </a:lnTo>
                    <a:lnTo>
                      <a:pt x="190" y="611"/>
                    </a:lnTo>
                    <a:lnTo>
                      <a:pt x="190" y="611"/>
                    </a:lnTo>
                    <a:lnTo>
                      <a:pt x="190" y="611"/>
                    </a:lnTo>
                    <a:lnTo>
                      <a:pt x="190" y="606"/>
                    </a:lnTo>
                    <a:lnTo>
                      <a:pt x="190" y="606"/>
                    </a:lnTo>
                    <a:lnTo>
                      <a:pt x="190" y="606"/>
                    </a:lnTo>
                    <a:lnTo>
                      <a:pt x="184" y="606"/>
                    </a:lnTo>
                    <a:lnTo>
                      <a:pt x="177" y="606"/>
                    </a:lnTo>
                    <a:lnTo>
                      <a:pt x="177" y="597"/>
                    </a:lnTo>
                    <a:lnTo>
                      <a:pt x="177" y="597"/>
                    </a:lnTo>
                    <a:lnTo>
                      <a:pt x="190" y="597"/>
                    </a:lnTo>
                    <a:lnTo>
                      <a:pt x="190" y="597"/>
                    </a:lnTo>
                    <a:lnTo>
                      <a:pt x="196" y="602"/>
                    </a:lnTo>
                    <a:lnTo>
                      <a:pt x="203" y="602"/>
                    </a:lnTo>
                    <a:lnTo>
                      <a:pt x="203" y="602"/>
                    </a:lnTo>
                    <a:lnTo>
                      <a:pt x="203" y="606"/>
                    </a:lnTo>
                    <a:lnTo>
                      <a:pt x="196" y="611"/>
                    </a:lnTo>
                    <a:lnTo>
                      <a:pt x="196" y="615"/>
                    </a:lnTo>
                    <a:lnTo>
                      <a:pt x="196" y="624"/>
                    </a:lnTo>
                    <a:lnTo>
                      <a:pt x="196" y="624"/>
                    </a:lnTo>
                    <a:lnTo>
                      <a:pt x="209" y="624"/>
                    </a:lnTo>
                    <a:lnTo>
                      <a:pt x="209" y="629"/>
                    </a:lnTo>
                    <a:lnTo>
                      <a:pt x="215" y="629"/>
                    </a:lnTo>
                    <a:lnTo>
                      <a:pt x="215" y="629"/>
                    </a:lnTo>
                    <a:lnTo>
                      <a:pt x="222" y="611"/>
                    </a:lnTo>
                    <a:lnTo>
                      <a:pt x="228" y="606"/>
                    </a:lnTo>
                    <a:lnTo>
                      <a:pt x="234" y="602"/>
                    </a:lnTo>
                    <a:lnTo>
                      <a:pt x="234" y="602"/>
                    </a:lnTo>
                    <a:lnTo>
                      <a:pt x="241" y="606"/>
                    </a:lnTo>
                    <a:lnTo>
                      <a:pt x="247" y="611"/>
                    </a:lnTo>
                    <a:lnTo>
                      <a:pt x="247" y="624"/>
                    </a:lnTo>
                    <a:lnTo>
                      <a:pt x="247" y="624"/>
                    </a:lnTo>
                    <a:lnTo>
                      <a:pt x="253" y="615"/>
                    </a:lnTo>
                    <a:lnTo>
                      <a:pt x="260" y="615"/>
                    </a:lnTo>
                    <a:lnTo>
                      <a:pt x="260" y="620"/>
                    </a:lnTo>
                    <a:lnTo>
                      <a:pt x="260" y="620"/>
                    </a:lnTo>
                    <a:lnTo>
                      <a:pt x="260" y="624"/>
                    </a:lnTo>
                    <a:lnTo>
                      <a:pt x="266" y="624"/>
                    </a:lnTo>
                    <a:lnTo>
                      <a:pt x="266" y="615"/>
                    </a:lnTo>
                    <a:lnTo>
                      <a:pt x="266" y="606"/>
                    </a:lnTo>
                    <a:lnTo>
                      <a:pt x="272" y="606"/>
                    </a:lnTo>
                    <a:lnTo>
                      <a:pt x="279" y="606"/>
                    </a:lnTo>
                    <a:lnTo>
                      <a:pt x="279" y="606"/>
                    </a:lnTo>
                    <a:lnTo>
                      <a:pt x="272" y="611"/>
                    </a:lnTo>
                    <a:lnTo>
                      <a:pt x="279" y="615"/>
                    </a:lnTo>
                    <a:lnTo>
                      <a:pt x="279" y="629"/>
                    </a:lnTo>
                    <a:lnTo>
                      <a:pt x="279" y="629"/>
                    </a:lnTo>
                    <a:lnTo>
                      <a:pt x="437" y="624"/>
                    </a:lnTo>
                    <a:lnTo>
                      <a:pt x="608" y="629"/>
                    </a:lnTo>
                    <a:lnTo>
                      <a:pt x="608" y="629"/>
                    </a:lnTo>
                    <a:lnTo>
                      <a:pt x="608" y="615"/>
                    </a:lnTo>
                    <a:lnTo>
                      <a:pt x="601" y="606"/>
                    </a:lnTo>
                    <a:lnTo>
                      <a:pt x="601" y="606"/>
                    </a:lnTo>
                    <a:lnTo>
                      <a:pt x="608" y="606"/>
                    </a:lnTo>
                    <a:lnTo>
                      <a:pt x="608" y="611"/>
                    </a:lnTo>
                    <a:lnTo>
                      <a:pt x="608" y="624"/>
                    </a:lnTo>
                    <a:lnTo>
                      <a:pt x="608" y="624"/>
                    </a:lnTo>
                    <a:lnTo>
                      <a:pt x="734" y="624"/>
                    </a:lnTo>
                    <a:lnTo>
                      <a:pt x="734" y="624"/>
                    </a:lnTo>
                    <a:lnTo>
                      <a:pt x="734" y="615"/>
                    </a:lnTo>
                    <a:lnTo>
                      <a:pt x="741" y="606"/>
                    </a:lnTo>
                    <a:lnTo>
                      <a:pt x="741" y="606"/>
                    </a:lnTo>
                    <a:lnTo>
                      <a:pt x="728" y="611"/>
                    </a:lnTo>
                    <a:lnTo>
                      <a:pt x="728" y="620"/>
                    </a:lnTo>
                    <a:lnTo>
                      <a:pt x="728" y="620"/>
                    </a:lnTo>
                    <a:lnTo>
                      <a:pt x="722" y="620"/>
                    </a:lnTo>
                    <a:lnTo>
                      <a:pt x="722" y="615"/>
                    </a:lnTo>
                    <a:lnTo>
                      <a:pt x="722" y="611"/>
                    </a:lnTo>
                    <a:lnTo>
                      <a:pt x="715" y="606"/>
                    </a:lnTo>
                    <a:lnTo>
                      <a:pt x="715" y="606"/>
                    </a:lnTo>
                    <a:lnTo>
                      <a:pt x="734" y="606"/>
                    </a:lnTo>
                    <a:lnTo>
                      <a:pt x="753" y="606"/>
                    </a:lnTo>
                    <a:lnTo>
                      <a:pt x="753" y="606"/>
                    </a:lnTo>
                    <a:lnTo>
                      <a:pt x="760" y="611"/>
                    </a:lnTo>
                    <a:lnTo>
                      <a:pt x="760" y="615"/>
                    </a:lnTo>
                    <a:lnTo>
                      <a:pt x="760" y="620"/>
                    </a:lnTo>
                    <a:lnTo>
                      <a:pt x="760" y="629"/>
                    </a:lnTo>
                    <a:lnTo>
                      <a:pt x="760" y="629"/>
                    </a:lnTo>
                    <a:lnTo>
                      <a:pt x="785" y="624"/>
                    </a:lnTo>
                    <a:lnTo>
                      <a:pt x="810" y="624"/>
                    </a:lnTo>
                    <a:lnTo>
                      <a:pt x="810" y="624"/>
                    </a:lnTo>
                    <a:lnTo>
                      <a:pt x="817" y="615"/>
                    </a:lnTo>
                    <a:lnTo>
                      <a:pt x="817" y="606"/>
                    </a:lnTo>
                    <a:lnTo>
                      <a:pt x="817" y="606"/>
                    </a:lnTo>
                    <a:lnTo>
                      <a:pt x="823" y="615"/>
                    </a:lnTo>
                    <a:lnTo>
                      <a:pt x="829" y="615"/>
                    </a:lnTo>
                    <a:lnTo>
                      <a:pt x="829" y="606"/>
                    </a:lnTo>
                    <a:lnTo>
                      <a:pt x="829" y="606"/>
                    </a:lnTo>
                    <a:lnTo>
                      <a:pt x="836" y="611"/>
                    </a:lnTo>
                    <a:lnTo>
                      <a:pt x="836" y="615"/>
                    </a:lnTo>
                    <a:lnTo>
                      <a:pt x="836" y="624"/>
                    </a:lnTo>
                    <a:lnTo>
                      <a:pt x="836" y="624"/>
                    </a:lnTo>
                    <a:lnTo>
                      <a:pt x="836" y="624"/>
                    </a:lnTo>
                    <a:lnTo>
                      <a:pt x="842" y="620"/>
                    </a:lnTo>
                    <a:lnTo>
                      <a:pt x="848" y="620"/>
                    </a:lnTo>
                    <a:lnTo>
                      <a:pt x="848" y="629"/>
                    </a:lnTo>
                    <a:lnTo>
                      <a:pt x="848" y="629"/>
                    </a:lnTo>
                    <a:lnTo>
                      <a:pt x="867" y="624"/>
                    </a:lnTo>
                    <a:lnTo>
                      <a:pt x="886" y="624"/>
                    </a:lnTo>
                    <a:lnTo>
                      <a:pt x="937" y="629"/>
                    </a:lnTo>
                    <a:lnTo>
                      <a:pt x="937" y="629"/>
                    </a:lnTo>
                    <a:lnTo>
                      <a:pt x="937" y="620"/>
                    </a:lnTo>
                    <a:lnTo>
                      <a:pt x="937" y="620"/>
                    </a:lnTo>
                    <a:lnTo>
                      <a:pt x="937" y="620"/>
                    </a:lnTo>
                    <a:lnTo>
                      <a:pt x="943" y="629"/>
                    </a:lnTo>
                    <a:lnTo>
                      <a:pt x="943" y="629"/>
                    </a:lnTo>
                    <a:lnTo>
                      <a:pt x="1000" y="624"/>
                    </a:lnTo>
                    <a:lnTo>
                      <a:pt x="1076" y="629"/>
                    </a:lnTo>
                    <a:lnTo>
                      <a:pt x="1152" y="629"/>
                    </a:lnTo>
                    <a:lnTo>
                      <a:pt x="1184" y="624"/>
                    </a:lnTo>
                    <a:lnTo>
                      <a:pt x="1209" y="620"/>
                    </a:lnTo>
                    <a:lnTo>
                      <a:pt x="1209" y="620"/>
                    </a:lnTo>
                    <a:lnTo>
                      <a:pt x="1215" y="624"/>
                    </a:lnTo>
                    <a:lnTo>
                      <a:pt x="1228" y="629"/>
                    </a:lnTo>
                    <a:lnTo>
                      <a:pt x="1241" y="629"/>
                    </a:lnTo>
                    <a:lnTo>
                      <a:pt x="1247" y="620"/>
                    </a:lnTo>
                    <a:lnTo>
                      <a:pt x="1247" y="620"/>
                    </a:lnTo>
                    <a:lnTo>
                      <a:pt x="1437" y="638"/>
                    </a:lnTo>
                    <a:lnTo>
                      <a:pt x="1437" y="638"/>
                    </a:lnTo>
                    <a:lnTo>
                      <a:pt x="1443" y="638"/>
                    </a:lnTo>
                    <a:lnTo>
                      <a:pt x="1443" y="642"/>
                    </a:lnTo>
                    <a:lnTo>
                      <a:pt x="1443" y="647"/>
                    </a:lnTo>
                    <a:lnTo>
                      <a:pt x="1449" y="647"/>
                    </a:lnTo>
                    <a:lnTo>
                      <a:pt x="1449" y="647"/>
                    </a:lnTo>
                    <a:lnTo>
                      <a:pt x="1424" y="651"/>
                    </a:lnTo>
                    <a:lnTo>
                      <a:pt x="1392" y="656"/>
                    </a:lnTo>
                    <a:lnTo>
                      <a:pt x="1317" y="656"/>
                    </a:lnTo>
                    <a:lnTo>
                      <a:pt x="1234" y="656"/>
                    </a:lnTo>
                    <a:lnTo>
                      <a:pt x="1152" y="656"/>
                    </a:lnTo>
                    <a:lnTo>
                      <a:pt x="1152" y="656"/>
                    </a:lnTo>
                    <a:lnTo>
                      <a:pt x="1158" y="660"/>
                    </a:lnTo>
                    <a:lnTo>
                      <a:pt x="1158" y="674"/>
                    </a:lnTo>
                    <a:lnTo>
                      <a:pt x="1158" y="674"/>
                    </a:lnTo>
                    <a:lnTo>
                      <a:pt x="1146" y="674"/>
                    </a:lnTo>
                    <a:lnTo>
                      <a:pt x="1133" y="674"/>
                    </a:lnTo>
                    <a:lnTo>
                      <a:pt x="1095" y="674"/>
                    </a:lnTo>
                    <a:lnTo>
                      <a:pt x="1095" y="674"/>
                    </a:lnTo>
                    <a:lnTo>
                      <a:pt x="1095" y="669"/>
                    </a:lnTo>
                    <a:lnTo>
                      <a:pt x="1101" y="665"/>
                    </a:lnTo>
                    <a:lnTo>
                      <a:pt x="1120" y="656"/>
                    </a:lnTo>
                    <a:lnTo>
                      <a:pt x="1120" y="656"/>
                    </a:lnTo>
                    <a:lnTo>
                      <a:pt x="1127" y="660"/>
                    </a:lnTo>
                    <a:lnTo>
                      <a:pt x="1127" y="669"/>
                    </a:lnTo>
                    <a:lnTo>
                      <a:pt x="1127" y="669"/>
                    </a:lnTo>
                    <a:lnTo>
                      <a:pt x="1133" y="669"/>
                    </a:lnTo>
                    <a:lnTo>
                      <a:pt x="1133" y="665"/>
                    </a:lnTo>
                    <a:lnTo>
                      <a:pt x="1133" y="660"/>
                    </a:lnTo>
                    <a:lnTo>
                      <a:pt x="1133" y="656"/>
                    </a:lnTo>
                    <a:lnTo>
                      <a:pt x="1133" y="656"/>
                    </a:lnTo>
                    <a:lnTo>
                      <a:pt x="1025" y="656"/>
                    </a:lnTo>
                    <a:lnTo>
                      <a:pt x="911" y="656"/>
                    </a:lnTo>
                    <a:lnTo>
                      <a:pt x="911" y="656"/>
                    </a:lnTo>
                    <a:lnTo>
                      <a:pt x="911" y="674"/>
                    </a:lnTo>
                    <a:lnTo>
                      <a:pt x="905" y="683"/>
                    </a:lnTo>
                    <a:lnTo>
                      <a:pt x="905" y="683"/>
                    </a:lnTo>
                    <a:lnTo>
                      <a:pt x="886" y="674"/>
                    </a:lnTo>
                    <a:lnTo>
                      <a:pt x="867" y="674"/>
                    </a:lnTo>
                    <a:lnTo>
                      <a:pt x="861" y="678"/>
                    </a:lnTo>
                    <a:lnTo>
                      <a:pt x="861" y="678"/>
                    </a:lnTo>
                    <a:lnTo>
                      <a:pt x="861" y="674"/>
                    </a:lnTo>
                    <a:lnTo>
                      <a:pt x="867" y="669"/>
                    </a:lnTo>
                    <a:lnTo>
                      <a:pt x="886" y="656"/>
                    </a:lnTo>
                    <a:lnTo>
                      <a:pt x="886" y="656"/>
                    </a:lnTo>
                    <a:lnTo>
                      <a:pt x="836" y="656"/>
                    </a:lnTo>
                    <a:lnTo>
                      <a:pt x="779" y="656"/>
                    </a:lnTo>
                    <a:lnTo>
                      <a:pt x="665" y="656"/>
                    </a:lnTo>
                    <a:lnTo>
                      <a:pt x="665" y="656"/>
                    </a:lnTo>
                    <a:lnTo>
                      <a:pt x="658" y="665"/>
                    </a:lnTo>
                    <a:lnTo>
                      <a:pt x="658" y="678"/>
                    </a:lnTo>
                    <a:lnTo>
                      <a:pt x="658" y="678"/>
                    </a:lnTo>
                    <a:lnTo>
                      <a:pt x="589" y="678"/>
                    </a:lnTo>
                    <a:lnTo>
                      <a:pt x="589" y="678"/>
                    </a:lnTo>
                    <a:lnTo>
                      <a:pt x="589" y="674"/>
                    </a:lnTo>
                    <a:lnTo>
                      <a:pt x="595" y="665"/>
                    </a:lnTo>
                    <a:lnTo>
                      <a:pt x="608" y="660"/>
                    </a:lnTo>
                    <a:lnTo>
                      <a:pt x="620" y="656"/>
                    </a:lnTo>
                    <a:lnTo>
                      <a:pt x="620" y="656"/>
                    </a:lnTo>
                    <a:lnTo>
                      <a:pt x="500" y="656"/>
                    </a:lnTo>
                    <a:lnTo>
                      <a:pt x="380" y="656"/>
                    </a:lnTo>
                    <a:lnTo>
                      <a:pt x="380" y="656"/>
                    </a:lnTo>
                    <a:lnTo>
                      <a:pt x="380" y="678"/>
                    </a:lnTo>
                    <a:lnTo>
                      <a:pt x="380" y="678"/>
                    </a:lnTo>
                    <a:lnTo>
                      <a:pt x="317" y="678"/>
                    </a:lnTo>
                    <a:lnTo>
                      <a:pt x="317" y="678"/>
                    </a:lnTo>
                    <a:lnTo>
                      <a:pt x="317" y="674"/>
                    </a:lnTo>
                    <a:lnTo>
                      <a:pt x="323" y="669"/>
                    </a:lnTo>
                    <a:lnTo>
                      <a:pt x="342" y="660"/>
                    </a:lnTo>
                    <a:lnTo>
                      <a:pt x="342" y="660"/>
                    </a:lnTo>
                    <a:lnTo>
                      <a:pt x="285" y="656"/>
                    </a:lnTo>
                    <a:lnTo>
                      <a:pt x="222" y="656"/>
                    </a:lnTo>
                    <a:lnTo>
                      <a:pt x="89" y="656"/>
                    </a:lnTo>
                    <a:lnTo>
                      <a:pt x="89" y="656"/>
                    </a:lnTo>
                    <a:lnTo>
                      <a:pt x="89" y="683"/>
                    </a:lnTo>
                    <a:lnTo>
                      <a:pt x="89" y="683"/>
                    </a:lnTo>
                    <a:lnTo>
                      <a:pt x="63" y="683"/>
                    </a:lnTo>
                    <a:lnTo>
                      <a:pt x="44" y="678"/>
                    </a:lnTo>
                    <a:lnTo>
                      <a:pt x="25" y="678"/>
                    </a:lnTo>
                    <a:lnTo>
                      <a:pt x="6" y="683"/>
                    </a:lnTo>
                    <a:lnTo>
                      <a:pt x="6" y="683"/>
                    </a:lnTo>
                    <a:lnTo>
                      <a:pt x="13" y="674"/>
                    </a:lnTo>
                    <a:lnTo>
                      <a:pt x="32" y="665"/>
                    </a:lnTo>
                    <a:lnTo>
                      <a:pt x="44" y="660"/>
                    </a:lnTo>
                    <a:lnTo>
                      <a:pt x="51" y="665"/>
                    </a:lnTo>
                    <a:lnTo>
                      <a:pt x="57" y="669"/>
                    </a:lnTo>
                    <a:lnTo>
                      <a:pt x="57" y="669"/>
                    </a:lnTo>
                    <a:lnTo>
                      <a:pt x="57" y="665"/>
                    </a:lnTo>
                    <a:lnTo>
                      <a:pt x="57" y="660"/>
                    </a:lnTo>
                    <a:lnTo>
                      <a:pt x="63" y="660"/>
                    </a:lnTo>
                    <a:lnTo>
                      <a:pt x="63" y="660"/>
                    </a:lnTo>
                    <a:lnTo>
                      <a:pt x="51" y="656"/>
                    </a:lnTo>
                    <a:lnTo>
                      <a:pt x="38" y="656"/>
                    </a:lnTo>
                    <a:lnTo>
                      <a:pt x="0" y="660"/>
                    </a:lnTo>
                    <a:lnTo>
                      <a:pt x="0" y="755"/>
                    </a:lnTo>
                    <a:close/>
                    <a:moveTo>
                      <a:pt x="32" y="485"/>
                    </a:moveTo>
                    <a:lnTo>
                      <a:pt x="32" y="485"/>
                    </a:lnTo>
                    <a:lnTo>
                      <a:pt x="25" y="480"/>
                    </a:lnTo>
                    <a:lnTo>
                      <a:pt x="25" y="480"/>
                    </a:lnTo>
                    <a:lnTo>
                      <a:pt x="32" y="471"/>
                    </a:lnTo>
                    <a:lnTo>
                      <a:pt x="32" y="471"/>
                    </a:lnTo>
                    <a:lnTo>
                      <a:pt x="32" y="462"/>
                    </a:lnTo>
                    <a:lnTo>
                      <a:pt x="32" y="467"/>
                    </a:lnTo>
                    <a:lnTo>
                      <a:pt x="32" y="480"/>
                    </a:lnTo>
                    <a:lnTo>
                      <a:pt x="32" y="485"/>
                    </a:lnTo>
                    <a:lnTo>
                      <a:pt x="32" y="485"/>
                    </a:lnTo>
                    <a:close/>
                    <a:moveTo>
                      <a:pt x="336" y="444"/>
                    </a:moveTo>
                    <a:lnTo>
                      <a:pt x="336" y="444"/>
                    </a:lnTo>
                    <a:lnTo>
                      <a:pt x="323" y="449"/>
                    </a:lnTo>
                    <a:lnTo>
                      <a:pt x="317" y="449"/>
                    </a:lnTo>
                    <a:lnTo>
                      <a:pt x="310" y="444"/>
                    </a:lnTo>
                    <a:lnTo>
                      <a:pt x="310" y="444"/>
                    </a:lnTo>
                    <a:lnTo>
                      <a:pt x="329" y="444"/>
                    </a:lnTo>
                    <a:lnTo>
                      <a:pt x="336" y="444"/>
                    </a:lnTo>
                    <a:lnTo>
                      <a:pt x="336" y="444"/>
                    </a:lnTo>
                    <a:close/>
                    <a:moveTo>
                      <a:pt x="456" y="485"/>
                    </a:moveTo>
                    <a:lnTo>
                      <a:pt x="456" y="485"/>
                    </a:lnTo>
                    <a:lnTo>
                      <a:pt x="456" y="485"/>
                    </a:lnTo>
                    <a:lnTo>
                      <a:pt x="449" y="485"/>
                    </a:lnTo>
                    <a:lnTo>
                      <a:pt x="449" y="485"/>
                    </a:lnTo>
                    <a:lnTo>
                      <a:pt x="456" y="489"/>
                    </a:lnTo>
                    <a:lnTo>
                      <a:pt x="456" y="494"/>
                    </a:lnTo>
                    <a:lnTo>
                      <a:pt x="449" y="494"/>
                    </a:lnTo>
                    <a:lnTo>
                      <a:pt x="449" y="494"/>
                    </a:lnTo>
                    <a:lnTo>
                      <a:pt x="443" y="485"/>
                    </a:lnTo>
                    <a:lnTo>
                      <a:pt x="443" y="480"/>
                    </a:lnTo>
                    <a:lnTo>
                      <a:pt x="449" y="476"/>
                    </a:lnTo>
                    <a:lnTo>
                      <a:pt x="449" y="476"/>
                    </a:lnTo>
                    <a:lnTo>
                      <a:pt x="456" y="480"/>
                    </a:lnTo>
                    <a:lnTo>
                      <a:pt x="462" y="480"/>
                    </a:lnTo>
                    <a:lnTo>
                      <a:pt x="462" y="485"/>
                    </a:lnTo>
                    <a:lnTo>
                      <a:pt x="456" y="485"/>
                    </a:lnTo>
                    <a:lnTo>
                      <a:pt x="456" y="485"/>
                    </a:lnTo>
                    <a:close/>
                    <a:moveTo>
                      <a:pt x="500" y="579"/>
                    </a:moveTo>
                    <a:lnTo>
                      <a:pt x="500" y="579"/>
                    </a:lnTo>
                    <a:lnTo>
                      <a:pt x="506" y="579"/>
                    </a:lnTo>
                    <a:lnTo>
                      <a:pt x="513" y="570"/>
                    </a:lnTo>
                    <a:lnTo>
                      <a:pt x="513" y="566"/>
                    </a:lnTo>
                    <a:lnTo>
                      <a:pt x="513" y="570"/>
                    </a:lnTo>
                    <a:lnTo>
                      <a:pt x="513" y="570"/>
                    </a:lnTo>
                    <a:lnTo>
                      <a:pt x="513" y="575"/>
                    </a:lnTo>
                    <a:lnTo>
                      <a:pt x="513" y="579"/>
                    </a:lnTo>
                    <a:lnTo>
                      <a:pt x="525" y="579"/>
                    </a:lnTo>
                    <a:lnTo>
                      <a:pt x="538" y="579"/>
                    </a:lnTo>
                    <a:lnTo>
                      <a:pt x="538" y="584"/>
                    </a:lnTo>
                    <a:lnTo>
                      <a:pt x="538" y="584"/>
                    </a:lnTo>
                    <a:lnTo>
                      <a:pt x="538" y="584"/>
                    </a:lnTo>
                    <a:lnTo>
                      <a:pt x="519" y="584"/>
                    </a:lnTo>
                    <a:lnTo>
                      <a:pt x="506" y="584"/>
                    </a:lnTo>
                    <a:lnTo>
                      <a:pt x="500" y="579"/>
                    </a:lnTo>
                    <a:lnTo>
                      <a:pt x="500" y="579"/>
                    </a:lnTo>
                    <a:close/>
                    <a:moveTo>
                      <a:pt x="563" y="444"/>
                    </a:moveTo>
                    <a:lnTo>
                      <a:pt x="563" y="444"/>
                    </a:lnTo>
                    <a:lnTo>
                      <a:pt x="576" y="444"/>
                    </a:lnTo>
                    <a:lnTo>
                      <a:pt x="576" y="449"/>
                    </a:lnTo>
                    <a:lnTo>
                      <a:pt x="576" y="449"/>
                    </a:lnTo>
                    <a:lnTo>
                      <a:pt x="544" y="449"/>
                    </a:lnTo>
                    <a:lnTo>
                      <a:pt x="544" y="449"/>
                    </a:lnTo>
                    <a:lnTo>
                      <a:pt x="544" y="444"/>
                    </a:lnTo>
                    <a:lnTo>
                      <a:pt x="551" y="444"/>
                    </a:lnTo>
                    <a:lnTo>
                      <a:pt x="557" y="444"/>
                    </a:lnTo>
                    <a:lnTo>
                      <a:pt x="563" y="440"/>
                    </a:lnTo>
                    <a:lnTo>
                      <a:pt x="563" y="440"/>
                    </a:lnTo>
                    <a:lnTo>
                      <a:pt x="551" y="440"/>
                    </a:lnTo>
                    <a:lnTo>
                      <a:pt x="538" y="440"/>
                    </a:lnTo>
                    <a:lnTo>
                      <a:pt x="538" y="440"/>
                    </a:lnTo>
                    <a:lnTo>
                      <a:pt x="538" y="422"/>
                    </a:lnTo>
                    <a:lnTo>
                      <a:pt x="538" y="413"/>
                    </a:lnTo>
                    <a:lnTo>
                      <a:pt x="544" y="409"/>
                    </a:lnTo>
                    <a:lnTo>
                      <a:pt x="544" y="409"/>
                    </a:lnTo>
                    <a:lnTo>
                      <a:pt x="538" y="409"/>
                    </a:lnTo>
                    <a:lnTo>
                      <a:pt x="538" y="404"/>
                    </a:lnTo>
                    <a:lnTo>
                      <a:pt x="544" y="400"/>
                    </a:lnTo>
                    <a:lnTo>
                      <a:pt x="538" y="395"/>
                    </a:lnTo>
                    <a:lnTo>
                      <a:pt x="538" y="395"/>
                    </a:lnTo>
                    <a:lnTo>
                      <a:pt x="544" y="391"/>
                    </a:lnTo>
                    <a:lnTo>
                      <a:pt x="551" y="391"/>
                    </a:lnTo>
                    <a:lnTo>
                      <a:pt x="557" y="395"/>
                    </a:lnTo>
                    <a:lnTo>
                      <a:pt x="563" y="391"/>
                    </a:lnTo>
                    <a:lnTo>
                      <a:pt x="563" y="391"/>
                    </a:lnTo>
                    <a:lnTo>
                      <a:pt x="563" y="395"/>
                    </a:lnTo>
                    <a:lnTo>
                      <a:pt x="570" y="395"/>
                    </a:lnTo>
                    <a:lnTo>
                      <a:pt x="570" y="395"/>
                    </a:lnTo>
                    <a:lnTo>
                      <a:pt x="576" y="400"/>
                    </a:lnTo>
                    <a:lnTo>
                      <a:pt x="576" y="400"/>
                    </a:lnTo>
                    <a:lnTo>
                      <a:pt x="570" y="404"/>
                    </a:lnTo>
                    <a:lnTo>
                      <a:pt x="563" y="404"/>
                    </a:lnTo>
                    <a:lnTo>
                      <a:pt x="557" y="400"/>
                    </a:lnTo>
                    <a:lnTo>
                      <a:pt x="551" y="404"/>
                    </a:lnTo>
                    <a:lnTo>
                      <a:pt x="551" y="404"/>
                    </a:lnTo>
                    <a:lnTo>
                      <a:pt x="551" y="409"/>
                    </a:lnTo>
                    <a:lnTo>
                      <a:pt x="557" y="409"/>
                    </a:lnTo>
                    <a:lnTo>
                      <a:pt x="557" y="409"/>
                    </a:lnTo>
                    <a:lnTo>
                      <a:pt x="551" y="413"/>
                    </a:lnTo>
                    <a:lnTo>
                      <a:pt x="551" y="413"/>
                    </a:lnTo>
                    <a:lnTo>
                      <a:pt x="551" y="413"/>
                    </a:lnTo>
                    <a:lnTo>
                      <a:pt x="557" y="413"/>
                    </a:lnTo>
                    <a:lnTo>
                      <a:pt x="563" y="409"/>
                    </a:lnTo>
                    <a:lnTo>
                      <a:pt x="570" y="404"/>
                    </a:lnTo>
                    <a:lnTo>
                      <a:pt x="576" y="404"/>
                    </a:lnTo>
                    <a:lnTo>
                      <a:pt x="576" y="404"/>
                    </a:lnTo>
                    <a:lnTo>
                      <a:pt x="570" y="418"/>
                    </a:lnTo>
                    <a:lnTo>
                      <a:pt x="576" y="426"/>
                    </a:lnTo>
                    <a:lnTo>
                      <a:pt x="576" y="426"/>
                    </a:lnTo>
                    <a:lnTo>
                      <a:pt x="570" y="431"/>
                    </a:lnTo>
                    <a:lnTo>
                      <a:pt x="563" y="431"/>
                    </a:lnTo>
                    <a:lnTo>
                      <a:pt x="551" y="431"/>
                    </a:lnTo>
                    <a:lnTo>
                      <a:pt x="551" y="435"/>
                    </a:lnTo>
                    <a:lnTo>
                      <a:pt x="551" y="435"/>
                    </a:lnTo>
                    <a:lnTo>
                      <a:pt x="563" y="435"/>
                    </a:lnTo>
                    <a:lnTo>
                      <a:pt x="570" y="435"/>
                    </a:lnTo>
                    <a:lnTo>
                      <a:pt x="576" y="440"/>
                    </a:lnTo>
                    <a:lnTo>
                      <a:pt x="576" y="440"/>
                    </a:lnTo>
                    <a:lnTo>
                      <a:pt x="570" y="440"/>
                    </a:lnTo>
                    <a:lnTo>
                      <a:pt x="563" y="444"/>
                    </a:lnTo>
                    <a:lnTo>
                      <a:pt x="563" y="444"/>
                    </a:lnTo>
                    <a:close/>
                    <a:moveTo>
                      <a:pt x="538" y="467"/>
                    </a:moveTo>
                    <a:lnTo>
                      <a:pt x="538" y="467"/>
                    </a:lnTo>
                    <a:lnTo>
                      <a:pt x="544" y="471"/>
                    </a:lnTo>
                    <a:lnTo>
                      <a:pt x="544" y="480"/>
                    </a:lnTo>
                    <a:lnTo>
                      <a:pt x="538" y="485"/>
                    </a:lnTo>
                    <a:lnTo>
                      <a:pt x="532" y="485"/>
                    </a:lnTo>
                    <a:lnTo>
                      <a:pt x="532" y="485"/>
                    </a:lnTo>
                    <a:lnTo>
                      <a:pt x="538" y="471"/>
                    </a:lnTo>
                    <a:lnTo>
                      <a:pt x="538" y="453"/>
                    </a:lnTo>
                    <a:lnTo>
                      <a:pt x="538" y="453"/>
                    </a:lnTo>
                    <a:lnTo>
                      <a:pt x="557" y="453"/>
                    </a:lnTo>
                    <a:lnTo>
                      <a:pt x="563" y="453"/>
                    </a:lnTo>
                    <a:lnTo>
                      <a:pt x="570" y="458"/>
                    </a:lnTo>
                    <a:lnTo>
                      <a:pt x="570" y="458"/>
                    </a:lnTo>
                    <a:lnTo>
                      <a:pt x="557" y="458"/>
                    </a:lnTo>
                    <a:lnTo>
                      <a:pt x="551" y="458"/>
                    </a:lnTo>
                    <a:lnTo>
                      <a:pt x="544" y="462"/>
                    </a:lnTo>
                    <a:lnTo>
                      <a:pt x="544" y="462"/>
                    </a:lnTo>
                    <a:lnTo>
                      <a:pt x="563" y="462"/>
                    </a:lnTo>
                    <a:lnTo>
                      <a:pt x="576" y="467"/>
                    </a:lnTo>
                    <a:lnTo>
                      <a:pt x="576" y="467"/>
                    </a:lnTo>
                    <a:lnTo>
                      <a:pt x="570" y="471"/>
                    </a:lnTo>
                    <a:lnTo>
                      <a:pt x="576" y="480"/>
                    </a:lnTo>
                    <a:lnTo>
                      <a:pt x="576" y="485"/>
                    </a:lnTo>
                    <a:lnTo>
                      <a:pt x="570" y="485"/>
                    </a:lnTo>
                    <a:lnTo>
                      <a:pt x="570" y="485"/>
                    </a:lnTo>
                    <a:lnTo>
                      <a:pt x="570" y="476"/>
                    </a:lnTo>
                    <a:lnTo>
                      <a:pt x="557" y="476"/>
                    </a:lnTo>
                    <a:lnTo>
                      <a:pt x="557" y="476"/>
                    </a:lnTo>
                    <a:lnTo>
                      <a:pt x="557" y="471"/>
                    </a:lnTo>
                    <a:lnTo>
                      <a:pt x="563" y="471"/>
                    </a:lnTo>
                    <a:lnTo>
                      <a:pt x="570" y="471"/>
                    </a:lnTo>
                    <a:lnTo>
                      <a:pt x="570" y="467"/>
                    </a:lnTo>
                    <a:lnTo>
                      <a:pt x="570" y="467"/>
                    </a:lnTo>
                    <a:lnTo>
                      <a:pt x="538" y="467"/>
                    </a:lnTo>
                    <a:lnTo>
                      <a:pt x="538" y="467"/>
                    </a:lnTo>
                    <a:close/>
                    <a:moveTo>
                      <a:pt x="582" y="548"/>
                    </a:moveTo>
                    <a:lnTo>
                      <a:pt x="582" y="548"/>
                    </a:lnTo>
                    <a:lnTo>
                      <a:pt x="576" y="548"/>
                    </a:lnTo>
                    <a:lnTo>
                      <a:pt x="576" y="552"/>
                    </a:lnTo>
                    <a:lnTo>
                      <a:pt x="576" y="557"/>
                    </a:lnTo>
                    <a:lnTo>
                      <a:pt x="570" y="557"/>
                    </a:lnTo>
                    <a:lnTo>
                      <a:pt x="570" y="557"/>
                    </a:lnTo>
                    <a:lnTo>
                      <a:pt x="563" y="548"/>
                    </a:lnTo>
                    <a:lnTo>
                      <a:pt x="551" y="543"/>
                    </a:lnTo>
                    <a:lnTo>
                      <a:pt x="551" y="543"/>
                    </a:lnTo>
                    <a:lnTo>
                      <a:pt x="557" y="539"/>
                    </a:lnTo>
                    <a:lnTo>
                      <a:pt x="557" y="539"/>
                    </a:lnTo>
                    <a:lnTo>
                      <a:pt x="544" y="539"/>
                    </a:lnTo>
                    <a:lnTo>
                      <a:pt x="532" y="539"/>
                    </a:lnTo>
                    <a:lnTo>
                      <a:pt x="513" y="534"/>
                    </a:lnTo>
                    <a:lnTo>
                      <a:pt x="494" y="525"/>
                    </a:lnTo>
                    <a:lnTo>
                      <a:pt x="487" y="521"/>
                    </a:lnTo>
                    <a:lnTo>
                      <a:pt x="481" y="521"/>
                    </a:lnTo>
                    <a:lnTo>
                      <a:pt x="481" y="521"/>
                    </a:lnTo>
                    <a:lnTo>
                      <a:pt x="487" y="453"/>
                    </a:lnTo>
                    <a:lnTo>
                      <a:pt x="487" y="382"/>
                    </a:lnTo>
                    <a:lnTo>
                      <a:pt x="487" y="382"/>
                    </a:lnTo>
                    <a:lnTo>
                      <a:pt x="513" y="382"/>
                    </a:lnTo>
                    <a:lnTo>
                      <a:pt x="532" y="382"/>
                    </a:lnTo>
                    <a:lnTo>
                      <a:pt x="557" y="382"/>
                    </a:lnTo>
                    <a:lnTo>
                      <a:pt x="576" y="386"/>
                    </a:lnTo>
                    <a:lnTo>
                      <a:pt x="576" y="386"/>
                    </a:lnTo>
                    <a:lnTo>
                      <a:pt x="557" y="386"/>
                    </a:lnTo>
                    <a:lnTo>
                      <a:pt x="544" y="386"/>
                    </a:lnTo>
                    <a:lnTo>
                      <a:pt x="532" y="386"/>
                    </a:lnTo>
                    <a:lnTo>
                      <a:pt x="519" y="391"/>
                    </a:lnTo>
                    <a:lnTo>
                      <a:pt x="519" y="391"/>
                    </a:lnTo>
                    <a:lnTo>
                      <a:pt x="513" y="400"/>
                    </a:lnTo>
                    <a:lnTo>
                      <a:pt x="506" y="409"/>
                    </a:lnTo>
                    <a:lnTo>
                      <a:pt x="506" y="409"/>
                    </a:lnTo>
                    <a:lnTo>
                      <a:pt x="519" y="409"/>
                    </a:lnTo>
                    <a:lnTo>
                      <a:pt x="519" y="409"/>
                    </a:lnTo>
                    <a:lnTo>
                      <a:pt x="519" y="413"/>
                    </a:lnTo>
                    <a:lnTo>
                      <a:pt x="513" y="413"/>
                    </a:lnTo>
                    <a:lnTo>
                      <a:pt x="506" y="418"/>
                    </a:lnTo>
                    <a:lnTo>
                      <a:pt x="506" y="418"/>
                    </a:lnTo>
                    <a:lnTo>
                      <a:pt x="506" y="418"/>
                    </a:lnTo>
                    <a:lnTo>
                      <a:pt x="513" y="422"/>
                    </a:lnTo>
                    <a:lnTo>
                      <a:pt x="513" y="422"/>
                    </a:lnTo>
                    <a:lnTo>
                      <a:pt x="519" y="418"/>
                    </a:lnTo>
                    <a:lnTo>
                      <a:pt x="519" y="418"/>
                    </a:lnTo>
                    <a:lnTo>
                      <a:pt x="519" y="431"/>
                    </a:lnTo>
                    <a:lnTo>
                      <a:pt x="532" y="440"/>
                    </a:lnTo>
                    <a:lnTo>
                      <a:pt x="532" y="440"/>
                    </a:lnTo>
                    <a:lnTo>
                      <a:pt x="519" y="440"/>
                    </a:lnTo>
                    <a:lnTo>
                      <a:pt x="513" y="444"/>
                    </a:lnTo>
                    <a:lnTo>
                      <a:pt x="513" y="444"/>
                    </a:lnTo>
                    <a:lnTo>
                      <a:pt x="519" y="453"/>
                    </a:lnTo>
                    <a:lnTo>
                      <a:pt x="519" y="471"/>
                    </a:lnTo>
                    <a:lnTo>
                      <a:pt x="519" y="485"/>
                    </a:lnTo>
                    <a:lnTo>
                      <a:pt x="525" y="498"/>
                    </a:lnTo>
                    <a:lnTo>
                      <a:pt x="525" y="498"/>
                    </a:lnTo>
                    <a:lnTo>
                      <a:pt x="519" y="498"/>
                    </a:lnTo>
                    <a:lnTo>
                      <a:pt x="525" y="503"/>
                    </a:lnTo>
                    <a:lnTo>
                      <a:pt x="525" y="507"/>
                    </a:lnTo>
                    <a:lnTo>
                      <a:pt x="519" y="507"/>
                    </a:lnTo>
                    <a:lnTo>
                      <a:pt x="519" y="507"/>
                    </a:lnTo>
                    <a:lnTo>
                      <a:pt x="525" y="516"/>
                    </a:lnTo>
                    <a:lnTo>
                      <a:pt x="519" y="516"/>
                    </a:lnTo>
                    <a:lnTo>
                      <a:pt x="519" y="516"/>
                    </a:lnTo>
                    <a:lnTo>
                      <a:pt x="525" y="521"/>
                    </a:lnTo>
                    <a:lnTo>
                      <a:pt x="525" y="525"/>
                    </a:lnTo>
                    <a:lnTo>
                      <a:pt x="519" y="525"/>
                    </a:lnTo>
                    <a:lnTo>
                      <a:pt x="513" y="530"/>
                    </a:lnTo>
                    <a:lnTo>
                      <a:pt x="513" y="530"/>
                    </a:lnTo>
                    <a:lnTo>
                      <a:pt x="532" y="530"/>
                    </a:lnTo>
                    <a:lnTo>
                      <a:pt x="538" y="525"/>
                    </a:lnTo>
                    <a:lnTo>
                      <a:pt x="538" y="521"/>
                    </a:lnTo>
                    <a:lnTo>
                      <a:pt x="538" y="521"/>
                    </a:lnTo>
                    <a:lnTo>
                      <a:pt x="538" y="521"/>
                    </a:lnTo>
                    <a:lnTo>
                      <a:pt x="532" y="512"/>
                    </a:lnTo>
                    <a:lnTo>
                      <a:pt x="538" y="503"/>
                    </a:lnTo>
                    <a:lnTo>
                      <a:pt x="538" y="503"/>
                    </a:lnTo>
                    <a:lnTo>
                      <a:pt x="544" y="507"/>
                    </a:lnTo>
                    <a:lnTo>
                      <a:pt x="551" y="507"/>
                    </a:lnTo>
                    <a:lnTo>
                      <a:pt x="563" y="503"/>
                    </a:lnTo>
                    <a:lnTo>
                      <a:pt x="576" y="498"/>
                    </a:lnTo>
                    <a:lnTo>
                      <a:pt x="576" y="498"/>
                    </a:lnTo>
                    <a:lnTo>
                      <a:pt x="576" y="503"/>
                    </a:lnTo>
                    <a:lnTo>
                      <a:pt x="576" y="503"/>
                    </a:lnTo>
                    <a:lnTo>
                      <a:pt x="576" y="507"/>
                    </a:lnTo>
                    <a:lnTo>
                      <a:pt x="570" y="507"/>
                    </a:lnTo>
                    <a:lnTo>
                      <a:pt x="570" y="507"/>
                    </a:lnTo>
                    <a:lnTo>
                      <a:pt x="570" y="503"/>
                    </a:lnTo>
                    <a:lnTo>
                      <a:pt x="563" y="503"/>
                    </a:lnTo>
                    <a:lnTo>
                      <a:pt x="563" y="503"/>
                    </a:lnTo>
                    <a:lnTo>
                      <a:pt x="563" y="512"/>
                    </a:lnTo>
                    <a:lnTo>
                      <a:pt x="551" y="516"/>
                    </a:lnTo>
                    <a:lnTo>
                      <a:pt x="551" y="516"/>
                    </a:lnTo>
                    <a:lnTo>
                      <a:pt x="557" y="516"/>
                    </a:lnTo>
                    <a:lnTo>
                      <a:pt x="563" y="521"/>
                    </a:lnTo>
                    <a:lnTo>
                      <a:pt x="551" y="525"/>
                    </a:lnTo>
                    <a:lnTo>
                      <a:pt x="551" y="525"/>
                    </a:lnTo>
                    <a:lnTo>
                      <a:pt x="563" y="530"/>
                    </a:lnTo>
                    <a:lnTo>
                      <a:pt x="570" y="525"/>
                    </a:lnTo>
                    <a:lnTo>
                      <a:pt x="576" y="521"/>
                    </a:lnTo>
                    <a:lnTo>
                      <a:pt x="576" y="521"/>
                    </a:lnTo>
                    <a:lnTo>
                      <a:pt x="576" y="534"/>
                    </a:lnTo>
                    <a:lnTo>
                      <a:pt x="576" y="539"/>
                    </a:lnTo>
                    <a:lnTo>
                      <a:pt x="576" y="543"/>
                    </a:lnTo>
                    <a:lnTo>
                      <a:pt x="582" y="548"/>
                    </a:lnTo>
                    <a:lnTo>
                      <a:pt x="582" y="548"/>
                    </a:lnTo>
                    <a:close/>
                    <a:moveTo>
                      <a:pt x="601" y="476"/>
                    </a:moveTo>
                    <a:lnTo>
                      <a:pt x="601" y="476"/>
                    </a:lnTo>
                    <a:lnTo>
                      <a:pt x="582" y="476"/>
                    </a:lnTo>
                    <a:lnTo>
                      <a:pt x="582" y="471"/>
                    </a:lnTo>
                    <a:lnTo>
                      <a:pt x="576" y="467"/>
                    </a:lnTo>
                    <a:lnTo>
                      <a:pt x="576" y="467"/>
                    </a:lnTo>
                    <a:lnTo>
                      <a:pt x="589" y="467"/>
                    </a:lnTo>
                    <a:lnTo>
                      <a:pt x="595" y="462"/>
                    </a:lnTo>
                    <a:lnTo>
                      <a:pt x="595" y="462"/>
                    </a:lnTo>
                    <a:lnTo>
                      <a:pt x="595" y="453"/>
                    </a:lnTo>
                    <a:lnTo>
                      <a:pt x="589" y="449"/>
                    </a:lnTo>
                    <a:lnTo>
                      <a:pt x="582" y="449"/>
                    </a:lnTo>
                    <a:lnTo>
                      <a:pt x="576" y="449"/>
                    </a:lnTo>
                    <a:lnTo>
                      <a:pt x="576" y="449"/>
                    </a:lnTo>
                    <a:lnTo>
                      <a:pt x="582" y="449"/>
                    </a:lnTo>
                    <a:lnTo>
                      <a:pt x="582" y="444"/>
                    </a:lnTo>
                    <a:lnTo>
                      <a:pt x="589" y="440"/>
                    </a:lnTo>
                    <a:lnTo>
                      <a:pt x="595" y="440"/>
                    </a:lnTo>
                    <a:lnTo>
                      <a:pt x="595" y="440"/>
                    </a:lnTo>
                    <a:lnTo>
                      <a:pt x="601" y="449"/>
                    </a:lnTo>
                    <a:lnTo>
                      <a:pt x="601" y="458"/>
                    </a:lnTo>
                    <a:lnTo>
                      <a:pt x="601" y="476"/>
                    </a:lnTo>
                    <a:lnTo>
                      <a:pt x="601" y="476"/>
                    </a:lnTo>
                    <a:close/>
                    <a:moveTo>
                      <a:pt x="633" y="606"/>
                    </a:moveTo>
                    <a:lnTo>
                      <a:pt x="633" y="606"/>
                    </a:lnTo>
                    <a:lnTo>
                      <a:pt x="627" y="615"/>
                    </a:lnTo>
                    <a:lnTo>
                      <a:pt x="614" y="620"/>
                    </a:lnTo>
                    <a:lnTo>
                      <a:pt x="614" y="620"/>
                    </a:lnTo>
                    <a:lnTo>
                      <a:pt x="614" y="611"/>
                    </a:lnTo>
                    <a:lnTo>
                      <a:pt x="620" y="606"/>
                    </a:lnTo>
                    <a:lnTo>
                      <a:pt x="620" y="606"/>
                    </a:lnTo>
                    <a:lnTo>
                      <a:pt x="620" y="606"/>
                    </a:lnTo>
                    <a:lnTo>
                      <a:pt x="620" y="606"/>
                    </a:lnTo>
                    <a:lnTo>
                      <a:pt x="633" y="606"/>
                    </a:lnTo>
                    <a:lnTo>
                      <a:pt x="633" y="606"/>
                    </a:lnTo>
                    <a:close/>
                    <a:moveTo>
                      <a:pt x="671" y="485"/>
                    </a:moveTo>
                    <a:lnTo>
                      <a:pt x="671" y="485"/>
                    </a:lnTo>
                    <a:lnTo>
                      <a:pt x="665" y="498"/>
                    </a:lnTo>
                    <a:lnTo>
                      <a:pt x="665" y="507"/>
                    </a:lnTo>
                    <a:lnTo>
                      <a:pt x="665" y="521"/>
                    </a:lnTo>
                    <a:lnTo>
                      <a:pt x="658" y="525"/>
                    </a:lnTo>
                    <a:lnTo>
                      <a:pt x="658" y="525"/>
                    </a:lnTo>
                    <a:lnTo>
                      <a:pt x="658" y="498"/>
                    </a:lnTo>
                    <a:lnTo>
                      <a:pt x="658" y="485"/>
                    </a:lnTo>
                    <a:lnTo>
                      <a:pt x="665" y="476"/>
                    </a:lnTo>
                    <a:lnTo>
                      <a:pt x="665" y="476"/>
                    </a:lnTo>
                    <a:lnTo>
                      <a:pt x="671" y="480"/>
                    </a:lnTo>
                    <a:lnTo>
                      <a:pt x="671" y="485"/>
                    </a:lnTo>
                    <a:lnTo>
                      <a:pt x="671" y="485"/>
                    </a:lnTo>
                    <a:lnTo>
                      <a:pt x="671" y="485"/>
                    </a:lnTo>
                    <a:close/>
                    <a:moveTo>
                      <a:pt x="696" y="561"/>
                    </a:moveTo>
                    <a:lnTo>
                      <a:pt x="696" y="561"/>
                    </a:lnTo>
                    <a:lnTo>
                      <a:pt x="677" y="561"/>
                    </a:lnTo>
                    <a:lnTo>
                      <a:pt x="671" y="557"/>
                    </a:lnTo>
                    <a:lnTo>
                      <a:pt x="671" y="552"/>
                    </a:lnTo>
                    <a:lnTo>
                      <a:pt x="671" y="552"/>
                    </a:lnTo>
                    <a:lnTo>
                      <a:pt x="696" y="552"/>
                    </a:lnTo>
                    <a:lnTo>
                      <a:pt x="696" y="552"/>
                    </a:lnTo>
                    <a:lnTo>
                      <a:pt x="696" y="561"/>
                    </a:lnTo>
                    <a:lnTo>
                      <a:pt x="696" y="561"/>
                    </a:lnTo>
                    <a:close/>
                    <a:moveTo>
                      <a:pt x="747" y="373"/>
                    </a:moveTo>
                    <a:lnTo>
                      <a:pt x="747" y="373"/>
                    </a:lnTo>
                    <a:lnTo>
                      <a:pt x="741" y="373"/>
                    </a:lnTo>
                    <a:lnTo>
                      <a:pt x="741" y="377"/>
                    </a:lnTo>
                    <a:lnTo>
                      <a:pt x="741" y="377"/>
                    </a:lnTo>
                    <a:lnTo>
                      <a:pt x="728" y="377"/>
                    </a:lnTo>
                    <a:lnTo>
                      <a:pt x="722" y="377"/>
                    </a:lnTo>
                    <a:lnTo>
                      <a:pt x="715" y="373"/>
                    </a:lnTo>
                    <a:lnTo>
                      <a:pt x="715" y="373"/>
                    </a:lnTo>
                    <a:lnTo>
                      <a:pt x="728" y="373"/>
                    </a:lnTo>
                    <a:lnTo>
                      <a:pt x="734" y="373"/>
                    </a:lnTo>
                    <a:lnTo>
                      <a:pt x="741" y="368"/>
                    </a:lnTo>
                    <a:lnTo>
                      <a:pt x="747" y="373"/>
                    </a:lnTo>
                    <a:lnTo>
                      <a:pt x="747" y="373"/>
                    </a:lnTo>
                    <a:close/>
                    <a:moveTo>
                      <a:pt x="829" y="471"/>
                    </a:moveTo>
                    <a:lnTo>
                      <a:pt x="829" y="471"/>
                    </a:lnTo>
                    <a:lnTo>
                      <a:pt x="823" y="471"/>
                    </a:lnTo>
                    <a:lnTo>
                      <a:pt x="823" y="476"/>
                    </a:lnTo>
                    <a:lnTo>
                      <a:pt x="817" y="480"/>
                    </a:lnTo>
                    <a:lnTo>
                      <a:pt x="804" y="485"/>
                    </a:lnTo>
                    <a:lnTo>
                      <a:pt x="804" y="485"/>
                    </a:lnTo>
                    <a:lnTo>
                      <a:pt x="823" y="485"/>
                    </a:lnTo>
                    <a:lnTo>
                      <a:pt x="829" y="485"/>
                    </a:lnTo>
                    <a:lnTo>
                      <a:pt x="829" y="485"/>
                    </a:lnTo>
                    <a:lnTo>
                      <a:pt x="829" y="485"/>
                    </a:lnTo>
                    <a:lnTo>
                      <a:pt x="823" y="489"/>
                    </a:lnTo>
                    <a:lnTo>
                      <a:pt x="823" y="489"/>
                    </a:lnTo>
                    <a:lnTo>
                      <a:pt x="829" y="494"/>
                    </a:lnTo>
                    <a:lnTo>
                      <a:pt x="829" y="494"/>
                    </a:lnTo>
                    <a:lnTo>
                      <a:pt x="823" y="512"/>
                    </a:lnTo>
                    <a:lnTo>
                      <a:pt x="829" y="534"/>
                    </a:lnTo>
                    <a:lnTo>
                      <a:pt x="829" y="534"/>
                    </a:lnTo>
                    <a:lnTo>
                      <a:pt x="798" y="534"/>
                    </a:lnTo>
                    <a:lnTo>
                      <a:pt x="785" y="534"/>
                    </a:lnTo>
                    <a:lnTo>
                      <a:pt x="772" y="543"/>
                    </a:lnTo>
                    <a:lnTo>
                      <a:pt x="772" y="543"/>
                    </a:lnTo>
                    <a:lnTo>
                      <a:pt x="772" y="534"/>
                    </a:lnTo>
                    <a:lnTo>
                      <a:pt x="772" y="534"/>
                    </a:lnTo>
                    <a:lnTo>
                      <a:pt x="766" y="530"/>
                    </a:lnTo>
                    <a:lnTo>
                      <a:pt x="760" y="534"/>
                    </a:lnTo>
                    <a:lnTo>
                      <a:pt x="760" y="534"/>
                    </a:lnTo>
                    <a:lnTo>
                      <a:pt x="766" y="548"/>
                    </a:lnTo>
                    <a:lnTo>
                      <a:pt x="766" y="561"/>
                    </a:lnTo>
                    <a:lnTo>
                      <a:pt x="760" y="584"/>
                    </a:lnTo>
                    <a:lnTo>
                      <a:pt x="760" y="584"/>
                    </a:lnTo>
                    <a:lnTo>
                      <a:pt x="747" y="570"/>
                    </a:lnTo>
                    <a:lnTo>
                      <a:pt x="734" y="561"/>
                    </a:lnTo>
                    <a:lnTo>
                      <a:pt x="734" y="561"/>
                    </a:lnTo>
                    <a:lnTo>
                      <a:pt x="734" y="552"/>
                    </a:lnTo>
                    <a:lnTo>
                      <a:pt x="734" y="534"/>
                    </a:lnTo>
                    <a:lnTo>
                      <a:pt x="734" y="534"/>
                    </a:lnTo>
                    <a:lnTo>
                      <a:pt x="747" y="539"/>
                    </a:lnTo>
                    <a:lnTo>
                      <a:pt x="753" y="539"/>
                    </a:lnTo>
                    <a:lnTo>
                      <a:pt x="753" y="534"/>
                    </a:lnTo>
                    <a:lnTo>
                      <a:pt x="753" y="534"/>
                    </a:lnTo>
                    <a:lnTo>
                      <a:pt x="734" y="534"/>
                    </a:lnTo>
                    <a:lnTo>
                      <a:pt x="734" y="534"/>
                    </a:lnTo>
                    <a:lnTo>
                      <a:pt x="734" y="503"/>
                    </a:lnTo>
                    <a:lnTo>
                      <a:pt x="734" y="476"/>
                    </a:lnTo>
                    <a:lnTo>
                      <a:pt x="734" y="476"/>
                    </a:lnTo>
                    <a:lnTo>
                      <a:pt x="747" y="476"/>
                    </a:lnTo>
                    <a:lnTo>
                      <a:pt x="753" y="476"/>
                    </a:lnTo>
                    <a:lnTo>
                      <a:pt x="753" y="471"/>
                    </a:lnTo>
                    <a:lnTo>
                      <a:pt x="753" y="471"/>
                    </a:lnTo>
                    <a:lnTo>
                      <a:pt x="747" y="471"/>
                    </a:lnTo>
                    <a:lnTo>
                      <a:pt x="753" y="467"/>
                    </a:lnTo>
                    <a:lnTo>
                      <a:pt x="753" y="462"/>
                    </a:lnTo>
                    <a:lnTo>
                      <a:pt x="753" y="462"/>
                    </a:lnTo>
                    <a:lnTo>
                      <a:pt x="753" y="462"/>
                    </a:lnTo>
                    <a:lnTo>
                      <a:pt x="741" y="462"/>
                    </a:lnTo>
                    <a:lnTo>
                      <a:pt x="741" y="462"/>
                    </a:lnTo>
                    <a:lnTo>
                      <a:pt x="747" y="467"/>
                    </a:lnTo>
                    <a:lnTo>
                      <a:pt x="747" y="471"/>
                    </a:lnTo>
                    <a:lnTo>
                      <a:pt x="747" y="471"/>
                    </a:lnTo>
                    <a:lnTo>
                      <a:pt x="734" y="471"/>
                    </a:lnTo>
                    <a:lnTo>
                      <a:pt x="734" y="471"/>
                    </a:lnTo>
                    <a:lnTo>
                      <a:pt x="734" y="458"/>
                    </a:lnTo>
                    <a:lnTo>
                      <a:pt x="734" y="449"/>
                    </a:lnTo>
                    <a:lnTo>
                      <a:pt x="741" y="444"/>
                    </a:lnTo>
                    <a:lnTo>
                      <a:pt x="741" y="444"/>
                    </a:lnTo>
                    <a:lnTo>
                      <a:pt x="734" y="435"/>
                    </a:lnTo>
                    <a:lnTo>
                      <a:pt x="734" y="426"/>
                    </a:lnTo>
                    <a:lnTo>
                      <a:pt x="741" y="413"/>
                    </a:lnTo>
                    <a:lnTo>
                      <a:pt x="734" y="404"/>
                    </a:lnTo>
                    <a:lnTo>
                      <a:pt x="734" y="404"/>
                    </a:lnTo>
                    <a:lnTo>
                      <a:pt x="747" y="404"/>
                    </a:lnTo>
                    <a:lnTo>
                      <a:pt x="753" y="404"/>
                    </a:lnTo>
                    <a:lnTo>
                      <a:pt x="760" y="400"/>
                    </a:lnTo>
                    <a:lnTo>
                      <a:pt x="760" y="400"/>
                    </a:lnTo>
                    <a:lnTo>
                      <a:pt x="741" y="400"/>
                    </a:lnTo>
                    <a:lnTo>
                      <a:pt x="734" y="400"/>
                    </a:lnTo>
                    <a:lnTo>
                      <a:pt x="734" y="395"/>
                    </a:lnTo>
                    <a:lnTo>
                      <a:pt x="734" y="395"/>
                    </a:lnTo>
                    <a:lnTo>
                      <a:pt x="741" y="395"/>
                    </a:lnTo>
                    <a:lnTo>
                      <a:pt x="741" y="391"/>
                    </a:lnTo>
                    <a:lnTo>
                      <a:pt x="741" y="391"/>
                    </a:lnTo>
                    <a:lnTo>
                      <a:pt x="734" y="391"/>
                    </a:lnTo>
                    <a:lnTo>
                      <a:pt x="734" y="391"/>
                    </a:lnTo>
                    <a:lnTo>
                      <a:pt x="734" y="391"/>
                    </a:lnTo>
                    <a:lnTo>
                      <a:pt x="753" y="386"/>
                    </a:lnTo>
                    <a:lnTo>
                      <a:pt x="766" y="391"/>
                    </a:lnTo>
                    <a:lnTo>
                      <a:pt x="785" y="400"/>
                    </a:lnTo>
                    <a:lnTo>
                      <a:pt x="785" y="400"/>
                    </a:lnTo>
                    <a:lnTo>
                      <a:pt x="791" y="391"/>
                    </a:lnTo>
                    <a:lnTo>
                      <a:pt x="804" y="386"/>
                    </a:lnTo>
                    <a:lnTo>
                      <a:pt x="829" y="391"/>
                    </a:lnTo>
                    <a:lnTo>
                      <a:pt x="829" y="391"/>
                    </a:lnTo>
                    <a:lnTo>
                      <a:pt x="823" y="404"/>
                    </a:lnTo>
                    <a:lnTo>
                      <a:pt x="823" y="409"/>
                    </a:lnTo>
                    <a:lnTo>
                      <a:pt x="829" y="418"/>
                    </a:lnTo>
                    <a:lnTo>
                      <a:pt x="829" y="418"/>
                    </a:lnTo>
                    <a:lnTo>
                      <a:pt x="823" y="418"/>
                    </a:lnTo>
                    <a:lnTo>
                      <a:pt x="817" y="418"/>
                    </a:lnTo>
                    <a:lnTo>
                      <a:pt x="810" y="418"/>
                    </a:lnTo>
                    <a:lnTo>
                      <a:pt x="804" y="418"/>
                    </a:lnTo>
                    <a:lnTo>
                      <a:pt x="804" y="418"/>
                    </a:lnTo>
                    <a:lnTo>
                      <a:pt x="810" y="422"/>
                    </a:lnTo>
                    <a:lnTo>
                      <a:pt x="817" y="422"/>
                    </a:lnTo>
                    <a:lnTo>
                      <a:pt x="823" y="422"/>
                    </a:lnTo>
                    <a:lnTo>
                      <a:pt x="829" y="426"/>
                    </a:lnTo>
                    <a:lnTo>
                      <a:pt x="829" y="426"/>
                    </a:lnTo>
                    <a:lnTo>
                      <a:pt x="823" y="426"/>
                    </a:lnTo>
                    <a:lnTo>
                      <a:pt x="823" y="426"/>
                    </a:lnTo>
                    <a:lnTo>
                      <a:pt x="829" y="435"/>
                    </a:lnTo>
                    <a:lnTo>
                      <a:pt x="829" y="435"/>
                    </a:lnTo>
                    <a:lnTo>
                      <a:pt x="823" y="435"/>
                    </a:lnTo>
                    <a:lnTo>
                      <a:pt x="823" y="435"/>
                    </a:lnTo>
                    <a:lnTo>
                      <a:pt x="829" y="444"/>
                    </a:lnTo>
                    <a:lnTo>
                      <a:pt x="829" y="444"/>
                    </a:lnTo>
                    <a:lnTo>
                      <a:pt x="817" y="444"/>
                    </a:lnTo>
                    <a:lnTo>
                      <a:pt x="810" y="444"/>
                    </a:lnTo>
                    <a:lnTo>
                      <a:pt x="804" y="444"/>
                    </a:lnTo>
                    <a:lnTo>
                      <a:pt x="804" y="444"/>
                    </a:lnTo>
                    <a:lnTo>
                      <a:pt x="817" y="449"/>
                    </a:lnTo>
                    <a:lnTo>
                      <a:pt x="829" y="444"/>
                    </a:lnTo>
                    <a:lnTo>
                      <a:pt x="829" y="444"/>
                    </a:lnTo>
                    <a:lnTo>
                      <a:pt x="823" y="453"/>
                    </a:lnTo>
                    <a:lnTo>
                      <a:pt x="829" y="462"/>
                    </a:lnTo>
                    <a:lnTo>
                      <a:pt x="829" y="462"/>
                    </a:lnTo>
                    <a:lnTo>
                      <a:pt x="823" y="462"/>
                    </a:lnTo>
                    <a:lnTo>
                      <a:pt x="823" y="462"/>
                    </a:lnTo>
                    <a:lnTo>
                      <a:pt x="829" y="467"/>
                    </a:lnTo>
                    <a:lnTo>
                      <a:pt x="829" y="471"/>
                    </a:lnTo>
                    <a:lnTo>
                      <a:pt x="829" y="471"/>
                    </a:lnTo>
                    <a:close/>
                    <a:moveTo>
                      <a:pt x="855" y="373"/>
                    </a:moveTo>
                    <a:lnTo>
                      <a:pt x="855" y="373"/>
                    </a:lnTo>
                    <a:lnTo>
                      <a:pt x="848" y="386"/>
                    </a:lnTo>
                    <a:lnTo>
                      <a:pt x="848" y="395"/>
                    </a:lnTo>
                    <a:lnTo>
                      <a:pt x="836" y="400"/>
                    </a:lnTo>
                    <a:lnTo>
                      <a:pt x="836" y="400"/>
                    </a:lnTo>
                    <a:lnTo>
                      <a:pt x="842" y="391"/>
                    </a:lnTo>
                    <a:lnTo>
                      <a:pt x="842" y="382"/>
                    </a:lnTo>
                    <a:lnTo>
                      <a:pt x="842" y="377"/>
                    </a:lnTo>
                    <a:lnTo>
                      <a:pt x="855" y="373"/>
                    </a:lnTo>
                    <a:lnTo>
                      <a:pt x="855" y="373"/>
                    </a:lnTo>
                    <a:close/>
                    <a:moveTo>
                      <a:pt x="873" y="467"/>
                    </a:moveTo>
                    <a:lnTo>
                      <a:pt x="873" y="467"/>
                    </a:lnTo>
                    <a:lnTo>
                      <a:pt x="867" y="471"/>
                    </a:lnTo>
                    <a:lnTo>
                      <a:pt x="855" y="471"/>
                    </a:lnTo>
                    <a:lnTo>
                      <a:pt x="836" y="467"/>
                    </a:lnTo>
                    <a:lnTo>
                      <a:pt x="836" y="467"/>
                    </a:lnTo>
                    <a:lnTo>
                      <a:pt x="836" y="462"/>
                    </a:lnTo>
                    <a:lnTo>
                      <a:pt x="842" y="462"/>
                    </a:lnTo>
                    <a:lnTo>
                      <a:pt x="848" y="462"/>
                    </a:lnTo>
                    <a:lnTo>
                      <a:pt x="855" y="458"/>
                    </a:lnTo>
                    <a:lnTo>
                      <a:pt x="855" y="458"/>
                    </a:lnTo>
                    <a:lnTo>
                      <a:pt x="842" y="458"/>
                    </a:lnTo>
                    <a:lnTo>
                      <a:pt x="836" y="458"/>
                    </a:lnTo>
                    <a:lnTo>
                      <a:pt x="836" y="453"/>
                    </a:lnTo>
                    <a:lnTo>
                      <a:pt x="836" y="453"/>
                    </a:lnTo>
                    <a:lnTo>
                      <a:pt x="842" y="449"/>
                    </a:lnTo>
                    <a:lnTo>
                      <a:pt x="842" y="444"/>
                    </a:lnTo>
                    <a:lnTo>
                      <a:pt x="842" y="435"/>
                    </a:lnTo>
                    <a:lnTo>
                      <a:pt x="848" y="431"/>
                    </a:lnTo>
                    <a:lnTo>
                      <a:pt x="848" y="431"/>
                    </a:lnTo>
                    <a:lnTo>
                      <a:pt x="842" y="431"/>
                    </a:lnTo>
                    <a:lnTo>
                      <a:pt x="842" y="435"/>
                    </a:lnTo>
                    <a:lnTo>
                      <a:pt x="836" y="435"/>
                    </a:lnTo>
                    <a:lnTo>
                      <a:pt x="836" y="426"/>
                    </a:lnTo>
                    <a:lnTo>
                      <a:pt x="836" y="426"/>
                    </a:lnTo>
                    <a:lnTo>
                      <a:pt x="842" y="426"/>
                    </a:lnTo>
                    <a:lnTo>
                      <a:pt x="848" y="418"/>
                    </a:lnTo>
                    <a:lnTo>
                      <a:pt x="842" y="409"/>
                    </a:lnTo>
                    <a:lnTo>
                      <a:pt x="836" y="400"/>
                    </a:lnTo>
                    <a:lnTo>
                      <a:pt x="836" y="400"/>
                    </a:lnTo>
                    <a:lnTo>
                      <a:pt x="855" y="400"/>
                    </a:lnTo>
                    <a:lnTo>
                      <a:pt x="855" y="400"/>
                    </a:lnTo>
                    <a:lnTo>
                      <a:pt x="861" y="395"/>
                    </a:lnTo>
                    <a:lnTo>
                      <a:pt x="861" y="395"/>
                    </a:lnTo>
                    <a:lnTo>
                      <a:pt x="855" y="391"/>
                    </a:lnTo>
                    <a:lnTo>
                      <a:pt x="855" y="391"/>
                    </a:lnTo>
                    <a:lnTo>
                      <a:pt x="861" y="386"/>
                    </a:lnTo>
                    <a:lnTo>
                      <a:pt x="861" y="377"/>
                    </a:lnTo>
                    <a:lnTo>
                      <a:pt x="861" y="373"/>
                    </a:lnTo>
                    <a:lnTo>
                      <a:pt x="861" y="368"/>
                    </a:lnTo>
                    <a:lnTo>
                      <a:pt x="861" y="368"/>
                    </a:lnTo>
                    <a:lnTo>
                      <a:pt x="861" y="391"/>
                    </a:lnTo>
                    <a:lnTo>
                      <a:pt x="861" y="391"/>
                    </a:lnTo>
                    <a:lnTo>
                      <a:pt x="861" y="391"/>
                    </a:lnTo>
                    <a:lnTo>
                      <a:pt x="861" y="391"/>
                    </a:lnTo>
                    <a:lnTo>
                      <a:pt x="861" y="391"/>
                    </a:lnTo>
                    <a:lnTo>
                      <a:pt x="867" y="400"/>
                    </a:lnTo>
                    <a:lnTo>
                      <a:pt x="873" y="409"/>
                    </a:lnTo>
                    <a:lnTo>
                      <a:pt x="873" y="409"/>
                    </a:lnTo>
                    <a:lnTo>
                      <a:pt x="861" y="404"/>
                    </a:lnTo>
                    <a:lnTo>
                      <a:pt x="861" y="404"/>
                    </a:lnTo>
                    <a:lnTo>
                      <a:pt x="861" y="409"/>
                    </a:lnTo>
                    <a:lnTo>
                      <a:pt x="861" y="409"/>
                    </a:lnTo>
                    <a:lnTo>
                      <a:pt x="861" y="413"/>
                    </a:lnTo>
                    <a:lnTo>
                      <a:pt x="861" y="418"/>
                    </a:lnTo>
                    <a:lnTo>
                      <a:pt x="855" y="422"/>
                    </a:lnTo>
                    <a:lnTo>
                      <a:pt x="855" y="426"/>
                    </a:lnTo>
                    <a:lnTo>
                      <a:pt x="855" y="426"/>
                    </a:lnTo>
                    <a:lnTo>
                      <a:pt x="861" y="418"/>
                    </a:lnTo>
                    <a:lnTo>
                      <a:pt x="867" y="418"/>
                    </a:lnTo>
                    <a:lnTo>
                      <a:pt x="873" y="418"/>
                    </a:lnTo>
                    <a:lnTo>
                      <a:pt x="873" y="418"/>
                    </a:lnTo>
                    <a:lnTo>
                      <a:pt x="867" y="426"/>
                    </a:lnTo>
                    <a:lnTo>
                      <a:pt x="861" y="431"/>
                    </a:lnTo>
                    <a:lnTo>
                      <a:pt x="855" y="435"/>
                    </a:lnTo>
                    <a:lnTo>
                      <a:pt x="848" y="444"/>
                    </a:lnTo>
                    <a:lnTo>
                      <a:pt x="848" y="444"/>
                    </a:lnTo>
                    <a:lnTo>
                      <a:pt x="873" y="444"/>
                    </a:lnTo>
                    <a:lnTo>
                      <a:pt x="873" y="444"/>
                    </a:lnTo>
                    <a:lnTo>
                      <a:pt x="873" y="458"/>
                    </a:lnTo>
                    <a:lnTo>
                      <a:pt x="873" y="458"/>
                    </a:lnTo>
                    <a:lnTo>
                      <a:pt x="861" y="458"/>
                    </a:lnTo>
                    <a:lnTo>
                      <a:pt x="861" y="458"/>
                    </a:lnTo>
                    <a:lnTo>
                      <a:pt x="861" y="458"/>
                    </a:lnTo>
                    <a:lnTo>
                      <a:pt x="861" y="458"/>
                    </a:lnTo>
                    <a:lnTo>
                      <a:pt x="867" y="462"/>
                    </a:lnTo>
                    <a:lnTo>
                      <a:pt x="867" y="467"/>
                    </a:lnTo>
                    <a:lnTo>
                      <a:pt x="873" y="467"/>
                    </a:lnTo>
                    <a:lnTo>
                      <a:pt x="873" y="467"/>
                    </a:lnTo>
                    <a:lnTo>
                      <a:pt x="873" y="467"/>
                    </a:lnTo>
                    <a:lnTo>
                      <a:pt x="873" y="467"/>
                    </a:lnTo>
                    <a:lnTo>
                      <a:pt x="873" y="467"/>
                    </a:lnTo>
                    <a:close/>
                    <a:moveTo>
                      <a:pt x="861" y="476"/>
                    </a:moveTo>
                    <a:lnTo>
                      <a:pt x="861" y="476"/>
                    </a:lnTo>
                    <a:lnTo>
                      <a:pt x="861" y="480"/>
                    </a:lnTo>
                    <a:lnTo>
                      <a:pt x="867" y="489"/>
                    </a:lnTo>
                    <a:lnTo>
                      <a:pt x="867" y="489"/>
                    </a:lnTo>
                    <a:lnTo>
                      <a:pt x="855" y="489"/>
                    </a:lnTo>
                    <a:lnTo>
                      <a:pt x="836" y="494"/>
                    </a:lnTo>
                    <a:lnTo>
                      <a:pt x="836" y="494"/>
                    </a:lnTo>
                    <a:lnTo>
                      <a:pt x="842" y="480"/>
                    </a:lnTo>
                    <a:lnTo>
                      <a:pt x="861" y="476"/>
                    </a:lnTo>
                    <a:lnTo>
                      <a:pt x="861" y="476"/>
                    </a:lnTo>
                    <a:close/>
                    <a:moveTo>
                      <a:pt x="899" y="530"/>
                    </a:moveTo>
                    <a:lnTo>
                      <a:pt x="899" y="530"/>
                    </a:lnTo>
                    <a:lnTo>
                      <a:pt x="880" y="525"/>
                    </a:lnTo>
                    <a:lnTo>
                      <a:pt x="873" y="525"/>
                    </a:lnTo>
                    <a:lnTo>
                      <a:pt x="848" y="539"/>
                    </a:lnTo>
                    <a:lnTo>
                      <a:pt x="848" y="539"/>
                    </a:lnTo>
                    <a:lnTo>
                      <a:pt x="842" y="534"/>
                    </a:lnTo>
                    <a:lnTo>
                      <a:pt x="836" y="534"/>
                    </a:lnTo>
                    <a:lnTo>
                      <a:pt x="836" y="534"/>
                    </a:lnTo>
                    <a:lnTo>
                      <a:pt x="836" y="512"/>
                    </a:lnTo>
                    <a:lnTo>
                      <a:pt x="836" y="494"/>
                    </a:lnTo>
                    <a:lnTo>
                      <a:pt x="836" y="494"/>
                    </a:lnTo>
                    <a:lnTo>
                      <a:pt x="855" y="494"/>
                    </a:lnTo>
                    <a:lnTo>
                      <a:pt x="867" y="494"/>
                    </a:lnTo>
                    <a:lnTo>
                      <a:pt x="873" y="498"/>
                    </a:lnTo>
                    <a:lnTo>
                      <a:pt x="873" y="498"/>
                    </a:lnTo>
                    <a:lnTo>
                      <a:pt x="867" y="498"/>
                    </a:lnTo>
                    <a:lnTo>
                      <a:pt x="861" y="503"/>
                    </a:lnTo>
                    <a:lnTo>
                      <a:pt x="861" y="507"/>
                    </a:lnTo>
                    <a:lnTo>
                      <a:pt x="861" y="507"/>
                    </a:lnTo>
                    <a:lnTo>
                      <a:pt x="861" y="507"/>
                    </a:lnTo>
                    <a:lnTo>
                      <a:pt x="855" y="503"/>
                    </a:lnTo>
                    <a:lnTo>
                      <a:pt x="855" y="503"/>
                    </a:lnTo>
                    <a:lnTo>
                      <a:pt x="855" y="498"/>
                    </a:lnTo>
                    <a:lnTo>
                      <a:pt x="855" y="498"/>
                    </a:lnTo>
                    <a:lnTo>
                      <a:pt x="855" y="498"/>
                    </a:lnTo>
                    <a:lnTo>
                      <a:pt x="848" y="503"/>
                    </a:lnTo>
                    <a:lnTo>
                      <a:pt x="848" y="507"/>
                    </a:lnTo>
                    <a:lnTo>
                      <a:pt x="848" y="512"/>
                    </a:lnTo>
                    <a:lnTo>
                      <a:pt x="848" y="521"/>
                    </a:lnTo>
                    <a:lnTo>
                      <a:pt x="848" y="521"/>
                    </a:lnTo>
                    <a:lnTo>
                      <a:pt x="867" y="521"/>
                    </a:lnTo>
                    <a:lnTo>
                      <a:pt x="873" y="516"/>
                    </a:lnTo>
                    <a:lnTo>
                      <a:pt x="873" y="516"/>
                    </a:lnTo>
                    <a:lnTo>
                      <a:pt x="873" y="512"/>
                    </a:lnTo>
                    <a:lnTo>
                      <a:pt x="867" y="512"/>
                    </a:lnTo>
                    <a:lnTo>
                      <a:pt x="867" y="512"/>
                    </a:lnTo>
                    <a:lnTo>
                      <a:pt x="873" y="507"/>
                    </a:lnTo>
                    <a:lnTo>
                      <a:pt x="873" y="503"/>
                    </a:lnTo>
                    <a:lnTo>
                      <a:pt x="873" y="503"/>
                    </a:lnTo>
                    <a:lnTo>
                      <a:pt x="880" y="503"/>
                    </a:lnTo>
                    <a:lnTo>
                      <a:pt x="886" y="507"/>
                    </a:lnTo>
                    <a:lnTo>
                      <a:pt x="899" y="512"/>
                    </a:lnTo>
                    <a:lnTo>
                      <a:pt x="899" y="512"/>
                    </a:lnTo>
                    <a:lnTo>
                      <a:pt x="905" y="516"/>
                    </a:lnTo>
                    <a:lnTo>
                      <a:pt x="899" y="521"/>
                    </a:lnTo>
                    <a:lnTo>
                      <a:pt x="892" y="525"/>
                    </a:lnTo>
                    <a:lnTo>
                      <a:pt x="899" y="530"/>
                    </a:lnTo>
                    <a:lnTo>
                      <a:pt x="899" y="530"/>
                    </a:lnTo>
                    <a:close/>
                    <a:moveTo>
                      <a:pt x="1203" y="566"/>
                    </a:moveTo>
                    <a:lnTo>
                      <a:pt x="1203" y="566"/>
                    </a:lnTo>
                    <a:lnTo>
                      <a:pt x="1203" y="530"/>
                    </a:lnTo>
                    <a:lnTo>
                      <a:pt x="1209" y="498"/>
                    </a:lnTo>
                    <a:lnTo>
                      <a:pt x="1209" y="498"/>
                    </a:lnTo>
                    <a:lnTo>
                      <a:pt x="1203" y="498"/>
                    </a:lnTo>
                    <a:lnTo>
                      <a:pt x="1209" y="494"/>
                    </a:lnTo>
                    <a:lnTo>
                      <a:pt x="1209" y="494"/>
                    </a:lnTo>
                    <a:lnTo>
                      <a:pt x="1209" y="530"/>
                    </a:lnTo>
                    <a:lnTo>
                      <a:pt x="1209" y="548"/>
                    </a:lnTo>
                    <a:lnTo>
                      <a:pt x="1203" y="566"/>
                    </a:lnTo>
                    <a:lnTo>
                      <a:pt x="1203" y="566"/>
                    </a:lnTo>
                    <a:close/>
                    <a:moveTo>
                      <a:pt x="1209" y="400"/>
                    </a:moveTo>
                    <a:lnTo>
                      <a:pt x="1209" y="400"/>
                    </a:lnTo>
                    <a:lnTo>
                      <a:pt x="1209" y="400"/>
                    </a:lnTo>
                    <a:lnTo>
                      <a:pt x="1209" y="409"/>
                    </a:lnTo>
                    <a:lnTo>
                      <a:pt x="1209" y="413"/>
                    </a:lnTo>
                    <a:lnTo>
                      <a:pt x="1209" y="418"/>
                    </a:lnTo>
                    <a:lnTo>
                      <a:pt x="1209" y="418"/>
                    </a:lnTo>
                    <a:lnTo>
                      <a:pt x="1203" y="409"/>
                    </a:lnTo>
                    <a:lnTo>
                      <a:pt x="1203" y="404"/>
                    </a:lnTo>
                    <a:lnTo>
                      <a:pt x="1203" y="395"/>
                    </a:lnTo>
                    <a:lnTo>
                      <a:pt x="1209" y="400"/>
                    </a:lnTo>
                    <a:lnTo>
                      <a:pt x="1209" y="400"/>
                    </a:lnTo>
                    <a:close/>
                    <a:moveTo>
                      <a:pt x="1228" y="134"/>
                    </a:moveTo>
                    <a:lnTo>
                      <a:pt x="1228" y="134"/>
                    </a:lnTo>
                    <a:lnTo>
                      <a:pt x="1203" y="134"/>
                    </a:lnTo>
                    <a:lnTo>
                      <a:pt x="1203" y="134"/>
                    </a:lnTo>
                    <a:lnTo>
                      <a:pt x="1203" y="130"/>
                    </a:lnTo>
                    <a:lnTo>
                      <a:pt x="1203" y="130"/>
                    </a:lnTo>
                    <a:lnTo>
                      <a:pt x="1215" y="130"/>
                    </a:lnTo>
                    <a:lnTo>
                      <a:pt x="1228" y="130"/>
                    </a:lnTo>
                    <a:lnTo>
                      <a:pt x="1228" y="134"/>
                    </a:lnTo>
                    <a:lnTo>
                      <a:pt x="1228" y="134"/>
                    </a:lnTo>
                    <a:close/>
                    <a:moveTo>
                      <a:pt x="1209" y="89"/>
                    </a:moveTo>
                    <a:lnTo>
                      <a:pt x="1209" y="89"/>
                    </a:lnTo>
                    <a:lnTo>
                      <a:pt x="1209" y="80"/>
                    </a:lnTo>
                    <a:lnTo>
                      <a:pt x="1209" y="76"/>
                    </a:lnTo>
                    <a:lnTo>
                      <a:pt x="1209" y="76"/>
                    </a:lnTo>
                    <a:lnTo>
                      <a:pt x="1209" y="76"/>
                    </a:lnTo>
                    <a:lnTo>
                      <a:pt x="1203" y="76"/>
                    </a:lnTo>
                    <a:lnTo>
                      <a:pt x="1203" y="76"/>
                    </a:lnTo>
                    <a:lnTo>
                      <a:pt x="1203" y="76"/>
                    </a:lnTo>
                    <a:lnTo>
                      <a:pt x="1203" y="71"/>
                    </a:lnTo>
                    <a:lnTo>
                      <a:pt x="1215" y="71"/>
                    </a:lnTo>
                    <a:lnTo>
                      <a:pt x="1215" y="71"/>
                    </a:lnTo>
                    <a:lnTo>
                      <a:pt x="1215" y="80"/>
                    </a:lnTo>
                    <a:lnTo>
                      <a:pt x="1215" y="85"/>
                    </a:lnTo>
                    <a:lnTo>
                      <a:pt x="1215" y="89"/>
                    </a:lnTo>
                    <a:lnTo>
                      <a:pt x="1209" y="89"/>
                    </a:lnTo>
                    <a:lnTo>
                      <a:pt x="1209" y="89"/>
                    </a:lnTo>
                    <a:close/>
                    <a:moveTo>
                      <a:pt x="1247" y="112"/>
                    </a:moveTo>
                    <a:lnTo>
                      <a:pt x="1247" y="112"/>
                    </a:lnTo>
                    <a:lnTo>
                      <a:pt x="1215" y="112"/>
                    </a:lnTo>
                    <a:lnTo>
                      <a:pt x="1203" y="112"/>
                    </a:lnTo>
                    <a:lnTo>
                      <a:pt x="1203" y="107"/>
                    </a:lnTo>
                    <a:lnTo>
                      <a:pt x="1209" y="103"/>
                    </a:lnTo>
                    <a:lnTo>
                      <a:pt x="1209" y="103"/>
                    </a:lnTo>
                    <a:lnTo>
                      <a:pt x="1215" y="107"/>
                    </a:lnTo>
                    <a:lnTo>
                      <a:pt x="1234" y="107"/>
                    </a:lnTo>
                    <a:lnTo>
                      <a:pt x="1234" y="107"/>
                    </a:lnTo>
                    <a:lnTo>
                      <a:pt x="1234" y="98"/>
                    </a:lnTo>
                    <a:lnTo>
                      <a:pt x="1234" y="94"/>
                    </a:lnTo>
                    <a:lnTo>
                      <a:pt x="1241" y="94"/>
                    </a:lnTo>
                    <a:lnTo>
                      <a:pt x="1241" y="94"/>
                    </a:lnTo>
                    <a:lnTo>
                      <a:pt x="1241" y="98"/>
                    </a:lnTo>
                    <a:lnTo>
                      <a:pt x="1241" y="103"/>
                    </a:lnTo>
                    <a:lnTo>
                      <a:pt x="1241" y="107"/>
                    </a:lnTo>
                    <a:lnTo>
                      <a:pt x="1247" y="112"/>
                    </a:lnTo>
                    <a:lnTo>
                      <a:pt x="1247" y="112"/>
                    </a:lnTo>
                    <a:close/>
                    <a:moveTo>
                      <a:pt x="1304" y="125"/>
                    </a:moveTo>
                    <a:lnTo>
                      <a:pt x="1304" y="125"/>
                    </a:lnTo>
                    <a:lnTo>
                      <a:pt x="1291" y="125"/>
                    </a:lnTo>
                    <a:lnTo>
                      <a:pt x="1291" y="125"/>
                    </a:lnTo>
                    <a:lnTo>
                      <a:pt x="1291" y="121"/>
                    </a:lnTo>
                    <a:lnTo>
                      <a:pt x="1285" y="121"/>
                    </a:lnTo>
                    <a:lnTo>
                      <a:pt x="1285" y="121"/>
                    </a:lnTo>
                    <a:lnTo>
                      <a:pt x="1291" y="116"/>
                    </a:lnTo>
                    <a:lnTo>
                      <a:pt x="1291" y="112"/>
                    </a:lnTo>
                    <a:lnTo>
                      <a:pt x="1291" y="107"/>
                    </a:lnTo>
                    <a:lnTo>
                      <a:pt x="1304" y="107"/>
                    </a:lnTo>
                    <a:lnTo>
                      <a:pt x="1304" y="107"/>
                    </a:lnTo>
                    <a:lnTo>
                      <a:pt x="1298" y="116"/>
                    </a:lnTo>
                    <a:lnTo>
                      <a:pt x="1304" y="125"/>
                    </a:lnTo>
                    <a:lnTo>
                      <a:pt x="1304" y="125"/>
                    </a:lnTo>
                    <a:close/>
                    <a:moveTo>
                      <a:pt x="1304" y="143"/>
                    </a:moveTo>
                    <a:lnTo>
                      <a:pt x="1304" y="143"/>
                    </a:lnTo>
                    <a:lnTo>
                      <a:pt x="1298" y="148"/>
                    </a:lnTo>
                    <a:lnTo>
                      <a:pt x="1298" y="152"/>
                    </a:lnTo>
                    <a:lnTo>
                      <a:pt x="1304" y="161"/>
                    </a:lnTo>
                    <a:lnTo>
                      <a:pt x="1304" y="161"/>
                    </a:lnTo>
                    <a:lnTo>
                      <a:pt x="1272" y="161"/>
                    </a:lnTo>
                    <a:lnTo>
                      <a:pt x="1272" y="161"/>
                    </a:lnTo>
                    <a:lnTo>
                      <a:pt x="1272" y="188"/>
                    </a:lnTo>
                    <a:lnTo>
                      <a:pt x="1272" y="215"/>
                    </a:lnTo>
                    <a:lnTo>
                      <a:pt x="1272" y="215"/>
                    </a:lnTo>
                    <a:lnTo>
                      <a:pt x="1260" y="206"/>
                    </a:lnTo>
                    <a:lnTo>
                      <a:pt x="1253" y="206"/>
                    </a:lnTo>
                    <a:lnTo>
                      <a:pt x="1241" y="206"/>
                    </a:lnTo>
                    <a:lnTo>
                      <a:pt x="1222" y="206"/>
                    </a:lnTo>
                    <a:lnTo>
                      <a:pt x="1203" y="206"/>
                    </a:lnTo>
                    <a:lnTo>
                      <a:pt x="1203" y="206"/>
                    </a:lnTo>
                    <a:lnTo>
                      <a:pt x="1209" y="197"/>
                    </a:lnTo>
                    <a:lnTo>
                      <a:pt x="1209" y="188"/>
                    </a:lnTo>
                    <a:lnTo>
                      <a:pt x="1203" y="179"/>
                    </a:lnTo>
                    <a:lnTo>
                      <a:pt x="1203" y="179"/>
                    </a:lnTo>
                    <a:lnTo>
                      <a:pt x="1209" y="179"/>
                    </a:lnTo>
                    <a:lnTo>
                      <a:pt x="1209" y="179"/>
                    </a:lnTo>
                    <a:lnTo>
                      <a:pt x="1203" y="166"/>
                    </a:lnTo>
                    <a:lnTo>
                      <a:pt x="1209" y="152"/>
                    </a:lnTo>
                    <a:lnTo>
                      <a:pt x="1209" y="152"/>
                    </a:lnTo>
                    <a:lnTo>
                      <a:pt x="1209" y="152"/>
                    </a:lnTo>
                    <a:lnTo>
                      <a:pt x="1209" y="152"/>
                    </a:lnTo>
                    <a:lnTo>
                      <a:pt x="1215" y="148"/>
                    </a:lnTo>
                    <a:lnTo>
                      <a:pt x="1215" y="148"/>
                    </a:lnTo>
                    <a:lnTo>
                      <a:pt x="1215" y="152"/>
                    </a:lnTo>
                    <a:lnTo>
                      <a:pt x="1222" y="157"/>
                    </a:lnTo>
                    <a:lnTo>
                      <a:pt x="1222" y="157"/>
                    </a:lnTo>
                    <a:lnTo>
                      <a:pt x="1228" y="152"/>
                    </a:lnTo>
                    <a:lnTo>
                      <a:pt x="1228" y="152"/>
                    </a:lnTo>
                    <a:lnTo>
                      <a:pt x="1234" y="152"/>
                    </a:lnTo>
                    <a:lnTo>
                      <a:pt x="1234" y="152"/>
                    </a:lnTo>
                    <a:lnTo>
                      <a:pt x="1234" y="148"/>
                    </a:lnTo>
                    <a:lnTo>
                      <a:pt x="1234" y="143"/>
                    </a:lnTo>
                    <a:lnTo>
                      <a:pt x="1228" y="143"/>
                    </a:lnTo>
                    <a:lnTo>
                      <a:pt x="1222" y="143"/>
                    </a:lnTo>
                    <a:lnTo>
                      <a:pt x="1222" y="143"/>
                    </a:lnTo>
                    <a:lnTo>
                      <a:pt x="1234" y="139"/>
                    </a:lnTo>
                    <a:lnTo>
                      <a:pt x="1241" y="134"/>
                    </a:lnTo>
                    <a:lnTo>
                      <a:pt x="1241" y="134"/>
                    </a:lnTo>
                    <a:lnTo>
                      <a:pt x="1241" y="134"/>
                    </a:lnTo>
                    <a:lnTo>
                      <a:pt x="1241" y="134"/>
                    </a:lnTo>
                    <a:lnTo>
                      <a:pt x="1241" y="134"/>
                    </a:lnTo>
                    <a:lnTo>
                      <a:pt x="1241" y="134"/>
                    </a:lnTo>
                    <a:lnTo>
                      <a:pt x="1241" y="134"/>
                    </a:lnTo>
                    <a:lnTo>
                      <a:pt x="1241" y="143"/>
                    </a:lnTo>
                    <a:lnTo>
                      <a:pt x="1241" y="152"/>
                    </a:lnTo>
                    <a:lnTo>
                      <a:pt x="1241" y="152"/>
                    </a:lnTo>
                    <a:lnTo>
                      <a:pt x="1291" y="152"/>
                    </a:lnTo>
                    <a:lnTo>
                      <a:pt x="1291" y="152"/>
                    </a:lnTo>
                    <a:lnTo>
                      <a:pt x="1291" y="143"/>
                    </a:lnTo>
                    <a:lnTo>
                      <a:pt x="1298" y="139"/>
                    </a:lnTo>
                    <a:lnTo>
                      <a:pt x="1304" y="143"/>
                    </a:lnTo>
                    <a:lnTo>
                      <a:pt x="1304" y="143"/>
                    </a:lnTo>
                    <a:close/>
                    <a:moveTo>
                      <a:pt x="1392" y="112"/>
                    </a:moveTo>
                    <a:lnTo>
                      <a:pt x="1392" y="112"/>
                    </a:lnTo>
                    <a:lnTo>
                      <a:pt x="1411" y="107"/>
                    </a:lnTo>
                    <a:lnTo>
                      <a:pt x="1424" y="112"/>
                    </a:lnTo>
                    <a:lnTo>
                      <a:pt x="1437" y="116"/>
                    </a:lnTo>
                    <a:lnTo>
                      <a:pt x="1437" y="116"/>
                    </a:lnTo>
                    <a:lnTo>
                      <a:pt x="1424" y="116"/>
                    </a:lnTo>
                    <a:lnTo>
                      <a:pt x="1411" y="116"/>
                    </a:lnTo>
                    <a:lnTo>
                      <a:pt x="1392" y="112"/>
                    </a:lnTo>
                    <a:lnTo>
                      <a:pt x="1392" y="112"/>
                    </a:lnTo>
                    <a:close/>
                    <a:moveTo>
                      <a:pt x="1392" y="85"/>
                    </a:moveTo>
                    <a:lnTo>
                      <a:pt x="1392" y="85"/>
                    </a:lnTo>
                    <a:lnTo>
                      <a:pt x="1456" y="85"/>
                    </a:lnTo>
                    <a:lnTo>
                      <a:pt x="1519" y="89"/>
                    </a:lnTo>
                    <a:lnTo>
                      <a:pt x="1519" y="89"/>
                    </a:lnTo>
                    <a:lnTo>
                      <a:pt x="1519" y="89"/>
                    </a:lnTo>
                    <a:lnTo>
                      <a:pt x="1513" y="94"/>
                    </a:lnTo>
                    <a:lnTo>
                      <a:pt x="1513" y="98"/>
                    </a:lnTo>
                    <a:lnTo>
                      <a:pt x="1513" y="98"/>
                    </a:lnTo>
                    <a:lnTo>
                      <a:pt x="1481" y="94"/>
                    </a:lnTo>
                    <a:lnTo>
                      <a:pt x="1449" y="94"/>
                    </a:lnTo>
                    <a:lnTo>
                      <a:pt x="1449" y="94"/>
                    </a:lnTo>
                    <a:lnTo>
                      <a:pt x="1449" y="103"/>
                    </a:lnTo>
                    <a:lnTo>
                      <a:pt x="1449" y="103"/>
                    </a:lnTo>
                    <a:lnTo>
                      <a:pt x="1449" y="103"/>
                    </a:lnTo>
                    <a:lnTo>
                      <a:pt x="1449" y="103"/>
                    </a:lnTo>
                    <a:lnTo>
                      <a:pt x="1443" y="98"/>
                    </a:lnTo>
                    <a:lnTo>
                      <a:pt x="1443" y="94"/>
                    </a:lnTo>
                    <a:lnTo>
                      <a:pt x="1443" y="94"/>
                    </a:lnTo>
                    <a:lnTo>
                      <a:pt x="1443" y="94"/>
                    </a:lnTo>
                    <a:lnTo>
                      <a:pt x="1418" y="94"/>
                    </a:lnTo>
                    <a:lnTo>
                      <a:pt x="1405" y="94"/>
                    </a:lnTo>
                    <a:lnTo>
                      <a:pt x="1392" y="85"/>
                    </a:lnTo>
                    <a:lnTo>
                      <a:pt x="1392" y="85"/>
                    </a:lnTo>
                    <a:close/>
                    <a:moveTo>
                      <a:pt x="1304" y="112"/>
                    </a:moveTo>
                    <a:lnTo>
                      <a:pt x="1304" y="112"/>
                    </a:lnTo>
                    <a:lnTo>
                      <a:pt x="1342" y="112"/>
                    </a:lnTo>
                    <a:lnTo>
                      <a:pt x="1361" y="112"/>
                    </a:lnTo>
                    <a:lnTo>
                      <a:pt x="1380" y="116"/>
                    </a:lnTo>
                    <a:lnTo>
                      <a:pt x="1380" y="116"/>
                    </a:lnTo>
                    <a:lnTo>
                      <a:pt x="1342" y="116"/>
                    </a:lnTo>
                    <a:lnTo>
                      <a:pt x="1323" y="116"/>
                    </a:lnTo>
                    <a:lnTo>
                      <a:pt x="1304" y="112"/>
                    </a:lnTo>
                    <a:lnTo>
                      <a:pt x="1304" y="112"/>
                    </a:lnTo>
                    <a:close/>
                    <a:moveTo>
                      <a:pt x="1298" y="332"/>
                    </a:moveTo>
                    <a:lnTo>
                      <a:pt x="1298" y="332"/>
                    </a:lnTo>
                    <a:lnTo>
                      <a:pt x="1253" y="337"/>
                    </a:lnTo>
                    <a:lnTo>
                      <a:pt x="1209" y="332"/>
                    </a:lnTo>
                    <a:lnTo>
                      <a:pt x="1209" y="332"/>
                    </a:lnTo>
                    <a:lnTo>
                      <a:pt x="1209" y="346"/>
                    </a:lnTo>
                    <a:lnTo>
                      <a:pt x="1209" y="350"/>
                    </a:lnTo>
                    <a:lnTo>
                      <a:pt x="1209" y="350"/>
                    </a:lnTo>
                    <a:lnTo>
                      <a:pt x="1203" y="341"/>
                    </a:lnTo>
                    <a:lnTo>
                      <a:pt x="1203" y="337"/>
                    </a:lnTo>
                    <a:lnTo>
                      <a:pt x="1196" y="332"/>
                    </a:lnTo>
                    <a:lnTo>
                      <a:pt x="1196" y="332"/>
                    </a:lnTo>
                    <a:lnTo>
                      <a:pt x="1196" y="570"/>
                    </a:lnTo>
                    <a:lnTo>
                      <a:pt x="1196" y="570"/>
                    </a:lnTo>
                    <a:lnTo>
                      <a:pt x="1146" y="570"/>
                    </a:lnTo>
                    <a:lnTo>
                      <a:pt x="1120" y="575"/>
                    </a:lnTo>
                    <a:lnTo>
                      <a:pt x="1114" y="579"/>
                    </a:lnTo>
                    <a:lnTo>
                      <a:pt x="1114" y="588"/>
                    </a:lnTo>
                    <a:lnTo>
                      <a:pt x="1114" y="588"/>
                    </a:lnTo>
                    <a:lnTo>
                      <a:pt x="1114" y="575"/>
                    </a:lnTo>
                    <a:lnTo>
                      <a:pt x="1114" y="566"/>
                    </a:lnTo>
                    <a:lnTo>
                      <a:pt x="1108" y="561"/>
                    </a:lnTo>
                    <a:lnTo>
                      <a:pt x="1108" y="561"/>
                    </a:lnTo>
                    <a:lnTo>
                      <a:pt x="1089" y="561"/>
                    </a:lnTo>
                    <a:lnTo>
                      <a:pt x="1089" y="561"/>
                    </a:lnTo>
                    <a:lnTo>
                      <a:pt x="1095" y="570"/>
                    </a:lnTo>
                    <a:lnTo>
                      <a:pt x="1095" y="570"/>
                    </a:lnTo>
                    <a:lnTo>
                      <a:pt x="1070" y="566"/>
                    </a:lnTo>
                    <a:lnTo>
                      <a:pt x="1044" y="561"/>
                    </a:lnTo>
                    <a:lnTo>
                      <a:pt x="1044" y="561"/>
                    </a:lnTo>
                    <a:lnTo>
                      <a:pt x="1057" y="570"/>
                    </a:lnTo>
                    <a:lnTo>
                      <a:pt x="1063" y="575"/>
                    </a:lnTo>
                    <a:lnTo>
                      <a:pt x="1057" y="579"/>
                    </a:lnTo>
                    <a:lnTo>
                      <a:pt x="1057" y="579"/>
                    </a:lnTo>
                    <a:lnTo>
                      <a:pt x="1051" y="570"/>
                    </a:lnTo>
                    <a:lnTo>
                      <a:pt x="1044" y="566"/>
                    </a:lnTo>
                    <a:lnTo>
                      <a:pt x="1019" y="561"/>
                    </a:lnTo>
                    <a:lnTo>
                      <a:pt x="1019" y="561"/>
                    </a:lnTo>
                    <a:lnTo>
                      <a:pt x="1019" y="552"/>
                    </a:lnTo>
                    <a:lnTo>
                      <a:pt x="1019" y="552"/>
                    </a:lnTo>
                    <a:lnTo>
                      <a:pt x="1063" y="539"/>
                    </a:lnTo>
                    <a:lnTo>
                      <a:pt x="1082" y="539"/>
                    </a:lnTo>
                    <a:lnTo>
                      <a:pt x="1101" y="543"/>
                    </a:lnTo>
                    <a:lnTo>
                      <a:pt x="1101" y="543"/>
                    </a:lnTo>
                    <a:lnTo>
                      <a:pt x="1101" y="552"/>
                    </a:lnTo>
                    <a:lnTo>
                      <a:pt x="1108" y="557"/>
                    </a:lnTo>
                    <a:lnTo>
                      <a:pt x="1120" y="561"/>
                    </a:lnTo>
                    <a:lnTo>
                      <a:pt x="1139" y="561"/>
                    </a:lnTo>
                    <a:lnTo>
                      <a:pt x="1171" y="557"/>
                    </a:lnTo>
                    <a:lnTo>
                      <a:pt x="1177" y="552"/>
                    </a:lnTo>
                    <a:lnTo>
                      <a:pt x="1171" y="543"/>
                    </a:lnTo>
                    <a:lnTo>
                      <a:pt x="1171" y="543"/>
                    </a:lnTo>
                    <a:lnTo>
                      <a:pt x="1171" y="548"/>
                    </a:lnTo>
                    <a:lnTo>
                      <a:pt x="1165" y="552"/>
                    </a:lnTo>
                    <a:lnTo>
                      <a:pt x="1165" y="552"/>
                    </a:lnTo>
                    <a:lnTo>
                      <a:pt x="1165" y="534"/>
                    </a:lnTo>
                    <a:lnTo>
                      <a:pt x="1171" y="525"/>
                    </a:lnTo>
                    <a:lnTo>
                      <a:pt x="1171" y="525"/>
                    </a:lnTo>
                    <a:lnTo>
                      <a:pt x="1171" y="525"/>
                    </a:lnTo>
                    <a:lnTo>
                      <a:pt x="1171" y="525"/>
                    </a:lnTo>
                    <a:lnTo>
                      <a:pt x="1171" y="534"/>
                    </a:lnTo>
                    <a:lnTo>
                      <a:pt x="1177" y="539"/>
                    </a:lnTo>
                    <a:lnTo>
                      <a:pt x="1177" y="539"/>
                    </a:lnTo>
                    <a:lnTo>
                      <a:pt x="1177" y="458"/>
                    </a:lnTo>
                    <a:lnTo>
                      <a:pt x="1177" y="426"/>
                    </a:lnTo>
                    <a:lnTo>
                      <a:pt x="1184" y="391"/>
                    </a:lnTo>
                    <a:lnTo>
                      <a:pt x="1184" y="391"/>
                    </a:lnTo>
                    <a:lnTo>
                      <a:pt x="1171" y="391"/>
                    </a:lnTo>
                    <a:lnTo>
                      <a:pt x="1171" y="391"/>
                    </a:lnTo>
                    <a:lnTo>
                      <a:pt x="1165" y="391"/>
                    </a:lnTo>
                    <a:lnTo>
                      <a:pt x="1165" y="391"/>
                    </a:lnTo>
                    <a:lnTo>
                      <a:pt x="1171" y="386"/>
                    </a:lnTo>
                    <a:lnTo>
                      <a:pt x="1171" y="382"/>
                    </a:lnTo>
                    <a:lnTo>
                      <a:pt x="1165" y="377"/>
                    </a:lnTo>
                    <a:lnTo>
                      <a:pt x="1171" y="377"/>
                    </a:lnTo>
                    <a:lnTo>
                      <a:pt x="1171" y="377"/>
                    </a:lnTo>
                    <a:lnTo>
                      <a:pt x="1171" y="382"/>
                    </a:lnTo>
                    <a:lnTo>
                      <a:pt x="1177" y="386"/>
                    </a:lnTo>
                    <a:lnTo>
                      <a:pt x="1177" y="386"/>
                    </a:lnTo>
                    <a:lnTo>
                      <a:pt x="1171" y="368"/>
                    </a:lnTo>
                    <a:lnTo>
                      <a:pt x="1177" y="359"/>
                    </a:lnTo>
                    <a:lnTo>
                      <a:pt x="1184" y="350"/>
                    </a:lnTo>
                    <a:lnTo>
                      <a:pt x="1184" y="350"/>
                    </a:lnTo>
                    <a:lnTo>
                      <a:pt x="1177" y="350"/>
                    </a:lnTo>
                    <a:lnTo>
                      <a:pt x="1171" y="355"/>
                    </a:lnTo>
                    <a:lnTo>
                      <a:pt x="1165" y="355"/>
                    </a:lnTo>
                    <a:lnTo>
                      <a:pt x="1165" y="350"/>
                    </a:lnTo>
                    <a:lnTo>
                      <a:pt x="1165" y="350"/>
                    </a:lnTo>
                    <a:lnTo>
                      <a:pt x="1171" y="346"/>
                    </a:lnTo>
                    <a:lnTo>
                      <a:pt x="1184" y="341"/>
                    </a:lnTo>
                    <a:lnTo>
                      <a:pt x="1184" y="341"/>
                    </a:lnTo>
                    <a:lnTo>
                      <a:pt x="1177" y="346"/>
                    </a:lnTo>
                    <a:lnTo>
                      <a:pt x="1165" y="346"/>
                    </a:lnTo>
                    <a:lnTo>
                      <a:pt x="1158" y="350"/>
                    </a:lnTo>
                    <a:lnTo>
                      <a:pt x="1152" y="350"/>
                    </a:lnTo>
                    <a:lnTo>
                      <a:pt x="1152" y="350"/>
                    </a:lnTo>
                    <a:lnTo>
                      <a:pt x="1152" y="346"/>
                    </a:lnTo>
                    <a:lnTo>
                      <a:pt x="1146" y="341"/>
                    </a:lnTo>
                    <a:lnTo>
                      <a:pt x="1146" y="341"/>
                    </a:lnTo>
                    <a:lnTo>
                      <a:pt x="1139" y="341"/>
                    </a:lnTo>
                    <a:lnTo>
                      <a:pt x="1114" y="341"/>
                    </a:lnTo>
                    <a:lnTo>
                      <a:pt x="1089" y="337"/>
                    </a:lnTo>
                    <a:lnTo>
                      <a:pt x="1089" y="337"/>
                    </a:lnTo>
                    <a:lnTo>
                      <a:pt x="1108" y="337"/>
                    </a:lnTo>
                    <a:lnTo>
                      <a:pt x="1114" y="332"/>
                    </a:lnTo>
                    <a:lnTo>
                      <a:pt x="1108" y="328"/>
                    </a:lnTo>
                    <a:lnTo>
                      <a:pt x="1108" y="328"/>
                    </a:lnTo>
                    <a:lnTo>
                      <a:pt x="1114" y="328"/>
                    </a:lnTo>
                    <a:lnTo>
                      <a:pt x="1114" y="332"/>
                    </a:lnTo>
                    <a:lnTo>
                      <a:pt x="1114" y="337"/>
                    </a:lnTo>
                    <a:lnTo>
                      <a:pt x="1120" y="337"/>
                    </a:lnTo>
                    <a:lnTo>
                      <a:pt x="1120" y="337"/>
                    </a:lnTo>
                    <a:lnTo>
                      <a:pt x="1139" y="337"/>
                    </a:lnTo>
                    <a:lnTo>
                      <a:pt x="1139" y="337"/>
                    </a:lnTo>
                    <a:lnTo>
                      <a:pt x="1139" y="332"/>
                    </a:lnTo>
                    <a:lnTo>
                      <a:pt x="1139" y="328"/>
                    </a:lnTo>
                    <a:lnTo>
                      <a:pt x="1139" y="323"/>
                    </a:lnTo>
                    <a:lnTo>
                      <a:pt x="1146" y="323"/>
                    </a:lnTo>
                    <a:lnTo>
                      <a:pt x="1146" y="323"/>
                    </a:lnTo>
                    <a:lnTo>
                      <a:pt x="1152" y="323"/>
                    </a:lnTo>
                    <a:lnTo>
                      <a:pt x="1146" y="328"/>
                    </a:lnTo>
                    <a:lnTo>
                      <a:pt x="1146" y="328"/>
                    </a:lnTo>
                    <a:lnTo>
                      <a:pt x="1152" y="332"/>
                    </a:lnTo>
                    <a:lnTo>
                      <a:pt x="1152" y="332"/>
                    </a:lnTo>
                    <a:lnTo>
                      <a:pt x="1152" y="323"/>
                    </a:lnTo>
                    <a:lnTo>
                      <a:pt x="1158" y="319"/>
                    </a:lnTo>
                    <a:lnTo>
                      <a:pt x="1158" y="319"/>
                    </a:lnTo>
                    <a:lnTo>
                      <a:pt x="1165" y="323"/>
                    </a:lnTo>
                    <a:lnTo>
                      <a:pt x="1165" y="328"/>
                    </a:lnTo>
                    <a:lnTo>
                      <a:pt x="1171" y="337"/>
                    </a:lnTo>
                    <a:lnTo>
                      <a:pt x="1184" y="337"/>
                    </a:lnTo>
                    <a:lnTo>
                      <a:pt x="1184" y="337"/>
                    </a:lnTo>
                    <a:lnTo>
                      <a:pt x="1190" y="332"/>
                    </a:lnTo>
                    <a:lnTo>
                      <a:pt x="1196" y="328"/>
                    </a:lnTo>
                    <a:lnTo>
                      <a:pt x="1222" y="332"/>
                    </a:lnTo>
                    <a:lnTo>
                      <a:pt x="1247" y="332"/>
                    </a:lnTo>
                    <a:lnTo>
                      <a:pt x="1260" y="328"/>
                    </a:lnTo>
                    <a:lnTo>
                      <a:pt x="1266" y="323"/>
                    </a:lnTo>
                    <a:lnTo>
                      <a:pt x="1266" y="323"/>
                    </a:lnTo>
                    <a:lnTo>
                      <a:pt x="1266" y="328"/>
                    </a:lnTo>
                    <a:lnTo>
                      <a:pt x="1272" y="328"/>
                    </a:lnTo>
                    <a:lnTo>
                      <a:pt x="1285" y="328"/>
                    </a:lnTo>
                    <a:lnTo>
                      <a:pt x="1298" y="328"/>
                    </a:lnTo>
                    <a:lnTo>
                      <a:pt x="1298" y="328"/>
                    </a:lnTo>
                    <a:lnTo>
                      <a:pt x="1298" y="314"/>
                    </a:lnTo>
                    <a:lnTo>
                      <a:pt x="1298" y="314"/>
                    </a:lnTo>
                    <a:lnTo>
                      <a:pt x="1310" y="314"/>
                    </a:lnTo>
                    <a:lnTo>
                      <a:pt x="1317" y="319"/>
                    </a:lnTo>
                    <a:lnTo>
                      <a:pt x="1323" y="319"/>
                    </a:lnTo>
                    <a:lnTo>
                      <a:pt x="1329" y="319"/>
                    </a:lnTo>
                    <a:lnTo>
                      <a:pt x="1329" y="319"/>
                    </a:lnTo>
                    <a:lnTo>
                      <a:pt x="1329" y="323"/>
                    </a:lnTo>
                    <a:lnTo>
                      <a:pt x="1336" y="332"/>
                    </a:lnTo>
                    <a:lnTo>
                      <a:pt x="1336" y="337"/>
                    </a:lnTo>
                    <a:lnTo>
                      <a:pt x="1336" y="341"/>
                    </a:lnTo>
                    <a:lnTo>
                      <a:pt x="1336" y="341"/>
                    </a:lnTo>
                    <a:lnTo>
                      <a:pt x="1323" y="337"/>
                    </a:lnTo>
                    <a:lnTo>
                      <a:pt x="1310" y="337"/>
                    </a:lnTo>
                    <a:lnTo>
                      <a:pt x="1298" y="337"/>
                    </a:lnTo>
                    <a:lnTo>
                      <a:pt x="1298" y="337"/>
                    </a:lnTo>
                    <a:lnTo>
                      <a:pt x="1298" y="332"/>
                    </a:lnTo>
                    <a:lnTo>
                      <a:pt x="1298" y="332"/>
                    </a:lnTo>
                    <a:close/>
                    <a:moveTo>
                      <a:pt x="1658" y="197"/>
                    </a:moveTo>
                    <a:lnTo>
                      <a:pt x="1658" y="197"/>
                    </a:lnTo>
                    <a:lnTo>
                      <a:pt x="1658" y="202"/>
                    </a:lnTo>
                    <a:lnTo>
                      <a:pt x="1658" y="202"/>
                    </a:lnTo>
                    <a:lnTo>
                      <a:pt x="1677" y="202"/>
                    </a:lnTo>
                    <a:lnTo>
                      <a:pt x="1684" y="202"/>
                    </a:lnTo>
                    <a:lnTo>
                      <a:pt x="1690" y="206"/>
                    </a:lnTo>
                    <a:lnTo>
                      <a:pt x="1690" y="206"/>
                    </a:lnTo>
                    <a:lnTo>
                      <a:pt x="1671" y="206"/>
                    </a:lnTo>
                    <a:lnTo>
                      <a:pt x="1665" y="206"/>
                    </a:lnTo>
                    <a:lnTo>
                      <a:pt x="1652" y="215"/>
                    </a:lnTo>
                    <a:lnTo>
                      <a:pt x="1652" y="215"/>
                    </a:lnTo>
                    <a:lnTo>
                      <a:pt x="1652" y="211"/>
                    </a:lnTo>
                    <a:lnTo>
                      <a:pt x="1652" y="206"/>
                    </a:lnTo>
                    <a:lnTo>
                      <a:pt x="1652" y="206"/>
                    </a:lnTo>
                    <a:lnTo>
                      <a:pt x="1646" y="206"/>
                    </a:lnTo>
                    <a:lnTo>
                      <a:pt x="1646" y="202"/>
                    </a:lnTo>
                    <a:lnTo>
                      <a:pt x="1658" y="193"/>
                    </a:lnTo>
                    <a:lnTo>
                      <a:pt x="1658" y="188"/>
                    </a:lnTo>
                    <a:lnTo>
                      <a:pt x="1658" y="188"/>
                    </a:lnTo>
                    <a:lnTo>
                      <a:pt x="1665" y="188"/>
                    </a:lnTo>
                    <a:lnTo>
                      <a:pt x="1677" y="188"/>
                    </a:lnTo>
                    <a:lnTo>
                      <a:pt x="1677" y="188"/>
                    </a:lnTo>
                    <a:lnTo>
                      <a:pt x="1677" y="179"/>
                    </a:lnTo>
                    <a:lnTo>
                      <a:pt x="1677" y="179"/>
                    </a:lnTo>
                    <a:lnTo>
                      <a:pt x="1677" y="179"/>
                    </a:lnTo>
                    <a:lnTo>
                      <a:pt x="1677" y="179"/>
                    </a:lnTo>
                    <a:lnTo>
                      <a:pt x="1677" y="193"/>
                    </a:lnTo>
                    <a:lnTo>
                      <a:pt x="1677" y="193"/>
                    </a:lnTo>
                    <a:lnTo>
                      <a:pt x="1677" y="197"/>
                    </a:lnTo>
                    <a:lnTo>
                      <a:pt x="1677" y="197"/>
                    </a:lnTo>
                    <a:lnTo>
                      <a:pt x="1671" y="193"/>
                    </a:lnTo>
                    <a:lnTo>
                      <a:pt x="1665" y="193"/>
                    </a:lnTo>
                    <a:lnTo>
                      <a:pt x="1658" y="193"/>
                    </a:lnTo>
                    <a:lnTo>
                      <a:pt x="1658" y="197"/>
                    </a:lnTo>
                    <a:lnTo>
                      <a:pt x="1658" y="197"/>
                    </a:lnTo>
                    <a:close/>
                    <a:moveTo>
                      <a:pt x="1658" y="166"/>
                    </a:moveTo>
                    <a:lnTo>
                      <a:pt x="1658" y="166"/>
                    </a:lnTo>
                    <a:lnTo>
                      <a:pt x="1665" y="170"/>
                    </a:lnTo>
                    <a:lnTo>
                      <a:pt x="1671" y="170"/>
                    </a:lnTo>
                    <a:lnTo>
                      <a:pt x="1677" y="161"/>
                    </a:lnTo>
                    <a:lnTo>
                      <a:pt x="1677" y="161"/>
                    </a:lnTo>
                    <a:lnTo>
                      <a:pt x="1677" y="170"/>
                    </a:lnTo>
                    <a:lnTo>
                      <a:pt x="1677" y="170"/>
                    </a:lnTo>
                    <a:lnTo>
                      <a:pt x="1690" y="166"/>
                    </a:lnTo>
                    <a:lnTo>
                      <a:pt x="1690" y="170"/>
                    </a:lnTo>
                    <a:lnTo>
                      <a:pt x="1690" y="170"/>
                    </a:lnTo>
                    <a:lnTo>
                      <a:pt x="1658" y="170"/>
                    </a:lnTo>
                    <a:lnTo>
                      <a:pt x="1658" y="170"/>
                    </a:lnTo>
                    <a:lnTo>
                      <a:pt x="1658" y="184"/>
                    </a:lnTo>
                    <a:lnTo>
                      <a:pt x="1658" y="184"/>
                    </a:lnTo>
                    <a:lnTo>
                      <a:pt x="1652" y="179"/>
                    </a:lnTo>
                    <a:lnTo>
                      <a:pt x="1652" y="179"/>
                    </a:lnTo>
                    <a:lnTo>
                      <a:pt x="1652" y="170"/>
                    </a:lnTo>
                    <a:lnTo>
                      <a:pt x="1652" y="166"/>
                    </a:lnTo>
                    <a:lnTo>
                      <a:pt x="1658" y="166"/>
                    </a:lnTo>
                    <a:lnTo>
                      <a:pt x="1658" y="166"/>
                    </a:lnTo>
                    <a:close/>
                    <a:moveTo>
                      <a:pt x="1690" y="260"/>
                    </a:moveTo>
                    <a:lnTo>
                      <a:pt x="1690" y="260"/>
                    </a:lnTo>
                    <a:lnTo>
                      <a:pt x="1671" y="265"/>
                    </a:lnTo>
                    <a:lnTo>
                      <a:pt x="1671" y="260"/>
                    </a:lnTo>
                    <a:lnTo>
                      <a:pt x="1671" y="251"/>
                    </a:lnTo>
                    <a:lnTo>
                      <a:pt x="1677" y="247"/>
                    </a:lnTo>
                    <a:lnTo>
                      <a:pt x="1677" y="247"/>
                    </a:lnTo>
                    <a:lnTo>
                      <a:pt x="1677" y="256"/>
                    </a:lnTo>
                    <a:lnTo>
                      <a:pt x="1684" y="256"/>
                    </a:lnTo>
                    <a:lnTo>
                      <a:pt x="1690" y="256"/>
                    </a:lnTo>
                    <a:lnTo>
                      <a:pt x="1690" y="260"/>
                    </a:lnTo>
                    <a:lnTo>
                      <a:pt x="1690" y="260"/>
                    </a:lnTo>
                    <a:close/>
                    <a:moveTo>
                      <a:pt x="1652" y="269"/>
                    </a:moveTo>
                    <a:lnTo>
                      <a:pt x="1652" y="269"/>
                    </a:lnTo>
                    <a:lnTo>
                      <a:pt x="1652" y="269"/>
                    </a:lnTo>
                    <a:lnTo>
                      <a:pt x="1658" y="265"/>
                    </a:lnTo>
                    <a:lnTo>
                      <a:pt x="1658" y="265"/>
                    </a:lnTo>
                    <a:lnTo>
                      <a:pt x="1665" y="269"/>
                    </a:lnTo>
                    <a:lnTo>
                      <a:pt x="1671" y="269"/>
                    </a:lnTo>
                    <a:lnTo>
                      <a:pt x="1684" y="269"/>
                    </a:lnTo>
                    <a:lnTo>
                      <a:pt x="1690" y="274"/>
                    </a:lnTo>
                    <a:lnTo>
                      <a:pt x="1690" y="274"/>
                    </a:lnTo>
                    <a:lnTo>
                      <a:pt x="1665" y="274"/>
                    </a:lnTo>
                    <a:lnTo>
                      <a:pt x="1658" y="274"/>
                    </a:lnTo>
                    <a:lnTo>
                      <a:pt x="1652" y="269"/>
                    </a:lnTo>
                    <a:lnTo>
                      <a:pt x="1652" y="269"/>
                    </a:lnTo>
                    <a:close/>
                    <a:moveTo>
                      <a:pt x="1639" y="224"/>
                    </a:moveTo>
                    <a:lnTo>
                      <a:pt x="1639" y="224"/>
                    </a:lnTo>
                    <a:lnTo>
                      <a:pt x="1652" y="224"/>
                    </a:lnTo>
                    <a:lnTo>
                      <a:pt x="1658" y="224"/>
                    </a:lnTo>
                    <a:lnTo>
                      <a:pt x="1671" y="224"/>
                    </a:lnTo>
                    <a:lnTo>
                      <a:pt x="1677" y="220"/>
                    </a:lnTo>
                    <a:lnTo>
                      <a:pt x="1677" y="220"/>
                    </a:lnTo>
                    <a:lnTo>
                      <a:pt x="1677" y="224"/>
                    </a:lnTo>
                    <a:lnTo>
                      <a:pt x="1665" y="229"/>
                    </a:lnTo>
                    <a:lnTo>
                      <a:pt x="1639" y="224"/>
                    </a:lnTo>
                    <a:lnTo>
                      <a:pt x="1639" y="224"/>
                    </a:lnTo>
                    <a:close/>
                    <a:moveTo>
                      <a:pt x="1627" y="188"/>
                    </a:moveTo>
                    <a:lnTo>
                      <a:pt x="1627" y="188"/>
                    </a:lnTo>
                    <a:lnTo>
                      <a:pt x="1633" y="184"/>
                    </a:lnTo>
                    <a:lnTo>
                      <a:pt x="1627" y="184"/>
                    </a:lnTo>
                    <a:lnTo>
                      <a:pt x="1614" y="179"/>
                    </a:lnTo>
                    <a:lnTo>
                      <a:pt x="1614" y="179"/>
                    </a:lnTo>
                    <a:lnTo>
                      <a:pt x="1620" y="179"/>
                    </a:lnTo>
                    <a:lnTo>
                      <a:pt x="1627" y="179"/>
                    </a:lnTo>
                    <a:lnTo>
                      <a:pt x="1633" y="179"/>
                    </a:lnTo>
                    <a:lnTo>
                      <a:pt x="1633" y="179"/>
                    </a:lnTo>
                    <a:lnTo>
                      <a:pt x="1633" y="179"/>
                    </a:lnTo>
                    <a:lnTo>
                      <a:pt x="1633" y="188"/>
                    </a:lnTo>
                    <a:lnTo>
                      <a:pt x="1633" y="188"/>
                    </a:lnTo>
                    <a:lnTo>
                      <a:pt x="1646" y="193"/>
                    </a:lnTo>
                    <a:lnTo>
                      <a:pt x="1646" y="193"/>
                    </a:lnTo>
                    <a:lnTo>
                      <a:pt x="1633" y="193"/>
                    </a:lnTo>
                    <a:lnTo>
                      <a:pt x="1627" y="188"/>
                    </a:lnTo>
                    <a:lnTo>
                      <a:pt x="1627" y="188"/>
                    </a:lnTo>
                    <a:close/>
                    <a:moveTo>
                      <a:pt x="1658" y="148"/>
                    </a:moveTo>
                    <a:lnTo>
                      <a:pt x="1658" y="148"/>
                    </a:lnTo>
                    <a:lnTo>
                      <a:pt x="1665" y="148"/>
                    </a:lnTo>
                    <a:lnTo>
                      <a:pt x="1671" y="143"/>
                    </a:lnTo>
                    <a:lnTo>
                      <a:pt x="1671" y="143"/>
                    </a:lnTo>
                    <a:lnTo>
                      <a:pt x="1671" y="148"/>
                    </a:lnTo>
                    <a:lnTo>
                      <a:pt x="1665" y="152"/>
                    </a:lnTo>
                    <a:lnTo>
                      <a:pt x="1658" y="152"/>
                    </a:lnTo>
                    <a:lnTo>
                      <a:pt x="1652" y="152"/>
                    </a:lnTo>
                    <a:lnTo>
                      <a:pt x="1652" y="152"/>
                    </a:lnTo>
                    <a:lnTo>
                      <a:pt x="1652" y="143"/>
                    </a:lnTo>
                    <a:lnTo>
                      <a:pt x="1652" y="134"/>
                    </a:lnTo>
                    <a:lnTo>
                      <a:pt x="1658" y="134"/>
                    </a:lnTo>
                    <a:lnTo>
                      <a:pt x="1658" y="134"/>
                    </a:lnTo>
                    <a:lnTo>
                      <a:pt x="1671" y="134"/>
                    </a:lnTo>
                    <a:lnTo>
                      <a:pt x="1690" y="134"/>
                    </a:lnTo>
                    <a:lnTo>
                      <a:pt x="1690" y="134"/>
                    </a:lnTo>
                    <a:lnTo>
                      <a:pt x="1690" y="139"/>
                    </a:lnTo>
                    <a:lnTo>
                      <a:pt x="1684" y="139"/>
                    </a:lnTo>
                    <a:lnTo>
                      <a:pt x="1671" y="139"/>
                    </a:lnTo>
                    <a:lnTo>
                      <a:pt x="1658" y="139"/>
                    </a:lnTo>
                    <a:lnTo>
                      <a:pt x="1658" y="143"/>
                    </a:lnTo>
                    <a:lnTo>
                      <a:pt x="1658" y="148"/>
                    </a:lnTo>
                    <a:lnTo>
                      <a:pt x="1658" y="148"/>
                    </a:lnTo>
                    <a:close/>
                    <a:moveTo>
                      <a:pt x="1696" y="161"/>
                    </a:moveTo>
                    <a:lnTo>
                      <a:pt x="1696" y="161"/>
                    </a:lnTo>
                    <a:lnTo>
                      <a:pt x="1665" y="161"/>
                    </a:lnTo>
                    <a:lnTo>
                      <a:pt x="1652" y="161"/>
                    </a:lnTo>
                    <a:lnTo>
                      <a:pt x="1639" y="157"/>
                    </a:lnTo>
                    <a:lnTo>
                      <a:pt x="1639" y="157"/>
                    </a:lnTo>
                    <a:lnTo>
                      <a:pt x="1677" y="157"/>
                    </a:lnTo>
                    <a:lnTo>
                      <a:pt x="1690" y="157"/>
                    </a:lnTo>
                    <a:lnTo>
                      <a:pt x="1696" y="157"/>
                    </a:lnTo>
                    <a:lnTo>
                      <a:pt x="1696" y="161"/>
                    </a:lnTo>
                    <a:lnTo>
                      <a:pt x="1696" y="161"/>
                    </a:lnTo>
                    <a:close/>
                    <a:moveTo>
                      <a:pt x="1639" y="67"/>
                    </a:moveTo>
                    <a:lnTo>
                      <a:pt x="1639" y="67"/>
                    </a:lnTo>
                    <a:lnTo>
                      <a:pt x="1652" y="67"/>
                    </a:lnTo>
                    <a:lnTo>
                      <a:pt x="1665" y="67"/>
                    </a:lnTo>
                    <a:lnTo>
                      <a:pt x="1665" y="67"/>
                    </a:lnTo>
                    <a:lnTo>
                      <a:pt x="1665" y="62"/>
                    </a:lnTo>
                    <a:lnTo>
                      <a:pt x="1671" y="62"/>
                    </a:lnTo>
                    <a:lnTo>
                      <a:pt x="1671" y="62"/>
                    </a:lnTo>
                    <a:lnTo>
                      <a:pt x="1671" y="71"/>
                    </a:lnTo>
                    <a:lnTo>
                      <a:pt x="1658" y="71"/>
                    </a:lnTo>
                    <a:lnTo>
                      <a:pt x="1646" y="71"/>
                    </a:lnTo>
                    <a:lnTo>
                      <a:pt x="1639" y="67"/>
                    </a:lnTo>
                    <a:lnTo>
                      <a:pt x="1639" y="67"/>
                    </a:lnTo>
                    <a:close/>
                    <a:moveTo>
                      <a:pt x="1772" y="31"/>
                    </a:moveTo>
                    <a:lnTo>
                      <a:pt x="1772" y="31"/>
                    </a:lnTo>
                    <a:lnTo>
                      <a:pt x="1779" y="27"/>
                    </a:lnTo>
                    <a:lnTo>
                      <a:pt x="1779" y="27"/>
                    </a:lnTo>
                    <a:lnTo>
                      <a:pt x="1798" y="27"/>
                    </a:lnTo>
                    <a:lnTo>
                      <a:pt x="1810" y="27"/>
                    </a:lnTo>
                    <a:lnTo>
                      <a:pt x="1823" y="27"/>
                    </a:lnTo>
                    <a:lnTo>
                      <a:pt x="1823" y="27"/>
                    </a:lnTo>
                    <a:lnTo>
                      <a:pt x="1810" y="31"/>
                    </a:lnTo>
                    <a:lnTo>
                      <a:pt x="1804" y="31"/>
                    </a:lnTo>
                    <a:lnTo>
                      <a:pt x="1791" y="31"/>
                    </a:lnTo>
                    <a:lnTo>
                      <a:pt x="1772" y="31"/>
                    </a:lnTo>
                    <a:lnTo>
                      <a:pt x="1772" y="31"/>
                    </a:lnTo>
                    <a:close/>
                    <a:moveTo>
                      <a:pt x="1854" y="215"/>
                    </a:moveTo>
                    <a:lnTo>
                      <a:pt x="1854" y="215"/>
                    </a:lnTo>
                    <a:lnTo>
                      <a:pt x="1899" y="215"/>
                    </a:lnTo>
                    <a:lnTo>
                      <a:pt x="1892" y="215"/>
                    </a:lnTo>
                    <a:lnTo>
                      <a:pt x="1854" y="220"/>
                    </a:lnTo>
                    <a:lnTo>
                      <a:pt x="1823" y="215"/>
                    </a:lnTo>
                    <a:lnTo>
                      <a:pt x="1823" y="215"/>
                    </a:lnTo>
                    <a:lnTo>
                      <a:pt x="1810" y="211"/>
                    </a:lnTo>
                    <a:lnTo>
                      <a:pt x="1823" y="211"/>
                    </a:lnTo>
                    <a:lnTo>
                      <a:pt x="1848" y="211"/>
                    </a:lnTo>
                    <a:lnTo>
                      <a:pt x="1854" y="215"/>
                    </a:lnTo>
                    <a:lnTo>
                      <a:pt x="1854" y="215"/>
                    </a:lnTo>
                    <a:close/>
                    <a:moveTo>
                      <a:pt x="1861" y="319"/>
                    </a:moveTo>
                    <a:lnTo>
                      <a:pt x="1861" y="319"/>
                    </a:lnTo>
                    <a:lnTo>
                      <a:pt x="1848" y="319"/>
                    </a:lnTo>
                    <a:lnTo>
                      <a:pt x="1835" y="319"/>
                    </a:lnTo>
                    <a:lnTo>
                      <a:pt x="1835" y="319"/>
                    </a:lnTo>
                    <a:lnTo>
                      <a:pt x="1810" y="314"/>
                    </a:lnTo>
                    <a:lnTo>
                      <a:pt x="1817" y="314"/>
                    </a:lnTo>
                    <a:lnTo>
                      <a:pt x="1842" y="314"/>
                    </a:lnTo>
                    <a:lnTo>
                      <a:pt x="1854" y="314"/>
                    </a:lnTo>
                    <a:lnTo>
                      <a:pt x="1861" y="319"/>
                    </a:lnTo>
                    <a:lnTo>
                      <a:pt x="1861" y="319"/>
                    </a:lnTo>
                    <a:close/>
                    <a:moveTo>
                      <a:pt x="1810" y="323"/>
                    </a:moveTo>
                    <a:lnTo>
                      <a:pt x="1810" y="323"/>
                    </a:lnTo>
                    <a:lnTo>
                      <a:pt x="1817" y="323"/>
                    </a:lnTo>
                    <a:lnTo>
                      <a:pt x="1835" y="323"/>
                    </a:lnTo>
                    <a:lnTo>
                      <a:pt x="1854" y="323"/>
                    </a:lnTo>
                    <a:lnTo>
                      <a:pt x="1854" y="328"/>
                    </a:lnTo>
                    <a:lnTo>
                      <a:pt x="1848" y="332"/>
                    </a:lnTo>
                    <a:lnTo>
                      <a:pt x="1848" y="332"/>
                    </a:lnTo>
                    <a:lnTo>
                      <a:pt x="1842" y="328"/>
                    </a:lnTo>
                    <a:lnTo>
                      <a:pt x="1823" y="328"/>
                    </a:lnTo>
                    <a:lnTo>
                      <a:pt x="1810" y="328"/>
                    </a:lnTo>
                    <a:lnTo>
                      <a:pt x="1804" y="323"/>
                    </a:lnTo>
                    <a:lnTo>
                      <a:pt x="1810" y="323"/>
                    </a:lnTo>
                    <a:lnTo>
                      <a:pt x="1810" y="323"/>
                    </a:lnTo>
                    <a:close/>
                    <a:moveTo>
                      <a:pt x="1810" y="247"/>
                    </a:moveTo>
                    <a:lnTo>
                      <a:pt x="1810" y="247"/>
                    </a:lnTo>
                    <a:lnTo>
                      <a:pt x="1886" y="247"/>
                    </a:lnTo>
                    <a:lnTo>
                      <a:pt x="1886" y="247"/>
                    </a:lnTo>
                    <a:lnTo>
                      <a:pt x="1899" y="251"/>
                    </a:lnTo>
                    <a:lnTo>
                      <a:pt x="1905" y="251"/>
                    </a:lnTo>
                    <a:lnTo>
                      <a:pt x="1892" y="251"/>
                    </a:lnTo>
                    <a:lnTo>
                      <a:pt x="1892" y="251"/>
                    </a:lnTo>
                    <a:lnTo>
                      <a:pt x="1867" y="251"/>
                    </a:lnTo>
                    <a:lnTo>
                      <a:pt x="1842" y="251"/>
                    </a:lnTo>
                    <a:lnTo>
                      <a:pt x="1810" y="247"/>
                    </a:lnTo>
                    <a:lnTo>
                      <a:pt x="1810" y="247"/>
                    </a:lnTo>
                    <a:close/>
                    <a:moveTo>
                      <a:pt x="1867" y="260"/>
                    </a:moveTo>
                    <a:lnTo>
                      <a:pt x="1867" y="260"/>
                    </a:lnTo>
                    <a:lnTo>
                      <a:pt x="1835" y="260"/>
                    </a:lnTo>
                    <a:lnTo>
                      <a:pt x="1817" y="260"/>
                    </a:lnTo>
                    <a:lnTo>
                      <a:pt x="1804" y="256"/>
                    </a:lnTo>
                    <a:lnTo>
                      <a:pt x="1804" y="256"/>
                    </a:lnTo>
                    <a:lnTo>
                      <a:pt x="1817" y="256"/>
                    </a:lnTo>
                    <a:lnTo>
                      <a:pt x="1835" y="256"/>
                    </a:lnTo>
                    <a:lnTo>
                      <a:pt x="1854" y="256"/>
                    </a:lnTo>
                    <a:lnTo>
                      <a:pt x="1867" y="260"/>
                    </a:lnTo>
                    <a:lnTo>
                      <a:pt x="1867" y="260"/>
                    </a:lnTo>
                    <a:close/>
                    <a:moveTo>
                      <a:pt x="1905" y="274"/>
                    </a:moveTo>
                    <a:lnTo>
                      <a:pt x="1905" y="274"/>
                    </a:lnTo>
                    <a:lnTo>
                      <a:pt x="1880" y="274"/>
                    </a:lnTo>
                    <a:lnTo>
                      <a:pt x="1848" y="274"/>
                    </a:lnTo>
                    <a:lnTo>
                      <a:pt x="1823" y="274"/>
                    </a:lnTo>
                    <a:lnTo>
                      <a:pt x="1810" y="269"/>
                    </a:lnTo>
                    <a:lnTo>
                      <a:pt x="1804" y="265"/>
                    </a:lnTo>
                    <a:lnTo>
                      <a:pt x="1804" y="265"/>
                    </a:lnTo>
                    <a:lnTo>
                      <a:pt x="1829" y="269"/>
                    </a:lnTo>
                    <a:lnTo>
                      <a:pt x="1854" y="269"/>
                    </a:lnTo>
                    <a:lnTo>
                      <a:pt x="1886" y="269"/>
                    </a:lnTo>
                    <a:lnTo>
                      <a:pt x="1892" y="274"/>
                    </a:lnTo>
                    <a:lnTo>
                      <a:pt x="1905" y="274"/>
                    </a:lnTo>
                    <a:lnTo>
                      <a:pt x="1905" y="274"/>
                    </a:lnTo>
                    <a:close/>
                    <a:moveTo>
                      <a:pt x="1798" y="278"/>
                    </a:moveTo>
                    <a:lnTo>
                      <a:pt x="1798" y="278"/>
                    </a:lnTo>
                    <a:lnTo>
                      <a:pt x="1823" y="278"/>
                    </a:lnTo>
                    <a:lnTo>
                      <a:pt x="1835" y="278"/>
                    </a:lnTo>
                    <a:lnTo>
                      <a:pt x="1848" y="283"/>
                    </a:lnTo>
                    <a:lnTo>
                      <a:pt x="1848" y="283"/>
                    </a:lnTo>
                    <a:lnTo>
                      <a:pt x="1905" y="283"/>
                    </a:lnTo>
                    <a:lnTo>
                      <a:pt x="1905" y="283"/>
                    </a:lnTo>
                    <a:lnTo>
                      <a:pt x="1880" y="287"/>
                    </a:lnTo>
                    <a:lnTo>
                      <a:pt x="1842" y="283"/>
                    </a:lnTo>
                    <a:lnTo>
                      <a:pt x="1810" y="283"/>
                    </a:lnTo>
                    <a:lnTo>
                      <a:pt x="1798" y="278"/>
                    </a:lnTo>
                    <a:lnTo>
                      <a:pt x="1798" y="278"/>
                    </a:lnTo>
                    <a:close/>
                    <a:moveTo>
                      <a:pt x="2196" y="323"/>
                    </a:moveTo>
                    <a:lnTo>
                      <a:pt x="2196" y="323"/>
                    </a:lnTo>
                    <a:lnTo>
                      <a:pt x="2209" y="319"/>
                    </a:lnTo>
                    <a:lnTo>
                      <a:pt x="2215" y="323"/>
                    </a:lnTo>
                    <a:lnTo>
                      <a:pt x="2215" y="323"/>
                    </a:lnTo>
                    <a:lnTo>
                      <a:pt x="2253" y="323"/>
                    </a:lnTo>
                    <a:lnTo>
                      <a:pt x="2266" y="323"/>
                    </a:lnTo>
                    <a:lnTo>
                      <a:pt x="2260" y="323"/>
                    </a:lnTo>
                    <a:lnTo>
                      <a:pt x="2260" y="323"/>
                    </a:lnTo>
                    <a:lnTo>
                      <a:pt x="2234" y="328"/>
                    </a:lnTo>
                    <a:lnTo>
                      <a:pt x="2196" y="323"/>
                    </a:lnTo>
                    <a:lnTo>
                      <a:pt x="2196" y="323"/>
                    </a:lnTo>
                    <a:close/>
                    <a:moveTo>
                      <a:pt x="2025" y="328"/>
                    </a:moveTo>
                    <a:lnTo>
                      <a:pt x="2025" y="328"/>
                    </a:lnTo>
                    <a:lnTo>
                      <a:pt x="2019" y="323"/>
                    </a:lnTo>
                    <a:lnTo>
                      <a:pt x="2019" y="323"/>
                    </a:lnTo>
                    <a:lnTo>
                      <a:pt x="2013" y="323"/>
                    </a:lnTo>
                    <a:lnTo>
                      <a:pt x="2013" y="323"/>
                    </a:lnTo>
                    <a:lnTo>
                      <a:pt x="2019" y="323"/>
                    </a:lnTo>
                    <a:lnTo>
                      <a:pt x="2019" y="319"/>
                    </a:lnTo>
                    <a:lnTo>
                      <a:pt x="2019" y="314"/>
                    </a:lnTo>
                    <a:lnTo>
                      <a:pt x="2025" y="310"/>
                    </a:lnTo>
                    <a:lnTo>
                      <a:pt x="2025" y="310"/>
                    </a:lnTo>
                    <a:lnTo>
                      <a:pt x="2025" y="319"/>
                    </a:lnTo>
                    <a:lnTo>
                      <a:pt x="2032" y="323"/>
                    </a:lnTo>
                    <a:lnTo>
                      <a:pt x="2032" y="323"/>
                    </a:lnTo>
                    <a:lnTo>
                      <a:pt x="2051" y="319"/>
                    </a:lnTo>
                    <a:lnTo>
                      <a:pt x="2051" y="319"/>
                    </a:lnTo>
                    <a:lnTo>
                      <a:pt x="2076" y="323"/>
                    </a:lnTo>
                    <a:lnTo>
                      <a:pt x="2070" y="323"/>
                    </a:lnTo>
                    <a:lnTo>
                      <a:pt x="2051" y="323"/>
                    </a:lnTo>
                    <a:lnTo>
                      <a:pt x="2025" y="328"/>
                    </a:lnTo>
                    <a:lnTo>
                      <a:pt x="2025" y="328"/>
                    </a:lnTo>
                    <a:close/>
                    <a:moveTo>
                      <a:pt x="2063" y="337"/>
                    </a:moveTo>
                    <a:lnTo>
                      <a:pt x="2063" y="337"/>
                    </a:lnTo>
                    <a:lnTo>
                      <a:pt x="2019" y="337"/>
                    </a:lnTo>
                    <a:lnTo>
                      <a:pt x="2019" y="337"/>
                    </a:lnTo>
                    <a:lnTo>
                      <a:pt x="2019" y="332"/>
                    </a:lnTo>
                    <a:lnTo>
                      <a:pt x="2038" y="332"/>
                    </a:lnTo>
                    <a:lnTo>
                      <a:pt x="2063" y="337"/>
                    </a:lnTo>
                    <a:lnTo>
                      <a:pt x="2063" y="337"/>
                    </a:lnTo>
                    <a:close/>
                    <a:moveTo>
                      <a:pt x="1943" y="418"/>
                    </a:moveTo>
                    <a:lnTo>
                      <a:pt x="1943" y="418"/>
                    </a:lnTo>
                    <a:lnTo>
                      <a:pt x="1943" y="426"/>
                    </a:lnTo>
                    <a:lnTo>
                      <a:pt x="1949" y="426"/>
                    </a:lnTo>
                    <a:lnTo>
                      <a:pt x="1949" y="426"/>
                    </a:lnTo>
                    <a:lnTo>
                      <a:pt x="1956" y="426"/>
                    </a:lnTo>
                    <a:lnTo>
                      <a:pt x="1956" y="426"/>
                    </a:lnTo>
                    <a:lnTo>
                      <a:pt x="1956" y="431"/>
                    </a:lnTo>
                    <a:lnTo>
                      <a:pt x="1956" y="435"/>
                    </a:lnTo>
                    <a:lnTo>
                      <a:pt x="1956" y="435"/>
                    </a:lnTo>
                    <a:lnTo>
                      <a:pt x="1956" y="435"/>
                    </a:lnTo>
                    <a:lnTo>
                      <a:pt x="1949" y="431"/>
                    </a:lnTo>
                    <a:lnTo>
                      <a:pt x="1949" y="431"/>
                    </a:lnTo>
                    <a:lnTo>
                      <a:pt x="1943" y="435"/>
                    </a:lnTo>
                    <a:lnTo>
                      <a:pt x="1943" y="435"/>
                    </a:lnTo>
                    <a:lnTo>
                      <a:pt x="1937" y="426"/>
                    </a:lnTo>
                    <a:lnTo>
                      <a:pt x="1937" y="422"/>
                    </a:lnTo>
                    <a:lnTo>
                      <a:pt x="1943" y="418"/>
                    </a:lnTo>
                    <a:lnTo>
                      <a:pt x="1943" y="418"/>
                    </a:lnTo>
                    <a:close/>
                    <a:moveTo>
                      <a:pt x="2373" y="503"/>
                    </a:moveTo>
                    <a:lnTo>
                      <a:pt x="2373" y="503"/>
                    </a:lnTo>
                    <a:lnTo>
                      <a:pt x="2361" y="507"/>
                    </a:lnTo>
                    <a:lnTo>
                      <a:pt x="2348" y="507"/>
                    </a:lnTo>
                    <a:lnTo>
                      <a:pt x="2348" y="507"/>
                    </a:lnTo>
                    <a:lnTo>
                      <a:pt x="2348" y="498"/>
                    </a:lnTo>
                    <a:lnTo>
                      <a:pt x="2348" y="498"/>
                    </a:lnTo>
                    <a:lnTo>
                      <a:pt x="2361" y="498"/>
                    </a:lnTo>
                    <a:lnTo>
                      <a:pt x="2373" y="503"/>
                    </a:lnTo>
                    <a:lnTo>
                      <a:pt x="2373" y="503"/>
                    </a:lnTo>
                    <a:close/>
                    <a:moveTo>
                      <a:pt x="2335" y="512"/>
                    </a:moveTo>
                    <a:lnTo>
                      <a:pt x="2335" y="512"/>
                    </a:lnTo>
                    <a:lnTo>
                      <a:pt x="2361" y="512"/>
                    </a:lnTo>
                    <a:lnTo>
                      <a:pt x="2367" y="512"/>
                    </a:lnTo>
                    <a:lnTo>
                      <a:pt x="2373" y="512"/>
                    </a:lnTo>
                    <a:lnTo>
                      <a:pt x="2373" y="512"/>
                    </a:lnTo>
                    <a:lnTo>
                      <a:pt x="2367" y="516"/>
                    </a:lnTo>
                    <a:lnTo>
                      <a:pt x="2373" y="521"/>
                    </a:lnTo>
                    <a:lnTo>
                      <a:pt x="2373" y="525"/>
                    </a:lnTo>
                    <a:lnTo>
                      <a:pt x="2367" y="530"/>
                    </a:lnTo>
                    <a:lnTo>
                      <a:pt x="2367" y="530"/>
                    </a:lnTo>
                    <a:lnTo>
                      <a:pt x="2380" y="539"/>
                    </a:lnTo>
                    <a:lnTo>
                      <a:pt x="2392" y="543"/>
                    </a:lnTo>
                    <a:lnTo>
                      <a:pt x="2399" y="543"/>
                    </a:lnTo>
                    <a:lnTo>
                      <a:pt x="2399" y="543"/>
                    </a:lnTo>
                    <a:lnTo>
                      <a:pt x="2405" y="548"/>
                    </a:lnTo>
                    <a:lnTo>
                      <a:pt x="2411" y="552"/>
                    </a:lnTo>
                    <a:lnTo>
                      <a:pt x="2411" y="552"/>
                    </a:lnTo>
                    <a:lnTo>
                      <a:pt x="2411" y="557"/>
                    </a:lnTo>
                    <a:lnTo>
                      <a:pt x="2411" y="557"/>
                    </a:lnTo>
                    <a:lnTo>
                      <a:pt x="2399" y="548"/>
                    </a:lnTo>
                    <a:lnTo>
                      <a:pt x="2392" y="548"/>
                    </a:lnTo>
                    <a:lnTo>
                      <a:pt x="2392" y="552"/>
                    </a:lnTo>
                    <a:lnTo>
                      <a:pt x="2392" y="552"/>
                    </a:lnTo>
                    <a:lnTo>
                      <a:pt x="2380" y="543"/>
                    </a:lnTo>
                    <a:lnTo>
                      <a:pt x="2373" y="539"/>
                    </a:lnTo>
                    <a:lnTo>
                      <a:pt x="2361" y="539"/>
                    </a:lnTo>
                    <a:lnTo>
                      <a:pt x="2361" y="539"/>
                    </a:lnTo>
                    <a:lnTo>
                      <a:pt x="2361" y="548"/>
                    </a:lnTo>
                    <a:lnTo>
                      <a:pt x="2361" y="552"/>
                    </a:lnTo>
                    <a:lnTo>
                      <a:pt x="2361" y="552"/>
                    </a:lnTo>
                    <a:lnTo>
                      <a:pt x="2348" y="552"/>
                    </a:lnTo>
                    <a:lnTo>
                      <a:pt x="2342" y="557"/>
                    </a:lnTo>
                    <a:lnTo>
                      <a:pt x="2342" y="561"/>
                    </a:lnTo>
                    <a:lnTo>
                      <a:pt x="2342" y="561"/>
                    </a:lnTo>
                    <a:lnTo>
                      <a:pt x="2348" y="561"/>
                    </a:lnTo>
                    <a:lnTo>
                      <a:pt x="2348" y="566"/>
                    </a:lnTo>
                    <a:lnTo>
                      <a:pt x="2342" y="570"/>
                    </a:lnTo>
                    <a:lnTo>
                      <a:pt x="2335" y="570"/>
                    </a:lnTo>
                    <a:lnTo>
                      <a:pt x="2335" y="570"/>
                    </a:lnTo>
                    <a:lnTo>
                      <a:pt x="2335" y="512"/>
                    </a:lnTo>
                    <a:lnTo>
                      <a:pt x="2335" y="512"/>
                    </a:lnTo>
                    <a:close/>
                    <a:moveTo>
                      <a:pt x="2266" y="687"/>
                    </a:moveTo>
                    <a:lnTo>
                      <a:pt x="2266" y="687"/>
                    </a:lnTo>
                    <a:lnTo>
                      <a:pt x="2279" y="687"/>
                    </a:lnTo>
                    <a:lnTo>
                      <a:pt x="2285" y="687"/>
                    </a:lnTo>
                    <a:lnTo>
                      <a:pt x="2291" y="692"/>
                    </a:lnTo>
                    <a:lnTo>
                      <a:pt x="2291" y="692"/>
                    </a:lnTo>
                    <a:lnTo>
                      <a:pt x="2272" y="696"/>
                    </a:lnTo>
                    <a:lnTo>
                      <a:pt x="2266" y="692"/>
                    </a:lnTo>
                    <a:lnTo>
                      <a:pt x="2266" y="687"/>
                    </a:lnTo>
                    <a:lnTo>
                      <a:pt x="2266" y="687"/>
                    </a:lnTo>
                    <a:close/>
                    <a:moveTo>
                      <a:pt x="2222" y="620"/>
                    </a:moveTo>
                    <a:lnTo>
                      <a:pt x="2222" y="620"/>
                    </a:lnTo>
                    <a:lnTo>
                      <a:pt x="2228" y="615"/>
                    </a:lnTo>
                    <a:lnTo>
                      <a:pt x="2241" y="615"/>
                    </a:lnTo>
                    <a:lnTo>
                      <a:pt x="2241" y="615"/>
                    </a:lnTo>
                    <a:lnTo>
                      <a:pt x="2241" y="624"/>
                    </a:lnTo>
                    <a:lnTo>
                      <a:pt x="2241" y="629"/>
                    </a:lnTo>
                    <a:lnTo>
                      <a:pt x="2234" y="633"/>
                    </a:lnTo>
                    <a:lnTo>
                      <a:pt x="2234" y="633"/>
                    </a:lnTo>
                    <a:lnTo>
                      <a:pt x="2228" y="624"/>
                    </a:lnTo>
                    <a:lnTo>
                      <a:pt x="2222" y="620"/>
                    </a:lnTo>
                    <a:lnTo>
                      <a:pt x="2222" y="620"/>
                    </a:lnTo>
                    <a:close/>
                    <a:moveTo>
                      <a:pt x="2196" y="588"/>
                    </a:moveTo>
                    <a:lnTo>
                      <a:pt x="2196" y="588"/>
                    </a:lnTo>
                    <a:lnTo>
                      <a:pt x="2209" y="588"/>
                    </a:lnTo>
                    <a:lnTo>
                      <a:pt x="2209" y="588"/>
                    </a:lnTo>
                    <a:lnTo>
                      <a:pt x="2215" y="597"/>
                    </a:lnTo>
                    <a:lnTo>
                      <a:pt x="2215" y="597"/>
                    </a:lnTo>
                    <a:lnTo>
                      <a:pt x="2196" y="597"/>
                    </a:lnTo>
                    <a:lnTo>
                      <a:pt x="2196" y="597"/>
                    </a:lnTo>
                    <a:lnTo>
                      <a:pt x="2196" y="588"/>
                    </a:lnTo>
                    <a:lnTo>
                      <a:pt x="2196" y="588"/>
                    </a:lnTo>
                    <a:close/>
                    <a:moveTo>
                      <a:pt x="2158" y="588"/>
                    </a:moveTo>
                    <a:lnTo>
                      <a:pt x="2158" y="588"/>
                    </a:lnTo>
                    <a:lnTo>
                      <a:pt x="2165" y="588"/>
                    </a:lnTo>
                    <a:lnTo>
                      <a:pt x="2177" y="588"/>
                    </a:lnTo>
                    <a:lnTo>
                      <a:pt x="2190" y="588"/>
                    </a:lnTo>
                    <a:lnTo>
                      <a:pt x="2190" y="593"/>
                    </a:lnTo>
                    <a:lnTo>
                      <a:pt x="2190" y="593"/>
                    </a:lnTo>
                    <a:lnTo>
                      <a:pt x="2184" y="597"/>
                    </a:lnTo>
                    <a:lnTo>
                      <a:pt x="2171" y="597"/>
                    </a:lnTo>
                    <a:lnTo>
                      <a:pt x="2165" y="597"/>
                    </a:lnTo>
                    <a:lnTo>
                      <a:pt x="2158" y="588"/>
                    </a:lnTo>
                    <a:lnTo>
                      <a:pt x="2158" y="588"/>
                    </a:lnTo>
                    <a:close/>
                    <a:moveTo>
                      <a:pt x="2120" y="597"/>
                    </a:moveTo>
                    <a:lnTo>
                      <a:pt x="2120" y="597"/>
                    </a:lnTo>
                    <a:lnTo>
                      <a:pt x="2127" y="593"/>
                    </a:lnTo>
                    <a:lnTo>
                      <a:pt x="2127" y="588"/>
                    </a:lnTo>
                    <a:lnTo>
                      <a:pt x="2127" y="584"/>
                    </a:lnTo>
                    <a:lnTo>
                      <a:pt x="2133" y="584"/>
                    </a:lnTo>
                    <a:lnTo>
                      <a:pt x="2133" y="584"/>
                    </a:lnTo>
                    <a:lnTo>
                      <a:pt x="2133" y="593"/>
                    </a:lnTo>
                    <a:lnTo>
                      <a:pt x="2133" y="597"/>
                    </a:lnTo>
                    <a:lnTo>
                      <a:pt x="2133" y="597"/>
                    </a:lnTo>
                    <a:lnTo>
                      <a:pt x="2127" y="602"/>
                    </a:lnTo>
                    <a:lnTo>
                      <a:pt x="2120" y="602"/>
                    </a:lnTo>
                    <a:lnTo>
                      <a:pt x="2120" y="597"/>
                    </a:lnTo>
                    <a:lnTo>
                      <a:pt x="2120" y="597"/>
                    </a:lnTo>
                    <a:close/>
                    <a:moveTo>
                      <a:pt x="2089" y="620"/>
                    </a:moveTo>
                    <a:lnTo>
                      <a:pt x="2089" y="620"/>
                    </a:lnTo>
                    <a:lnTo>
                      <a:pt x="2114" y="624"/>
                    </a:lnTo>
                    <a:lnTo>
                      <a:pt x="2120" y="629"/>
                    </a:lnTo>
                    <a:lnTo>
                      <a:pt x="2120" y="633"/>
                    </a:lnTo>
                    <a:lnTo>
                      <a:pt x="2120" y="633"/>
                    </a:lnTo>
                    <a:lnTo>
                      <a:pt x="2120" y="629"/>
                    </a:lnTo>
                    <a:lnTo>
                      <a:pt x="2114" y="629"/>
                    </a:lnTo>
                    <a:lnTo>
                      <a:pt x="2101" y="633"/>
                    </a:lnTo>
                    <a:lnTo>
                      <a:pt x="2101" y="633"/>
                    </a:lnTo>
                    <a:lnTo>
                      <a:pt x="2101" y="629"/>
                    </a:lnTo>
                    <a:lnTo>
                      <a:pt x="2101" y="624"/>
                    </a:lnTo>
                    <a:lnTo>
                      <a:pt x="2101" y="624"/>
                    </a:lnTo>
                    <a:lnTo>
                      <a:pt x="2101" y="624"/>
                    </a:lnTo>
                    <a:lnTo>
                      <a:pt x="2095" y="624"/>
                    </a:lnTo>
                    <a:lnTo>
                      <a:pt x="2089" y="620"/>
                    </a:lnTo>
                    <a:lnTo>
                      <a:pt x="2089" y="620"/>
                    </a:lnTo>
                    <a:close/>
                    <a:moveTo>
                      <a:pt x="1968" y="611"/>
                    </a:moveTo>
                    <a:lnTo>
                      <a:pt x="1968" y="611"/>
                    </a:lnTo>
                    <a:lnTo>
                      <a:pt x="1981" y="611"/>
                    </a:lnTo>
                    <a:lnTo>
                      <a:pt x="1981" y="611"/>
                    </a:lnTo>
                    <a:lnTo>
                      <a:pt x="1981" y="620"/>
                    </a:lnTo>
                    <a:lnTo>
                      <a:pt x="1981" y="620"/>
                    </a:lnTo>
                    <a:lnTo>
                      <a:pt x="1994" y="624"/>
                    </a:lnTo>
                    <a:lnTo>
                      <a:pt x="1987" y="615"/>
                    </a:lnTo>
                    <a:lnTo>
                      <a:pt x="1987" y="615"/>
                    </a:lnTo>
                    <a:lnTo>
                      <a:pt x="2000" y="615"/>
                    </a:lnTo>
                    <a:lnTo>
                      <a:pt x="2006" y="624"/>
                    </a:lnTo>
                    <a:lnTo>
                      <a:pt x="2006" y="624"/>
                    </a:lnTo>
                    <a:lnTo>
                      <a:pt x="1994" y="624"/>
                    </a:lnTo>
                    <a:lnTo>
                      <a:pt x="1994" y="629"/>
                    </a:lnTo>
                    <a:lnTo>
                      <a:pt x="1987" y="629"/>
                    </a:lnTo>
                    <a:lnTo>
                      <a:pt x="1987" y="629"/>
                    </a:lnTo>
                    <a:lnTo>
                      <a:pt x="1987" y="633"/>
                    </a:lnTo>
                    <a:lnTo>
                      <a:pt x="1981" y="633"/>
                    </a:lnTo>
                    <a:lnTo>
                      <a:pt x="1981" y="633"/>
                    </a:lnTo>
                    <a:lnTo>
                      <a:pt x="1981" y="624"/>
                    </a:lnTo>
                    <a:lnTo>
                      <a:pt x="1975" y="624"/>
                    </a:lnTo>
                    <a:lnTo>
                      <a:pt x="1968" y="624"/>
                    </a:lnTo>
                    <a:lnTo>
                      <a:pt x="1968" y="620"/>
                    </a:lnTo>
                    <a:lnTo>
                      <a:pt x="1968" y="620"/>
                    </a:lnTo>
                    <a:lnTo>
                      <a:pt x="1968" y="615"/>
                    </a:lnTo>
                    <a:lnTo>
                      <a:pt x="1968" y="611"/>
                    </a:lnTo>
                    <a:lnTo>
                      <a:pt x="1968" y="611"/>
                    </a:lnTo>
                    <a:close/>
                    <a:moveTo>
                      <a:pt x="1892" y="606"/>
                    </a:moveTo>
                    <a:lnTo>
                      <a:pt x="1892" y="606"/>
                    </a:lnTo>
                    <a:lnTo>
                      <a:pt x="1911" y="611"/>
                    </a:lnTo>
                    <a:lnTo>
                      <a:pt x="1924" y="615"/>
                    </a:lnTo>
                    <a:lnTo>
                      <a:pt x="1924" y="615"/>
                    </a:lnTo>
                    <a:lnTo>
                      <a:pt x="1911" y="615"/>
                    </a:lnTo>
                    <a:lnTo>
                      <a:pt x="1899" y="615"/>
                    </a:lnTo>
                    <a:lnTo>
                      <a:pt x="1892" y="615"/>
                    </a:lnTo>
                    <a:lnTo>
                      <a:pt x="1892" y="606"/>
                    </a:lnTo>
                    <a:lnTo>
                      <a:pt x="1892" y="606"/>
                    </a:lnTo>
                    <a:close/>
                    <a:moveTo>
                      <a:pt x="1848" y="611"/>
                    </a:moveTo>
                    <a:lnTo>
                      <a:pt x="1848" y="611"/>
                    </a:lnTo>
                    <a:lnTo>
                      <a:pt x="1854" y="611"/>
                    </a:lnTo>
                    <a:lnTo>
                      <a:pt x="1861" y="602"/>
                    </a:lnTo>
                    <a:lnTo>
                      <a:pt x="1861" y="597"/>
                    </a:lnTo>
                    <a:lnTo>
                      <a:pt x="1861" y="588"/>
                    </a:lnTo>
                    <a:lnTo>
                      <a:pt x="1861" y="588"/>
                    </a:lnTo>
                    <a:lnTo>
                      <a:pt x="1873" y="602"/>
                    </a:lnTo>
                    <a:lnTo>
                      <a:pt x="1880" y="606"/>
                    </a:lnTo>
                    <a:lnTo>
                      <a:pt x="1886" y="611"/>
                    </a:lnTo>
                    <a:lnTo>
                      <a:pt x="1886" y="611"/>
                    </a:lnTo>
                    <a:lnTo>
                      <a:pt x="1861" y="615"/>
                    </a:lnTo>
                    <a:lnTo>
                      <a:pt x="1854" y="615"/>
                    </a:lnTo>
                    <a:lnTo>
                      <a:pt x="1848" y="611"/>
                    </a:lnTo>
                    <a:lnTo>
                      <a:pt x="1848" y="611"/>
                    </a:lnTo>
                    <a:close/>
                    <a:moveTo>
                      <a:pt x="1728" y="561"/>
                    </a:moveTo>
                    <a:lnTo>
                      <a:pt x="1728" y="561"/>
                    </a:lnTo>
                    <a:lnTo>
                      <a:pt x="1728" y="570"/>
                    </a:lnTo>
                    <a:lnTo>
                      <a:pt x="1715" y="575"/>
                    </a:lnTo>
                    <a:lnTo>
                      <a:pt x="1690" y="570"/>
                    </a:lnTo>
                    <a:lnTo>
                      <a:pt x="1690" y="570"/>
                    </a:lnTo>
                    <a:lnTo>
                      <a:pt x="1690" y="557"/>
                    </a:lnTo>
                    <a:lnTo>
                      <a:pt x="1696" y="557"/>
                    </a:lnTo>
                    <a:lnTo>
                      <a:pt x="1703" y="557"/>
                    </a:lnTo>
                    <a:lnTo>
                      <a:pt x="1728" y="561"/>
                    </a:lnTo>
                    <a:lnTo>
                      <a:pt x="1728" y="561"/>
                    </a:lnTo>
                    <a:close/>
                    <a:moveTo>
                      <a:pt x="1690" y="579"/>
                    </a:moveTo>
                    <a:lnTo>
                      <a:pt x="1690" y="579"/>
                    </a:lnTo>
                    <a:lnTo>
                      <a:pt x="1696" y="584"/>
                    </a:lnTo>
                    <a:lnTo>
                      <a:pt x="1703" y="584"/>
                    </a:lnTo>
                    <a:lnTo>
                      <a:pt x="1715" y="579"/>
                    </a:lnTo>
                    <a:lnTo>
                      <a:pt x="1715" y="579"/>
                    </a:lnTo>
                    <a:lnTo>
                      <a:pt x="1722" y="593"/>
                    </a:lnTo>
                    <a:lnTo>
                      <a:pt x="1715" y="602"/>
                    </a:lnTo>
                    <a:lnTo>
                      <a:pt x="1715" y="602"/>
                    </a:lnTo>
                    <a:lnTo>
                      <a:pt x="1715" y="602"/>
                    </a:lnTo>
                    <a:lnTo>
                      <a:pt x="1715" y="602"/>
                    </a:lnTo>
                    <a:lnTo>
                      <a:pt x="1715" y="597"/>
                    </a:lnTo>
                    <a:lnTo>
                      <a:pt x="1709" y="593"/>
                    </a:lnTo>
                    <a:lnTo>
                      <a:pt x="1703" y="588"/>
                    </a:lnTo>
                    <a:lnTo>
                      <a:pt x="1690" y="584"/>
                    </a:lnTo>
                    <a:lnTo>
                      <a:pt x="1690" y="584"/>
                    </a:lnTo>
                    <a:lnTo>
                      <a:pt x="1690" y="579"/>
                    </a:lnTo>
                    <a:lnTo>
                      <a:pt x="1690" y="579"/>
                    </a:lnTo>
                    <a:close/>
                    <a:moveTo>
                      <a:pt x="1753" y="615"/>
                    </a:moveTo>
                    <a:lnTo>
                      <a:pt x="1753" y="615"/>
                    </a:lnTo>
                    <a:lnTo>
                      <a:pt x="1753" y="597"/>
                    </a:lnTo>
                    <a:lnTo>
                      <a:pt x="1753" y="588"/>
                    </a:lnTo>
                    <a:lnTo>
                      <a:pt x="1760" y="584"/>
                    </a:lnTo>
                    <a:lnTo>
                      <a:pt x="1760" y="584"/>
                    </a:lnTo>
                    <a:lnTo>
                      <a:pt x="1760" y="602"/>
                    </a:lnTo>
                    <a:lnTo>
                      <a:pt x="1760" y="606"/>
                    </a:lnTo>
                    <a:lnTo>
                      <a:pt x="1753" y="615"/>
                    </a:lnTo>
                    <a:lnTo>
                      <a:pt x="1753" y="615"/>
                    </a:lnTo>
                    <a:close/>
                    <a:moveTo>
                      <a:pt x="1684" y="674"/>
                    </a:moveTo>
                    <a:lnTo>
                      <a:pt x="1684" y="674"/>
                    </a:lnTo>
                    <a:lnTo>
                      <a:pt x="1696" y="669"/>
                    </a:lnTo>
                    <a:lnTo>
                      <a:pt x="1696" y="665"/>
                    </a:lnTo>
                    <a:lnTo>
                      <a:pt x="1690" y="660"/>
                    </a:lnTo>
                    <a:lnTo>
                      <a:pt x="1690" y="660"/>
                    </a:lnTo>
                    <a:lnTo>
                      <a:pt x="1696" y="660"/>
                    </a:lnTo>
                    <a:lnTo>
                      <a:pt x="1703" y="660"/>
                    </a:lnTo>
                    <a:lnTo>
                      <a:pt x="1709" y="665"/>
                    </a:lnTo>
                    <a:lnTo>
                      <a:pt x="1703" y="674"/>
                    </a:lnTo>
                    <a:lnTo>
                      <a:pt x="1703" y="674"/>
                    </a:lnTo>
                    <a:lnTo>
                      <a:pt x="1715" y="674"/>
                    </a:lnTo>
                    <a:lnTo>
                      <a:pt x="1715" y="674"/>
                    </a:lnTo>
                    <a:lnTo>
                      <a:pt x="1715" y="669"/>
                    </a:lnTo>
                    <a:lnTo>
                      <a:pt x="1715" y="665"/>
                    </a:lnTo>
                    <a:lnTo>
                      <a:pt x="1722" y="660"/>
                    </a:lnTo>
                    <a:lnTo>
                      <a:pt x="1715" y="656"/>
                    </a:lnTo>
                    <a:lnTo>
                      <a:pt x="1715" y="656"/>
                    </a:lnTo>
                    <a:lnTo>
                      <a:pt x="1715" y="660"/>
                    </a:lnTo>
                    <a:lnTo>
                      <a:pt x="1709" y="665"/>
                    </a:lnTo>
                    <a:lnTo>
                      <a:pt x="1709" y="665"/>
                    </a:lnTo>
                    <a:lnTo>
                      <a:pt x="1703" y="656"/>
                    </a:lnTo>
                    <a:lnTo>
                      <a:pt x="1696" y="656"/>
                    </a:lnTo>
                    <a:lnTo>
                      <a:pt x="1690" y="651"/>
                    </a:lnTo>
                    <a:lnTo>
                      <a:pt x="1690" y="647"/>
                    </a:lnTo>
                    <a:lnTo>
                      <a:pt x="1690" y="647"/>
                    </a:lnTo>
                    <a:lnTo>
                      <a:pt x="1696" y="651"/>
                    </a:lnTo>
                    <a:lnTo>
                      <a:pt x="1709" y="651"/>
                    </a:lnTo>
                    <a:lnTo>
                      <a:pt x="1715" y="651"/>
                    </a:lnTo>
                    <a:lnTo>
                      <a:pt x="1728" y="656"/>
                    </a:lnTo>
                    <a:lnTo>
                      <a:pt x="1728" y="656"/>
                    </a:lnTo>
                    <a:lnTo>
                      <a:pt x="1728" y="651"/>
                    </a:lnTo>
                    <a:lnTo>
                      <a:pt x="1734" y="647"/>
                    </a:lnTo>
                    <a:lnTo>
                      <a:pt x="1760" y="647"/>
                    </a:lnTo>
                    <a:lnTo>
                      <a:pt x="1810" y="651"/>
                    </a:lnTo>
                    <a:lnTo>
                      <a:pt x="1810" y="651"/>
                    </a:lnTo>
                    <a:lnTo>
                      <a:pt x="1810" y="660"/>
                    </a:lnTo>
                    <a:lnTo>
                      <a:pt x="1804" y="665"/>
                    </a:lnTo>
                    <a:lnTo>
                      <a:pt x="1804" y="669"/>
                    </a:lnTo>
                    <a:lnTo>
                      <a:pt x="1804" y="674"/>
                    </a:lnTo>
                    <a:lnTo>
                      <a:pt x="1804" y="674"/>
                    </a:lnTo>
                    <a:lnTo>
                      <a:pt x="1779" y="674"/>
                    </a:lnTo>
                    <a:lnTo>
                      <a:pt x="1779" y="674"/>
                    </a:lnTo>
                    <a:lnTo>
                      <a:pt x="1779" y="669"/>
                    </a:lnTo>
                    <a:lnTo>
                      <a:pt x="1772" y="665"/>
                    </a:lnTo>
                    <a:lnTo>
                      <a:pt x="1772" y="665"/>
                    </a:lnTo>
                    <a:lnTo>
                      <a:pt x="1766" y="665"/>
                    </a:lnTo>
                    <a:lnTo>
                      <a:pt x="1753" y="669"/>
                    </a:lnTo>
                    <a:lnTo>
                      <a:pt x="1747" y="669"/>
                    </a:lnTo>
                    <a:lnTo>
                      <a:pt x="1741" y="674"/>
                    </a:lnTo>
                    <a:lnTo>
                      <a:pt x="1741" y="674"/>
                    </a:lnTo>
                    <a:lnTo>
                      <a:pt x="1753" y="674"/>
                    </a:lnTo>
                    <a:lnTo>
                      <a:pt x="1766" y="669"/>
                    </a:lnTo>
                    <a:lnTo>
                      <a:pt x="1766" y="669"/>
                    </a:lnTo>
                    <a:lnTo>
                      <a:pt x="1766" y="674"/>
                    </a:lnTo>
                    <a:lnTo>
                      <a:pt x="1772" y="678"/>
                    </a:lnTo>
                    <a:lnTo>
                      <a:pt x="1785" y="678"/>
                    </a:lnTo>
                    <a:lnTo>
                      <a:pt x="1785" y="683"/>
                    </a:lnTo>
                    <a:lnTo>
                      <a:pt x="1785" y="683"/>
                    </a:lnTo>
                    <a:lnTo>
                      <a:pt x="1772" y="683"/>
                    </a:lnTo>
                    <a:lnTo>
                      <a:pt x="1760" y="674"/>
                    </a:lnTo>
                    <a:lnTo>
                      <a:pt x="1760" y="674"/>
                    </a:lnTo>
                    <a:lnTo>
                      <a:pt x="1753" y="683"/>
                    </a:lnTo>
                    <a:lnTo>
                      <a:pt x="1753" y="683"/>
                    </a:lnTo>
                    <a:lnTo>
                      <a:pt x="1772" y="687"/>
                    </a:lnTo>
                    <a:lnTo>
                      <a:pt x="1772" y="687"/>
                    </a:lnTo>
                    <a:lnTo>
                      <a:pt x="1734" y="683"/>
                    </a:lnTo>
                    <a:lnTo>
                      <a:pt x="1703" y="683"/>
                    </a:lnTo>
                    <a:lnTo>
                      <a:pt x="1703" y="683"/>
                    </a:lnTo>
                    <a:lnTo>
                      <a:pt x="1696" y="678"/>
                    </a:lnTo>
                    <a:lnTo>
                      <a:pt x="1696" y="674"/>
                    </a:lnTo>
                    <a:lnTo>
                      <a:pt x="1690" y="678"/>
                    </a:lnTo>
                    <a:lnTo>
                      <a:pt x="1684" y="674"/>
                    </a:lnTo>
                    <a:lnTo>
                      <a:pt x="1684" y="674"/>
                    </a:lnTo>
                    <a:close/>
                    <a:moveTo>
                      <a:pt x="1608" y="597"/>
                    </a:moveTo>
                    <a:lnTo>
                      <a:pt x="1608" y="597"/>
                    </a:lnTo>
                    <a:lnTo>
                      <a:pt x="1620" y="606"/>
                    </a:lnTo>
                    <a:lnTo>
                      <a:pt x="1620" y="615"/>
                    </a:lnTo>
                    <a:lnTo>
                      <a:pt x="1608" y="620"/>
                    </a:lnTo>
                    <a:lnTo>
                      <a:pt x="1608" y="620"/>
                    </a:lnTo>
                    <a:lnTo>
                      <a:pt x="1608" y="606"/>
                    </a:lnTo>
                    <a:lnTo>
                      <a:pt x="1608" y="602"/>
                    </a:lnTo>
                    <a:lnTo>
                      <a:pt x="1608" y="597"/>
                    </a:lnTo>
                    <a:lnTo>
                      <a:pt x="1608" y="597"/>
                    </a:lnTo>
                    <a:close/>
                    <a:moveTo>
                      <a:pt x="1310" y="665"/>
                    </a:moveTo>
                    <a:lnTo>
                      <a:pt x="1310" y="665"/>
                    </a:lnTo>
                    <a:lnTo>
                      <a:pt x="1329" y="665"/>
                    </a:lnTo>
                    <a:lnTo>
                      <a:pt x="1329" y="665"/>
                    </a:lnTo>
                    <a:lnTo>
                      <a:pt x="1329" y="674"/>
                    </a:lnTo>
                    <a:lnTo>
                      <a:pt x="1329" y="678"/>
                    </a:lnTo>
                    <a:lnTo>
                      <a:pt x="1329" y="678"/>
                    </a:lnTo>
                    <a:lnTo>
                      <a:pt x="1317" y="674"/>
                    </a:lnTo>
                    <a:lnTo>
                      <a:pt x="1310" y="669"/>
                    </a:lnTo>
                    <a:lnTo>
                      <a:pt x="1310" y="665"/>
                    </a:lnTo>
                    <a:lnTo>
                      <a:pt x="1310" y="665"/>
                    </a:lnTo>
                    <a:close/>
                    <a:moveTo>
                      <a:pt x="1285" y="678"/>
                    </a:moveTo>
                    <a:lnTo>
                      <a:pt x="1285" y="678"/>
                    </a:lnTo>
                    <a:lnTo>
                      <a:pt x="1310" y="674"/>
                    </a:lnTo>
                    <a:lnTo>
                      <a:pt x="1317" y="674"/>
                    </a:lnTo>
                    <a:lnTo>
                      <a:pt x="1317" y="683"/>
                    </a:lnTo>
                    <a:lnTo>
                      <a:pt x="1317" y="683"/>
                    </a:lnTo>
                    <a:lnTo>
                      <a:pt x="1310" y="678"/>
                    </a:lnTo>
                    <a:lnTo>
                      <a:pt x="1304" y="678"/>
                    </a:lnTo>
                    <a:lnTo>
                      <a:pt x="1291" y="683"/>
                    </a:lnTo>
                    <a:lnTo>
                      <a:pt x="1285" y="678"/>
                    </a:lnTo>
                    <a:lnTo>
                      <a:pt x="1285" y="678"/>
                    </a:lnTo>
                    <a:close/>
                    <a:moveTo>
                      <a:pt x="1114" y="683"/>
                    </a:moveTo>
                    <a:lnTo>
                      <a:pt x="1114" y="683"/>
                    </a:lnTo>
                    <a:lnTo>
                      <a:pt x="1127" y="696"/>
                    </a:lnTo>
                    <a:lnTo>
                      <a:pt x="1127" y="701"/>
                    </a:lnTo>
                    <a:lnTo>
                      <a:pt x="1139" y="701"/>
                    </a:lnTo>
                    <a:lnTo>
                      <a:pt x="1139" y="701"/>
                    </a:lnTo>
                    <a:lnTo>
                      <a:pt x="1133" y="696"/>
                    </a:lnTo>
                    <a:lnTo>
                      <a:pt x="1127" y="692"/>
                    </a:lnTo>
                    <a:lnTo>
                      <a:pt x="1127" y="692"/>
                    </a:lnTo>
                    <a:lnTo>
                      <a:pt x="1139" y="692"/>
                    </a:lnTo>
                    <a:lnTo>
                      <a:pt x="1139" y="701"/>
                    </a:lnTo>
                    <a:lnTo>
                      <a:pt x="1146" y="714"/>
                    </a:lnTo>
                    <a:lnTo>
                      <a:pt x="1146" y="714"/>
                    </a:lnTo>
                    <a:lnTo>
                      <a:pt x="1133" y="710"/>
                    </a:lnTo>
                    <a:lnTo>
                      <a:pt x="1114" y="714"/>
                    </a:lnTo>
                    <a:lnTo>
                      <a:pt x="1114" y="714"/>
                    </a:lnTo>
                    <a:lnTo>
                      <a:pt x="1114" y="705"/>
                    </a:lnTo>
                    <a:lnTo>
                      <a:pt x="1114" y="696"/>
                    </a:lnTo>
                    <a:lnTo>
                      <a:pt x="1108" y="692"/>
                    </a:lnTo>
                    <a:lnTo>
                      <a:pt x="1114" y="683"/>
                    </a:lnTo>
                    <a:lnTo>
                      <a:pt x="1114" y="683"/>
                    </a:lnTo>
                    <a:close/>
                    <a:moveTo>
                      <a:pt x="880" y="701"/>
                    </a:moveTo>
                    <a:lnTo>
                      <a:pt x="880" y="701"/>
                    </a:lnTo>
                    <a:lnTo>
                      <a:pt x="899" y="701"/>
                    </a:lnTo>
                    <a:lnTo>
                      <a:pt x="899" y="701"/>
                    </a:lnTo>
                    <a:lnTo>
                      <a:pt x="899" y="710"/>
                    </a:lnTo>
                    <a:lnTo>
                      <a:pt x="892" y="714"/>
                    </a:lnTo>
                    <a:lnTo>
                      <a:pt x="886" y="714"/>
                    </a:lnTo>
                    <a:lnTo>
                      <a:pt x="886" y="714"/>
                    </a:lnTo>
                    <a:lnTo>
                      <a:pt x="880" y="710"/>
                    </a:lnTo>
                    <a:lnTo>
                      <a:pt x="880" y="701"/>
                    </a:lnTo>
                    <a:lnTo>
                      <a:pt x="880" y="701"/>
                    </a:lnTo>
                    <a:close/>
                    <a:moveTo>
                      <a:pt x="836" y="692"/>
                    </a:moveTo>
                    <a:lnTo>
                      <a:pt x="836" y="692"/>
                    </a:lnTo>
                    <a:lnTo>
                      <a:pt x="842" y="705"/>
                    </a:lnTo>
                    <a:lnTo>
                      <a:pt x="836" y="714"/>
                    </a:lnTo>
                    <a:lnTo>
                      <a:pt x="829" y="714"/>
                    </a:lnTo>
                    <a:lnTo>
                      <a:pt x="829" y="714"/>
                    </a:lnTo>
                    <a:lnTo>
                      <a:pt x="823" y="710"/>
                    </a:lnTo>
                    <a:lnTo>
                      <a:pt x="823" y="701"/>
                    </a:lnTo>
                    <a:lnTo>
                      <a:pt x="829" y="696"/>
                    </a:lnTo>
                    <a:lnTo>
                      <a:pt x="836" y="692"/>
                    </a:lnTo>
                    <a:lnTo>
                      <a:pt x="836" y="692"/>
                    </a:lnTo>
                    <a:close/>
                    <a:moveTo>
                      <a:pt x="627" y="705"/>
                    </a:moveTo>
                    <a:lnTo>
                      <a:pt x="627" y="705"/>
                    </a:lnTo>
                    <a:lnTo>
                      <a:pt x="646" y="705"/>
                    </a:lnTo>
                    <a:lnTo>
                      <a:pt x="646" y="705"/>
                    </a:lnTo>
                    <a:lnTo>
                      <a:pt x="639" y="714"/>
                    </a:lnTo>
                    <a:lnTo>
                      <a:pt x="639" y="719"/>
                    </a:lnTo>
                    <a:lnTo>
                      <a:pt x="639" y="719"/>
                    </a:lnTo>
                    <a:lnTo>
                      <a:pt x="633" y="719"/>
                    </a:lnTo>
                    <a:lnTo>
                      <a:pt x="627" y="714"/>
                    </a:lnTo>
                    <a:lnTo>
                      <a:pt x="627" y="705"/>
                    </a:lnTo>
                    <a:lnTo>
                      <a:pt x="627" y="705"/>
                    </a:lnTo>
                    <a:close/>
                    <a:moveTo>
                      <a:pt x="608" y="705"/>
                    </a:moveTo>
                    <a:lnTo>
                      <a:pt x="608" y="705"/>
                    </a:lnTo>
                    <a:lnTo>
                      <a:pt x="614" y="705"/>
                    </a:lnTo>
                    <a:lnTo>
                      <a:pt x="620" y="705"/>
                    </a:lnTo>
                    <a:lnTo>
                      <a:pt x="620" y="705"/>
                    </a:lnTo>
                    <a:lnTo>
                      <a:pt x="620" y="719"/>
                    </a:lnTo>
                    <a:lnTo>
                      <a:pt x="620" y="719"/>
                    </a:lnTo>
                    <a:lnTo>
                      <a:pt x="614" y="719"/>
                    </a:lnTo>
                    <a:lnTo>
                      <a:pt x="608" y="714"/>
                    </a:lnTo>
                    <a:lnTo>
                      <a:pt x="608" y="705"/>
                    </a:lnTo>
                    <a:lnTo>
                      <a:pt x="608" y="705"/>
                    </a:lnTo>
                    <a:close/>
                    <a:moveTo>
                      <a:pt x="576" y="714"/>
                    </a:moveTo>
                    <a:lnTo>
                      <a:pt x="576" y="714"/>
                    </a:lnTo>
                    <a:lnTo>
                      <a:pt x="576" y="714"/>
                    </a:lnTo>
                    <a:lnTo>
                      <a:pt x="570" y="714"/>
                    </a:lnTo>
                    <a:lnTo>
                      <a:pt x="563" y="714"/>
                    </a:lnTo>
                    <a:lnTo>
                      <a:pt x="551" y="714"/>
                    </a:lnTo>
                    <a:lnTo>
                      <a:pt x="551" y="714"/>
                    </a:lnTo>
                    <a:lnTo>
                      <a:pt x="551" y="710"/>
                    </a:lnTo>
                    <a:lnTo>
                      <a:pt x="557" y="710"/>
                    </a:lnTo>
                    <a:lnTo>
                      <a:pt x="570" y="710"/>
                    </a:lnTo>
                    <a:lnTo>
                      <a:pt x="582" y="710"/>
                    </a:lnTo>
                    <a:lnTo>
                      <a:pt x="582" y="714"/>
                    </a:lnTo>
                    <a:lnTo>
                      <a:pt x="576" y="714"/>
                    </a:lnTo>
                    <a:lnTo>
                      <a:pt x="576" y="714"/>
                    </a:lnTo>
                    <a:close/>
                    <a:moveTo>
                      <a:pt x="494" y="714"/>
                    </a:moveTo>
                    <a:lnTo>
                      <a:pt x="494" y="714"/>
                    </a:lnTo>
                    <a:lnTo>
                      <a:pt x="481" y="714"/>
                    </a:lnTo>
                    <a:lnTo>
                      <a:pt x="468" y="714"/>
                    </a:lnTo>
                    <a:lnTo>
                      <a:pt x="468" y="714"/>
                    </a:lnTo>
                    <a:lnTo>
                      <a:pt x="468" y="710"/>
                    </a:lnTo>
                    <a:lnTo>
                      <a:pt x="481" y="710"/>
                    </a:lnTo>
                    <a:lnTo>
                      <a:pt x="487" y="710"/>
                    </a:lnTo>
                    <a:lnTo>
                      <a:pt x="494" y="714"/>
                    </a:lnTo>
                    <a:lnTo>
                      <a:pt x="494" y="714"/>
                    </a:lnTo>
                    <a:close/>
                    <a:moveTo>
                      <a:pt x="380" y="714"/>
                    </a:moveTo>
                    <a:lnTo>
                      <a:pt x="380" y="714"/>
                    </a:lnTo>
                    <a:lnTo>
                      <a:pt x="380" y="714"/>
                    </a:lnTo>
                    <a:lnTo>
                      <a:pt x="386" y="710"/>
                    </a:lnTo>
                    <a:lnTo>
                      <a:pt x="399" y="710"/>
                    </a:lnTo>
                    <a:lnTo>
                      <a:pt x="411" y="710"/>
                    </a:lnTo>
                    <a:lnTo>
                      <a:pt x="418" y="714"/>
                    </a:lnTo>
                    <a:lnTo>
                      <a:pt x="418" y="714"/>
                    </a:lnTo>
                    <a:lnTo>
                      <a:pt x="418" y="714"/>
                    </a:lnTo>
                    <a:lnTo>
                      <a:pt x="399" y="714"/>
                    </a:lnTo>
                    <a:lnTo>
                      <a:pt x="380" y="714"/>
                    </a:lnTo>
                    <a:lnTo>
                      <a:pt x="380" y="714"/>
                    </a:lnTo>
                    <a:close/>
                    <a:moveTo>
                      <a:pt x="336" y="705"/>
                    </a:moveTo>
                    <a:lnTo>
                      <a:pt x="336" y="705"/>
                    </a:lnTo>
                    <a:lnTo>
                      <a:pt x="342" y="705"/>
                    </a:lnTo>
                    <a:lnTo>
                      <a:pt x="348" y="705"/>
                    </a:lnTo>
                    <a:lnTo>
                      <a:pt x="348" y="705"/>
                    </a:lnTo>
                    <a:lnTo>
                      <a:pt x="348" y="710"/>
                    </a:lnTo>
                    <a:lnTo>
                      <a:pt x="355" y="719"/>
                    </a:lnTo>
                    <a:lnTo>
                      <a:pt x="355" y="719"/>
                    </a:lnTo>
                    <a:lnTo>
                      <a:pt x="342" y="719"/>
                    </a:lnTo>
                    <a:lnTo>
                      <a:pt x="336" y="714"/>
                    </a:lnTo>
                    <a:lnTo>
                      <a:pt x="336" y="705"/>
                    </a:lnTo>
                    <a:lnTo>
                      <a:pt x="336" y="705"/>
                    </a:lnTo>
                    <a:close/>
                    <a:moveTo>
                      <a:pt x="336" y="683"/>
                    </a:moveTo>
                    <a:lnTo>
                      <a:pt x="336" y="683"/>
                    </a:lnTo>
                    <a:lnTo>
                      <a:pt x="342" y="692"/>
                    </a:lnTo>
                    <a:lnTo>
                      <a:pt x="336" y="701"/>
                    </a:lnTo>
                    <a:lnTo>
                      <a:pt x="336" y="701"/>
                    </a:lnTo>
                    <a:lnTo>
                      <a:pt x="329" y="687"/>
                    </a:lnTo>
                    <a:lnTo>
                      <a:pt x="329" y="683"/>
                    </a:lnTo>
                    <a:lnTo>
                      <a:pt x="336" y="683"/>
                    </a:lnTo>
                    <a:lnTo>
                      <a:pt x="336" y="683"/>
                    </a:lnTo>
                    <a:close/>
                    <a:moveTo>
                      <a:pt x="298" y="696"/>
                    </a:moveTo>
                    <a:lnTo>
                      <a:pt x="298" y="696"/>
                    </a:lnTo>
                    <a:lnTo>
                      <a:pt x="298" y="701"/>
                    </a:lnTo>
                    <a:lnTo>
                      <a:pt x="298" y="705"/>
                    </a:lnTo>
                    <a:lnTo>
                      <a:pt x="310" y="710"/>
                    </a:lnTo>
                    <a:lnTo>
                      <a:pt x="323" y="710"/>
                    </a:lnTo>
                    <a:lnTo>
                      <a:pt x="329" y="710"/>
                    </a:lnTo>
                    <a:lnTo>
                      <a:pt x="323" y="714"/>
                    </a:lnTo>
                    <a:lnTo>
                      <a:pt x="323" y="714"/>
                    </a:lnTo>
                    <a:lnTo>
                      <a:pt x="310" y="714"/>
                    </a:lnTo>
                    <a:lnTo>
                      <a:pt x="285" y="719"/>
                    </a:lnTo>
                    <a:lnTo>
                      <a:pt x="285" y="719"/>
                    </a:lnTo>
                    <a:lnTo>
                      <a:pt x="285" y="710"/>
                    </a:lnTo>
                    <a:lnTo>
                      <a:pt x="285" y="705"/>
                    </a:lnTo>
                    <a:lnTo>
                      <a:pt x="291" y="701"/>
                    </a:lnTo>
                    <a:lnTo>
                      <a:pt x="298" y="696"/>
                    </a:lnTo>
                    <a:lnTo>
                      <a:pt x="298" y="696"/>
                    </a:lnTo>
                    <a:close/>
                    <a:moveTo>
                      <a:pt x="57" y="701"/>
                    </a:moveTo>
                    <a:lnTo>
                      <a:pt x="57" y="701"/>
                    </a:lnTo>
                    <a:lnTo>
                      <a:pt x="63" y="710"/>
                    </a:lnTo>
                    <a:lnTo>
                      <a:pt x="63" y="714"/>
                    </a:lnTo>
                    <a:lnTo>
                      <a:pt x="63" y="723"/>
                    </a:lnTo>
                    <a:lnTo>
                      <a:pt x="63" y="723"/>
                    </a:lnTo>
                    <a:lnTo>
                      <a:pt x="57" y="723"/>
                    </a:lnTo>
                    <a:lnTo>
                      <a:pt x="51" y="719"/>
                    </a:lnTo>
                    <a:lnTo>
                      <a:pt x="57" y="705"/>
                    </a:lnTo>
                    <a:lnTo>
                      <a:pt x="57" y="705"/>
                    </a:lnTo>
                    <a:lnTo>
                      <a:pt x="51" y="705"/>
                    </a:lnTo>
                    <a:lnTo>
                      <a:pt x="44" y="705"/>
                    </a:lnTo>
                    <a:lnTo>
                      <a:pt x="57" y="701"/>
                    </a:lnTo>
                    <a:lnTo>
                      <a:pt x="57" y="701"/>
                    </a:lnTo>
                    <a:close/>
                    <a:moveTo>
                      <a:pt x="44" y="705"/>
                    </a:moveTo>
                    <a:lnTo>
                      <a:pt x="44" y="705"/>
                    </a:lnTo>
                    <a:lnTo>
                      <a:pt x="44" y="719"/>
                    </a:lnTo>
                    <a:lnTo>
                      <a:pt x="44" y="723"/>
                    </a:lnTo>
                    <a:lnTo>
                      <a:pt x="38" y="723"/>
                    </a:lnTo>
                    <a:lnTo>
                      <a:pt x="38" y="723"/>
                    </a:lnTo>
                    <a:lnTo>
                      <a:pt x="38" y="723"/>
                    </a:lnTo>
                    <a:lnTo>
                      <a:pt x="32" y="723"/>
                    </a:lnTo>
                    <a:lnTo>
                      <a:pt x="32" y="723"/>
                    </a:lnTo>
                    <a:lnTo>
                      <a:pt x="32" y="710"/>
                    </a:lnTo>
                    <a:lnTo>
                      <a:pt x="32" y="705"/>
                    </a:lnTo>
                    <a:lnTo>
                      <a:pt x="44" y="705"/>
                    </a:lnTo>
                    <a:lnTo>
                      <a:pt x="44" y="70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53" name="Freeform 1129"/>
              <p:cNvSpPr>
                <a:spLocks/>
              </p:cNvSpPr>
              <p:nvPr/>
            </p:nvSpPr>
            <p:spPr bwMode="auto">
              <a:xfrm>
                <a:off x="4922" y="1322"/>
                <a:ext cx="7" cy="5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7" y="5"/>
                  </a:cxn>
                  <a:cxn ang="0">
                    <a:pos x="7" y="5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7" y="0"/>
                  </a:cxn>
                </a:cxnLst>
                <a:rect l="0" t="0" r="r" b="b"/>
                <a:pathLst>
                  <a:path w="7" h="5">
                    <a:moveTo>
                      <a:pt x="7" y="0"/>
                    </a:moveTo>
                    <a:lnTo>
                      <a:pt x="7" y="5"/>
                    </a:lnTo>
                    <a:lnTo>
                      <a:pt x="7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54" name="Freeform 1130"/>
              <p:cNvSpPr>
                <a:spLocks/>
              </p:cNvSpPr>
              <p:nvPr/>
            </p:nvSpPr>
            <p:spPr bwMode="auto">
              <a:xfrm>
                <a:off x="4884" y="1425"/>
                <a:ext cx="45" cy="32"/>
              </a:xfrm>
              <a:custGeom>
                <a:avLst/>
                <a:gdLst/>
                <a:ahLst/>
                <a:cxnLst>
                  <a:cxn ang="0">
                    <a:pos x="0" y="32"/>
                  </a:cxn>
                  <a:cxn ang="0">
                    <a:pos x="0" y="3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45" y="0"/>
                  </a:cxn>
                  <a:cxn ang="0">
                    <a:pos x="45" y="9"/>
                  </a:cxn>
                  <a:cxn ang="0">
                    <a:pos x="45" y="9"/>
                  </a:cxn>
                  <a:cxn ang="0">
                    <a:pos x="26" y="9"/>
                  </a:cxn>
                  <a:cxn ang="0">
                    <a:pos x="19" y="9"/>
                  </a:cxn>
                  <a:cxn ang="0">
                    <a:pos x="19" y="14"/>
                  </a:cxn>
                  <a:cxn ang="0">
                    <a:pos x="19" y="14"/>
                  </a:cxn>
                  <a:cxn ang="0">
                    <a:pos x="45" y="14"/>
                  </a:cxn>
                  <a:cxn ang="0">
                    <a:pos x="45" y="32"/>
                  </a:cxn>
                  <a:cxn ang="0">
                    <a:pos x="45" y="32"/>
                  </a:cxn>
                  <a:cxn ang="0">
                    <a:pos x="0" y="32"/>
                  </a:cxn>
                  <a:cxn ang="0">
                    <a:pos x="0" y="32"/>
                  </a:cxn>
                </a:cxnLst>
                <a:rect l="0" t="0" r="r" b="b"/>
                <a:pathLst>
                  <a:path w="45" h="32">
                    <a:moveTo>
                      <a:pt x="0" y="32"/>
                    </a:moveTo>
                    <a:lnTo>
                      <a:pt x="0" y="3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5" y="0"/>
                    </a:lnTo>
                    <a:lnTo>
                      <a:pt x="45" y="9"/>
                    </a:lnTo>
                    <a:lnTo>
                      <a:pt x="45" y="9"/>
                    </a:lnTo>
                    <a:lnTo>
                      <a:pt x="26" y="9"/>
                    </a:lnTo>
                    <a:lnTo>
                      <a:pt x="19" y="9"/>
                    </a:lnTo>
                    <a:lnTo>
                      <a:pt x="19" y="14"/>
                    </a:lnTo>
                    <a:lnTo>
                      <a:pt x="19" y="14"/>
                    </a:lnTo>
                    <a:lnTo>
                      <a:pt x="45" y="14"/>
                    </a:lnTo>
                    <a:lnTo>
                      <a:pt x="45" y="32"/>
                    </a:lnTo>
                    <a:lnTo>
                      <a:pt x="45" y="32"/>
                    </a:lnTo>
                    <a:lnTo>
                      <a:pt x="0" y="32"/>
                    </a:ln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55" name="Freeform 1131"/>
              <p:cNvSpPr>
                <a:spLocks/>
              </p:cNvSpPr>
              <p:nvPr/>
            </p:nvSpPr>
            <p:spPr bwMode="auto">
              <a:xfrm>
                <a:off x="4884" y="1354"/>
                <a:ext cx="45" cy="31"/>
              </a:xfrm>
              <a:custGeom>
                <a:avLst/>
                <a:gdLst/>
                <a:ahLst/>
                <a:cxnLst>
                  <a:cxn ang="0">
                    <a:pos x="0" y="31"/>
                  </a:cxn>
                  <a:cxn ang="0">
                    <a:pos x="0" y="31"/>
                  </a:cxn>
                  <a:cxn ang="0">
                    <a:pos x="0" y="13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45" y="0"/>
                  </a:cxn>
                  <a:cxn ang="0">
                    <a:pos x="45" y="13"/>
                  </a:cxn>
                  <a:cxn ang="0">
                    <a:pos x="45" y="13"/>
                  </a:cxn>
                  <a:cxn ang="0">
                    <a:pos x="32" y="13"/>
                  </a:cxn>
                  <a:cxn ang="0">
                    <a:pos x="32" y="13"/>
                  </a:cxn>
                  <a:cxn ang="0">
                    <a:pos x="26" y="8"/>
                  </a:cxn>
                  <a:cxn ang="0">
                    <a:pos x="26" y="8"/>
                  </a:cxn>
                  <a:cxn ang="0">
                    <a:pos x="32" y="13"/>
                  </a:cxn>
                  <a:cxn ang="0">
                    <a:pos x="32" y="13"/>
                  </a:cxn>
                  <a:cxn ang="0">
                    <a:pos x="45" y="13"/>
                  </a:cxn>
                  <a:cxn ang="0">
                    <a:pos x="45" y="31"/>
                  </a:cxn>
                  <a:cxn ang="0">
                    <a:pos x="45" y="31"/>
                  </a:cxn>
                  <a:cxn ang="0">
                    <a:pos x="26" y="31"/>
                  </a:cxn>
                  <a:cxn ang="0">
                    <a:pos x="0" y="31"/>
                  </a:cxn>
                  <a:cxn ang="0">
                    <a:pos x="0" y="31"/>
                  </a:cxn>
                </a:cxnLst>
                <a:rect l="0" t="0" r="r" b="b"/>
                <a:pathLst>
                  <a:path w="45" h="31">
                    <a:moveTo>
                      <a:pt x="0" y="31"/>
                    </a:moveTo>
                    <a:lnTo>
                      <a:pt x="0" y="31"/>
                    </a:lnTo>
                    <a:lnTo>
                      <a:pt x="0" y="1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5" y="0"/>
                    </a:lnTo>
                    <a:lnTo>
                      <a:pt x="45" y="13"/>
                    </a:lnTo>
                    <a:lnTo>
                      <a:pt x="45" y="13"/>
                    </a:lnTo>
                    <a:lnTo>
                      <a:pt x="32" y="13"/>
                    </a:lnTo>
                    <a:lnTo>
                      <a:pt x="32" y="13"/>
                    </a:lnTo>
                    <a:lnTo>
                      <a:pt x="26" y="8"/>
                    </a:lnTo>
                    <a:lnTo>
                      <a:pt x="26" y="8"/>
                    </a:lnTo>
                    <a:lnTo>
                      <a:pt x="32" y="13"/>
                    </a:lnTo>
                    <a:lnTo>
                      <a:pt x="32" y="13"/>
                    </a:lnTo>
                    <a:lnTo>
                      <a:pt x="45" y="13"/>
                    </a:lnTo>
                    <a:lnTo>
                      <a:pt x="45" y="31"/>
                    </a:lnTo>
                    <a:lnTo>
                      <a:pt x="45" y="31"/>
                    </a:lnTo>
                    <a:lnTo>
                      <a:pt x="26" y="31"/>
                    </a:lnTo>
                    <a:lnTo>
                      <a:pt x="0" y="31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56" name="Freeform 1132"/>
              <p:cNvSpPr>
                <a:spLocks/>
              </p:cNvSpPr>
              <p:nvPr/>
            </p:nvSpPr>
            <p:spPr bwMode="auto">
              <a:xfrm>
                <a:off x="4884" y="1488"/>
                <a:ext cx="45" cy="27"/>
              </a:xfrm>
              <a:custGeom>
                <a:avLst/>
                <a:gdLst/>
                <a:ahLst/>
                <a:cxnLst>
                  <a:cxn ang="0">
                    <a:pos x="0" y="27"/>
                  </a:cxn>
                  <a:cxn ang="0">
                    <a:pos x="0" y="27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45" y="0"/>
                  </a:cxn>
                  <a:cxn ang="0">
                    <a:pos x="45" y="14"/>
                  </a:cxn>
                  <a:cxn ang="0">
                    <a:pos x="45" y="14"/>
                  </a:cxn>
                  <a:cxn ang="0">
                    <a:pos x="26" y="9"/>
                  </a:cxn>
                  <a:cxn ang="0">
                    <a:pos x="26" y="9"/>
                  </a:cxn>
                  <a:cxn ang="0">
                    <a:pos x="32" y="14"/>
                  </a:cxn>
                  <a:cxn ang="0">
                    <a:pos x="45" y="18"/>
                  </a:cxn>
                  <a:cxn ang="0">
                    <a:pos x="45" y="27"/>
                  </a:cxn>
                  <a:cxn ang="0">
                    <a:pos x="45" y="27"/>
                  </a:cxn>
                  <a:cxn ang="0">
                    <a:pos x="0" y="27"/>
                  </a:cxn>
                  <a:cxn ang="0">
                    <a:pos x="0" y="27"/>
                  </a:cxn>
                </a:cxnLst>
                <a:rect l="0" t="0" r="r" b="b"/>
                <a:pathLst>
                  <a:path w="45" h="27">
                    <a:moveTo>
                      <a:pt x="0" y="27"/>
                    </a:moveTo>
                    <a:lnTo>
                      <a:pt x="0" y="27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5" y="0"/>
                    </a:lnTo>
                    <a:lnTo>
                      <a:pt x="45" y="14"/>
                    </a:lnTo>
                    <a:lnTo>
                      <a:pt x="45" y="14"/>
                    </a:lnTo>
                    <a:lnTo>
                      <a:pt x="26" y="9"/>
                    </a:lnTo>
                    <a:lnTo>
                      <a:pt x="26" y="9"/>
                    </a:lnTo>
                    <a:lnTo>
                      <a:pt x="32" y="14"/>
                    </a:lnTo>
                    <a:lnTo>
                      <a:pt x="45" y="18"/>
                    </a:lnTo>
                    <a:lnTo>
                      <a:pt x="45" y="27"/>
                    </a:lnTo>
                    <a:lnTo>
                      <a:pt x="45" y="27"/>
                    </a:lnTo>
                    <a:lnTo>
                      <a:pt x="0" y="27"/>
                    </a:ln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57" name="Freeform 1133"/>
              <p:cNvSpPr>
                <a:spLocks/>
              </p:cNvSpPr>
              <p:nvPr/>
            </p:nvSpPr>
            <p:spPr bwMode="auto">
              <a:xfrm>
                <a:off x="4884" y="1403"/>
                <a:ext cx="45" cy="1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45" y="0"/>
                  </a:cxn>
                  <a:cxn ang="0">
                    <a:pos x="45" y="9"/>
                  </a:cxn>
                  <a:cxn ang="0">
                    <a:pos x="45" y="9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45" y="9"/>
                  </a:cxn>
                  <a:cxn ang="0">
                    <a:pos x="45" y="18"/>
                  </a:cxn>
                  <a:cxn ang="0">
                    <a:pos x="45" y="18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7" y="9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5" h="18">
                    <a:moveTo>
                      <a:pt x="0" y="0"/>
                    </a:moveTo>
                    <a:lnTo>
                      <a:pt x="0" y="0"/>
                    </a:lnTo>
                    <a:lnTo>
                      <a:pt x="45" y="0"/>
                    </a:lnTo>
                    <a:lnTo>
                      <a:pt x="45" y="9"/>
                    </a:lnTo>
                    <a:lnTo>
                      <a:pt x="45" y="9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45" y="9"/>
                    </a:lnTo>
                    <a:lnTo>
                      <a:pt x="45" y="18"/>
                    </a:lnTo>
                    <a:lnTo>
                      <a:pt x="45" y="18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7" y="9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58" name="Freeform 1134"/>
              <p:cNvSpPr>
                <a:spLocks/>
              </p:cNvSpPr>
              <p:nvPr/>
            </p:nvSpPr>
            <p:spPr bwMode="auto">
              <a:xfrm>
                <a:off x="4884" y="1389"/>
                <a:ext cx="45" cy="9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5"/>
                  </a:cxn>
                  <a:cxn ang="0">
                    <a:pos x="7" y="0"/>
                  </a:cxn>
                  <a:cxn ang="0">
                    <a:pos x="19" y="0"/>
                  </a:cxn>
                  <a:cxn ang="0">
                    <a:pos x="45" y="0"/>
                  </a:cxn>
                  <a:cxn ang="0">
                    <a:pos x="45" y="9"/>
                  </a:cxn>
                  <a:cxn ang="0">
                    <a:pos x="45" y="9"/>
                  </a:cxn>
                  <a:cxn ang="0">
                    <a:pos x="19" y="9"/>
                  </a:cxn>
                  <a:cxn ang="0">
                    <a:pos x="7" y="9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45" h="9">
                    <a:moveTo>
                      <a:pt x="0" y="5"/>
                    </a:moveTo>
                    <a:lnTo>
                      <a:pt x="0" y="5"/>
                    </a:lnTo>
                    <a:lnTo>
                      <a:pt x="7" y="0"/>
                    </a:lnTo>
                    <a:lnTo>
                      <a:pt x="19" y="0"/>
                    </a:lnTo>
                    <a:lnTo>
                      <a:pt x="45" y="0"/>
                    </a:lnTo>
                    <a:lnTo>
                      <a:pt x="45" y="9"/>
                    </a:lnTo>
                    <a:lnTo>
                      <a:pt x="45" y="9"/>
                    </a:lnTo>
                    <a:lnTo>
                      <a:pt x="19" y="9"/>
                    </a:lnTo>
                    <a:lnTo>
                      <a:pt x="7" y="9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59" name="Freeform 1135"/>
              <p:cNvSpPr>
                <a:spLocks/>
              </p:cNvSpPr>
              <p:nvPr/>
            </p:nvSpPr>
            <p:spPr bwMode="auto">
              <a:xfrm>
                <a:off x="4884" y="1461"/>
                <a:ext cx="45" cy="27"/>
              </a:xfrm>
              <a:custGeom>
                <a:avLst/>
                <a:gdLst/>
                <a:ahLst/>
                <a:cxnLst>
                  <a:cxn ang="0">
                    <a:pos x="0" y="27"/>
                  </a:cxn>
                  <a:cxn ang="0">
                    <a:pos x="0" y="27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45" y="0"/>
                  </a:cxn>
                  <a:cxn ang="0">
                    <a:pos x="45" y="23"/>
                  </a:cxn>
                  <a:cxn ang="0">
                    <a:pos x="45" y="23"/>
                  </a:cxn>
                  <a:cxn ang="0">
                    <a:pos x="0" y="27"/>
                  </a:cxn>
                  <a:cxn ang="0">
                    <a:pos x="0" y="27"/>
                  </a:cxn>
                </a:cxnLst>
                <a:rect l="0" t="0" r="r" b="b"/>
                <a:pathLst>
                  <a:path w="45" h="27">
                    <a:moveTo>
                      <a:pt x="0" y="27"/>
                    </a:moveTo>
                    <a:lnTo>
                      <a:pt x="0" y="27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5" y="0"/>
                    </a:lnTo>
                    <a:lnTo>
                      <a:pt x="45" y="23"/>
                    </a:lnTo>
                    <a:lnTo>
                      <a:pt x="45" y="23"/>
                    </a:lnTo>
                    <a:lnTo>
                      <a:pt x="0" y="27"/>
                    </a:ln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60" name="Freeform 1136"/>
              <p:cNvSpPr>
                <a:spLocks/>
              </p:cNvSpPr>
              <p:nvPr/>
            </p:nvSpPr>
            <p:spPr bwMode="auto">
              <a:xfrm>
                <a:off x="3264" y="1124"/>
                <a:ext cx="57" cy="23"/>
              </a:xfrm>
              <a:custGeom>
                <a:avLst/>
                <a:gdLst/>
                <a:ahLst/>
                <a:cxnLst>
                  <a:cxn ang="0">
                    <a:pos x="51" y="23"/>
                  </a:cxn>
                  <a:cxn ang="0">
                    <a:pos x="51" y="23"/>
                  </a:cxn>
                  <a:cxn ang="0">
                    <a:pos x="51" y="18"/>
                  </a:cxn>
                  <a:cxn ang="0">
                    <a:pos x="51" y="18"/>
                  </a:cxn>
                  <a:cxn ang="0">
                    <a:pos x="44" y="18"/>
                  </a:cxn>
                  <a:cxn ang="0">
                    <a:pos x="44" y="18"/>
                  </a:cxn>
                  <a:cxn ang="0">
                    <a:pos x="44" y="18"/>
                  </a:cxn>
                  <a:cxn ang="0">
                    <a:pos x="51" y="14"/>
                  </a:cxn>
                  <a:cxn ang="0">
                    <a:pos x="44" y="9"/>
                  </a:cxn>
                  <a:cxn ang="0">
                    <a:pos x="38" y="5"/>
                  </a:cxn>
                  <a:cxn ang="0">
                    <a:pos x="38" y="9"/>
                  </a:cxn>
                  <a:cxn ang="0">
                    <a:pos x="38" y="9"/>
                  </a:cxn>
                  <a:cxn ang="0">
                    <a:pos x="38" y="18"/>
                  </a:cxn>
                  <a:cxn ang="0">
                    <a:pos x="38" y="18"/>
                  </a:cxn>
                  <a:cxn ang="0">
                    <a:pos x="32" y="18"/>
                  </a:cxn>
                  <a:cxn ang="0">
                    <a:pos x="32" y="23"/>
                  </a:cxn>
                  <a:cxn ang="0">
                    <a:pos x="32" y="23"/>
                  </a:cxn>
                  <a:cxn ang="0">
                    <a:pos x="19" y="23"/>
                  </a:cxn>
                  <a:cxn ang="0">
                    <a:pos x="19" y="23"/>
                  </a:cxn>
                  <a:cxn ang="0">
                    <a:pos x="13" y="23"/>
                  </a:cxn>
                  <a:cxn ang="0">
                    <a:pos x="13" y="23"/>
                  </a:cxn>
                  <a:cxn ang="0">
                    <a:pos x="13" y="23"/>
                  </a:cxn>
                  <a:cxn ang="0">
                    <a:pos x="19" y="18"/>
                  </a:cxn>
                  <a:cxn ang="0">
                    <a:pos x="13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32" y="0"/>
                  </a:cxn>
                  <a:cxn ang="0">
                    <a:pos x="44" y="5"/>
                  </a:cxn>
                  <a:cxn ang="0">
                    <a:pos x="57" y="0"/>
                  </a:cxn>
                  <a:cxn ang="0">
                    <a:pos x="57" y="0"/>
                  </a:cxn>
                  <a:cxn ang="0">
                    <a:pos x="57" y="14"/>
                  </a:cxn>
                  <a:cxn ang="0">
                    <a:pos x="57" y="23"/>
                  </a:cxn>
                  <a:cxn ang="0">
                    <a:pos x="51" y="23"/>
                  </a:cxn>
                  <a:cxn ang="0">
                    <a:pos x="51" y="23"/>
                  </a:cxn>
                </a:cxnLst>
                <a:rect l="0" t="0" r="r" b="b"/>
                <a:pathLst>
                  <a:path w="57" h="23">
                    <a:moveTo>
                      <a:pt x="51" y="23"/>
                    </a:moveTo>
                    <a:lnTo>
                      <a:pt x="51" y="23"/>
                    </a:lnTo>
                    <a:lnTo>
                      <a:pt x="51" y="18"/>
                    </a:lnTo>
                    <a:lnTo>
                      <a:pt x="51" y="18"/>
                    </a:lnTo>
                    <a:lnTo>
                      <a:pt x="44" y="18"/>
                    </a:lnTo>
                    <a:lnTo>
                      <a:pt x="44" y="18"/>
                    </a:lnTo>
                    <a:lnTo>
                      <a:pt x="44" y="18"/>
                    </a:lnTo>
                    <a:lnTo>
                      <a:pt x="51" y="14"/>
                    </a:lnTo>
                    <a:lnTo>
                      <a:pt x="44" y="9"/>
                    </a:lnTo>
                    <a:lnTo>
                      <a:pt x="38" y="5"/>
                    </a:lnTo>
                    <a:lnTo>
                      <a:pt x="38" y="9"/>
                    </a:lnTo>
                    <a:lnTo>
                      <a:pt x="38" y="9"/>
                    </a:lnTo>
                    <a:lnTo>
                      <a:pt x="38" y="18"/>
                    </a:lnTo>
                    <a:lnTo>
                      <a:pt x="38" y="18"/>
                    </a:lnTo>
                    <a:lnTo>
                      <a:pt x="32" y="18"/>
                    </a:lnTo>
                    <a:lnTo>
                      <a:pt x="32" y="23"/>
                    </a:lnTo>
                    <a:lnTo>
                      <a:pt x="32" y="23"/>
                    </a:lnTo>
                    <a:lnTo>
                      <a:pt x="19" y="23"/>
                    </a:lnTo>
                    <a:lnTo>
                      <a:pt x="19" y="23"/>
                    </a:lnTo>
                    <a:lnTo>
                      <a:pt x="13" y="23"/>
                    </a:lnTo>
                    <a:lnTo>
                      <a:pt x="13" y="23"/>
                    </a:lnTo>
                    <a:lnTo>
                      <a:pt x="13" y="23"/>
                    </a:lnTo>
                    <a:lnTo>
                      <a:pt x="19" y="18"/>
                    </a:lnTo>
                    <a:lnTo>
                      <a:pt x="13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32" y="0"/>
                    </a:lnTo>
                    <a:lnTo>
                      <a:pt x="44" y="5"/>
                    </a:lnTo>
                    <a:lnTo>
                      <a:pt x="57" y="0"/>
                    </a:lnTo>
                    <a:lnTo>
                      <a:pt x="57" y="0"/>
                    </a:lnTo>
                    <a:lnTo>
                      <a:pt x="57" y="14"/>
                    </a:lnTo>
                    <a:lnTo>
                      <a:pt x="57" y="23"/>
                    </a:lnTo>
                    <a:lnTo>
                      <a:pt x="51" y="23"/>
                    </a:lnTo>
                    <a:lnTo>
                      <a:pt x="51" y="23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61" name="Freeform 1137"/>
              <p:cNvSpPr>
                <a:spLocks/>
              </p:cNvSpPr>
              <p:nvPr/>
            </p:nvSpPr>
            <p:spPr bwMode="auto">
              <a:xfrm>
                <a:off x="3815" y="1268"/>
                <a:ext cx="19" cy="59"/>
              </a:xfrm>
              <a:custGeom>
                <a:avLst/>
                <a:gdLst/>
                <a:ahLst/>
                <a:cxnLst>
                  <a:cxn ang="0">
                    <a:pos x="12" y="59"/>
                  </a:cxn>
                  <a:cxn ang="0">
                    <a:pos x="12" y="59"/>
                  </a:cxn>
                  <a:cxn ang="0">
                    <a:pos x="12" y="50"/>
                  </a:cxn>
                  <a:cxn ang="0">
                    <a:pos x="6" y="45"/>
                  </a:cxn>
                  <a:cxn ang="0">
                    <a:pos x="0" y="50"/>
                  </a:cxn>
                  <a:cxn ang="0">
                    <a:pos x="0" y="50"/>
                  </a:cxn>
                  <a:cxn ang="0">
                    <a:pos x="0" y="32"/>
                  </a:cxn>
                  <a:cxn ang="0">
                    <a:pos x="6" y="18"/>
                  </a:cxn>
                  <a:cxn ang="0">
                    <a:pos x="12" y="9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32"/>
                  </a:cxn>
                  <a:cxn ang="0">
                    <a:pos x="19" y="50"/>
                  </a:cxn>
                  <a:cxn ang="0">
                    <a:pos x="12" y="59"/>
                  </a:cxn>
                  <a:cxn ang="0">
                    <a:pos x="12" y="59"/>
                  </a:cxn>
                </a:cxnLst>
                <a:rect l="0" t="0" r="r" b="b"/>
                <a:pathLst>
                  <a:path w="19" h="59">
                    <a:moveTo>
                      <a:pt x="12" y="59"/>
                    </a:moveTo>
                    <a:lnTo>
                      <a:pt x="12" y="59"/>
                    </a:lnTo>
                    <a:lnTo>
                      <a:pt x="12" y="50"/>
                    </a:lnTo>
                    <a:lnTo>
                      <a:pt x="6" y="45"/>
                    </a:lnTo>
                    <a:lnTo>
                      <a:pt x="0" y="50"/>
                    </a:lnTo>
                    <a:lnTo>
                      <a:pt x="0" y="50"/>
                    </a:lnTo>
                    <a:lnTo>
                      <a:pt x="0" y="32"/>
                    </a:lnTo>
                    <a:lnTo>
                      <a:pt x="6" y="18"/>
                    </a:lnTo>
                    <a:lnTo>
                      <a:pt x="12" y="9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32"/>
                    </a:lnTo>
                    <a:lnTo>
                      <a:pt x="19" y="50"/>
                    </a:lnTo>
                    <a:lnTo>
                      <a:pt x="12" y="59"/>
                    </a:lnTo>
                    <a:lnTo>
                      <a:pt x="12" y="5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62" name="Freeform 1138"/>
              <p:cNvSpPr>
                <a:spLocks/>
              </p:cNvSpPr>
              <p:nvPr/>
            </p:nvSpPr>
            <p:spPr bwMode="auto">
              <a:xfrm>
                <a:off x="3853" y="1277"/>
                <a:ext cx="19" cy="1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6" y="5"/>
                  </a:cxn>
                  <a:cxn ang="0">
                    <a:pos x="12" y="5"/>
                  </a:cxn>
                  <a:cxn ang="0">
                    <a:pos x="19" y="5"/>
                  </a:cxn>
                  <a:cxn ang="0">
                    <a:pos x="19" y="5"/>
                  </a:cxn>
                  <a:cxn ang="0">
                    <a:pos x="19" y="5"/>
                  </a:cxn>
                  <a:cxn ang="0">
                    <a:pos x="12" y="9"/>
                  </a:cxn>
                  <a:cxn ang="0">
                    <a:pos x="12" y="9"/>
                  </a:cxn>
                  <a:cxn ang="0">
                    <a:pos x="19" y="18"/>
                  </a:cxn>
                  <a:cxn ang="0">
                    <a:pos x="19" y="18"/>
                  </a:cxn>
                  <a:cxn ang="0">
                    <a:pos x="6" y="18"/>
                  </a:cxn>
                  <a:cxn ang="0">
                    <a:pos x="6" y="9"/>
                  </a:cxn>
                  <a:cxn ang="0">
                    <a:pos x="0" y="5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19" h="18">
                    <a:moveTo>
                      <a:pt x="6" y="0"/>
                    </a:moveTo>
                    <a:lnTo>
                      <a:pt x="6" y="0"/>
                    </a:lnTo>
                    <a:lnTo>
                      <a:pt x="6" y="5"/>
                    </a:lnTo>
                    <a:lnTo>
                      <a:pt x="12" y="5"/>
                    </a:lnTo>
                    <a:lnTo>
                      <a:pt x="19" y="5"/>
                    </a:lnTo>
                    <a:lnTo>
                      <a:pt x="19" y="5"/>
                    </a:lnTo>
                    <a:lnTo>
                      <a:pt x="19" y="5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19" y="18"/>
                    </a:lnTo>
                    <a:lnTo>
                      <a:pt x="19" y="18"/>
                    </a:lnTo>
                    <a:lnTo>
                      <a:pt x="6" y="18"/>
                    </a:lnTo>
                    <a:lnTo>
                      <a:pt x="6" y="9"/>
                    </a:lnTo>
                    <a:lnTo>
                      <a:pt x="0" y="5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63" name="Freeform 1139"/>
              <p:cNvSpPr>
                <a:spLocks/>
              </p:cNvSpPr>
              <p:nvPr/>
            </p:nvSpPr>
            <p:spPr bwMode="auto">
              <a:xfrm>
                <a:off x="3840" y="1291"/>
                <a:ext cx="13" cy="13"/>
              </a:xfrm>
              <a:custGeom>
                <a:avLst/>
                <a:gdLst/>
                <a:ahLst/>
                <a:cxnLst>
                  <a:cxn ang="0">
                    <a:pos x="13" y="13"/>
                  </a:cxn>
                  <a:cxn ang="0">
                    <a:pos x="13" y="13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9"/>
                  </a:cxn>
                  <a:cxn ang="0">
                    <a:pos x="13" y="13"/>
                  </a:cxn>
                  <a:cxn ang="0">
                    <a:pos x="13" y="13"/>
                  </a:cxn>
                </a:cxnLst>
                <a:rect l="0" t="0" r="r" b="b"/>
                <a:pathLst>
                  <a:path w="13" h="13">
                    <a:moveTo>
                      <a:pt x="13" y="13"/>
                    </a:moveTo>
                    <a:lnTo>
                      <a:pt x="13" y="13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9"/>
                    </a:lnTo>
                    <a:lnTo>
                      <a:pt x="13" y="13"/>
                    </a:lnTo>
                    <a:lnTo>
                      <a:pt x="13" y="13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64" name="Freeform 1140"/>
              <p:cNvSpPr>
                <a:spLocks/>
              </p:cNvSpPr>
              <p:nvPr/>
            </p:nvSpPr>
            <p:spPr bwMode="auto">
              <a:xfrm>
                <a:off x="4840" y="1349"/>
                <a:ext cx="25" cy="27"/>
              </a:xfrm>
              <a:custGeom>
                <a:avLst/>
                <a:gdLst/>
                <a:ahLst/>
                <a:cxnLst>
                  <a:cxn ang="0">
                    <a:pos x="13" y="27"/>
                  </a:cxn>
                  <a:cxn ang="0">
                    <a:pos x="13" y="27"/>
                  </a:cxn>
                  <a:cxn ang="0">
                    <a:pos x="19" y="13"/>
                  </a:cxn>
                  <a:cxn ang="0">
                    <a:pos x="13" y="9"/>
                  </a:cxn>
                  <a:cxn ang="0">
                    <a:pos x="13" y="5"/>
                  </a:cxn>
                  <a:cxn ang="0">
                    <a:pos x="13" y="5"/>
                  </a:cxn>
                  <a:cxn ang="0">
                    <a:pos x="13" y="13"/>
                  </a:cxn>
                  <a:cxn ang="0">
                    <a:pos x="6" y="13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0" y="9"/>
                  </a:cxn>
                  <a:cxn ang="0">
                    <a:pos x="6" y="5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9" y="5"/>
                  </a:cxn>
                  <a:cxn ang="0">
                    <a:pos x="25" y="13"/>
                  </a:cxn>
                  <a:cxn ang="0">
                    <a:pos x="25" y="22"/>
                  </a:cxn>
                  <a:cxn ang="0">
                    <a:pos x="13" y="27"/>
                  </a:cxn>
                  <a:cxn ang="0">
                    <a:pos x="13" y="2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lnTo>
                      <a:pt x="13" y="27"/>
                    </a:lnTo>
                    <a:lnTo>
                      <a:pt x="19" y="13"/>
                    </a:lnTo>
                    <a:lnTo>
                      <a:pt x="13" y="9"/>
                    </a:lnTo>
                    <a:lnTo>
                      <a:pt x="13" y="5"/>
                    </a:lnTo>
                    <a:lnTo>
                      <a:pt x="13" y="5"/>
                    </a:lnTo>
                    <a:lnTo>
                      <a:pt x="13" y="13"/>
                    </a:lnTo>
                    <a:lnTo>
                      <a:pt x="6" y="13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0" y="9"/>
                    </a:lnTo>
                    <a:lnTo>
                      <a:pt x="6" y="5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9" y="5"/>
                    </a:lnTo>
                    <a:lnTo>
                      <a:pt x="25" y="13"/>
                    </a:lnTo>
                    <a:lnTo>
                      <a:pt x="25" y="22"/>
                    </a:lnTo>
                    <a:lnTo>
                      <a:pt x="13" y="27"/>
                    </a:lnTo>
                    <a:lnTo>
                      <a:pt x="13" y="27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65" name="Freeform 1141"/>
              <p:cNvSpPr>
                <a:spLocks/>
              </p:cNvSpPr>
              <p:nvPr/>
            </p:nvSpPr>
            <p:spPr bwMode="auto">
              <a:xfrm>
                <a:off x="3770" y="1362"/>
                <a:ext cx="7" cy="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7" y="59"/>
                  </a:cxn>
                  <a:cxn ang="0">
                    <a:pos x="7" y="86"/>
                  </a:cxn>
                  <a:cxn ang="0">
                    <a:pos x="0" y="113"/>
                  </a:cxn>
                  <a:cxn ang="0">
                    <a:pos x="0" y="113"/>
                  </a:cxn>
                  <a:cxn ang="0">
                    <a:pos x="0" y="54"/>
                  </a:cxn>
                  <a:cxn ang="0">
                    <a:pos x="0" y="27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" h="113">
                    <a:moveTo>
                      <a:pt x="0" y="0"/>
                    </a:moveTo>
                    <a:lnTo>
                      <a:pt x="0" y="0"/>
                    </a:lnTo>
                    <a:lnTo>
                      <a:pt x="7" y="59"/>
                    </a:lnTo>
                    <a:lnTo>
                      <a:pt x="7" y="86"/>
                    </a:lnTo>
                    <a:lnTo>
                      <a:pt x="0" y="113"/>
                    </a:lnTo>
                    <a:lnTo>
                      <a:pt x="0" y="113"/>
                    </a:lnTo>
                    <a:lnTo>
                      <a:pt x="0" y="54"/>
                    </a:lnTo>
                    <a:lnTo>
                      <a:pt x="0" y="27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66" name="Freeform 1142"/>
              <p:cNvSpPr>
                <a:spLocks noEditPoints="1"/>
              </p:cNvSpPr>
              <p:nvPr/>
            </p:nvSpPr>
            <p:spPr bwMode="auto">
              <a:xfrm>
                <a:off x="3346" y="1389"/>
                <a:ext cx="76" cy="81"/>
              </a:xfrm>
              <a:custGeom>
                <a:avLst/>
                <a:gdLst/>
                <a:ahLst/>
                <a:cxnLst>
                  <a:cxn ang="0">
                    <a:pos x="76" y="50"/>
                  </a:cxn>
                  <a:cxn ang="0">
                    <a:pos x="76" y="23"/>
                  </a:cxn>
                  <a:cxn ang="0">
                    <a:pos x="70" y="23"/>
                  </a:cxn>
                  <a:cxn ang="0">
                    <a:pos x="51" y="9"/>
                  </a:cxn>
                  <a:cxn ang="0">
                    <a:pos x="45" y="14"/>
                  </a:cxn>
                  <a:cxn ang="0">
                    <a:pos x="38" y="9"/>
                  </a:cxn>
                  <a:cxn ang="0">
                    <a:pos x="45" y="5"/>
                  </a:cxn>
                  <a:cxn ang="0">
                    <a:pos x="38" y="0"/>
                  </a:cxn>
                  <a:cxn ang="0">
                    <a:pos x="32" y="9"/>
                  </a:cxn>
                  <a:cxn ang="0">
                    <a:pos x="32" y="18"/>
                  </a:cxn>
                  <a:cxn ang="0">
                    <a:pos x="26" y="14"/>
                  </a:cxn>
                  <a:cxn ang="0">
                    <a:pos x="13" y="14"/>
                  </a:cxn>
                  <a:cxn ang="0">
                    <a:pos x="0" y="14"/>
                  </a:cxn>
                  <a:cxn ang="0">
                    <a:pos x="13" y="32"/>
                  </a:cxn>
                  <a:cxn ang="0">
                    <a:pos x="32" y="32"/>
                  </a:cxn>
                  <a:cxn ang="0">
                    <a:pos x="32" y="27"/>
                  </a:cxn>
                  <a:cxn ang="0">
                    <a:pos x="45" y="36"/>
                  </a:cxn>
                  <a:cxn ang="0">
                    <a:pos x="51" y="32"/>
                  </a:cxn>
                  <a:cxn ang="0">
                    <a:pos x="45" y="45"/>
                  </a:cxn>
                  <a:cxn ang="0">
                    <a:pos x="26" y="50"/>
                  </a:cxn>
                  <a:cxn ang="0">
                    <a:pos x="26" y="54"/>
                  </a:cxn>
                  <a:cxn ang="0">
                    <a:pos x="26" y="72"/>
                  </a:cxn>
                  <a:cxn ang="0">
                    <a:pos x="32" y="77"/>
                  </a:cxn>
                  <a:cxn ang="0">
                    <a:pos x="32" y="54"/>
                  </a:cxn>
                  <a:cxn ang="0">
                    <a:pos x="38" y="59"/>
                  </a:cxn>
                  <a:cxn ang="0">
                    <a:pos x="51" y="68"/>
                  </a:cxn>
                  <a:cxn ang="0">
                    <a:pos x="38" y="68"/>
                  </a:cxn>
                  <a:cxn ang="0">
                    <a:pos x="38" y="68"/>
                  </a:cxn>
                  <a:cxn ang="0">
                    <a:pos x="38" y="77"/>
                  </a:cxn>
                  <a:cxn ang="0">
                    <a:pos x="51" y="72"/>
                  </a:cxn>
                  <a:cxn ang="0">
                    <a:pos x="51" y="81"/>
                  </a:cxn>
                  <a:cxn ang="0">
                    <a:pos x="57" y="72"/>
                  </a:cxn>
                  <a:cxn ang="0">
                    <a:pos x="57" y="59"/>
                  </a:cxn>
                  <a:cxn ang="0">
                    <a:pos x="38" y="54"/>
                  </a:cxn>
                  <a:cxn ang="0">
                    <a:pos x="45" y="50"/>
                  </a:cxn>
                  <a:cxn ang="0">
                    <a:pos x="64" y="41"/>
                  </a:cxn>
                  <a:cxn ang="0">
                    <a:pos x="64" y="32"/>
                  </a:cxn>
                  <a:cxn ang="0">
                    <a:pos x="70" y="36"/>
                  </a:cxn>
                  <a:cxn ang="0">
                    <a:pos x="70" y="45"/>
                  </a:cxn>
                  <a:cxn ang="0">
                    <a:pos x="76" y="50"/>
                  </a:cxn>
                  <a:cxn ang="0">
                    <a:pos x="64" y="45"/>
                  </a:cxn>
                  <a:cxn ang="0">
                    <a:pos x="64" y="45"/>
                  </a:cxn>
                  <a:cxn ang="0">
                    <a:pos x="70" y="54"/>
                  </a:cxn>
                  <a:cxn ang="0">
                    <a:pos x="76" y="50"/>
                  </a:cxn>
                  <a:cxn ang="0">
                    <a:pos x="57" y="32"/>
                  </a:cxn>
                  <a:cxn ang="0">
                    <a:pos x="38" y="23"/>
                  </a:cxn>
                  <a:cxn ang="0">
                    <a:pos x="38" y="18"/>
                  </a:cxn>
                  <a:cxn ang="0">
                    <a:pos x="57" y="18"/>
                  </a:cxn>
                  <a:cxn ang="0">
                    <a:pos x="57" y="32"/>
                  </a:cxn>
                </a:cxnLst>
                <a:rect l="0" t="0" r="r" b="b"/>
                <a:pathLst>
                  <a:path w="76" h="81">
                    <a:moveTo>
                      <a:pt x="76" y="50"/>
                    </a:moveTo>
                    <a:lnTo>
                      <a:pt x="76" y="50"/>
                    </a:lnTo>
                    <a:lnTo>
                      <a:pt x="76" y="23"/>
                    </a:lnTo>
                    <a:lnTo>
                      <a:pt x="76" y="23"/>
                    </a:lnTo>
                    <a:lnTo>
                      <a:pt x="70" y="23"/>
                    </a:lnTo>
                    <a:lnTo>
                      <a:pt x="70" y="23"/>
                    </a:lnTo>
                    <a:lnTo>
                      <a:pt x="57" y="18"/>
                    </a:lnTo>
                    <a:lnTo>
                      <a:pt x="51" y="9"/>
                    </a:lnTo>
                    <a:lnTo>
                      <a:pt x="51" y="9"/>
                    </a:lnTo>
                    <a:lnTo>
                      <a:pt x="45" y="14"/>
                    </a:lnTo>
                    <a:lnTo>
                      <a:pt x="45" y="14"/>
                    </a:lnTo>
                    <a:lnTo>
                      <a:pt x="38" y="9"/>
                    </a:lnTo>
                    <a:lnTo>
                      <a:pt x="38" y="9"/>
                    </a:lnTo>
                    <a:lnTo>
                      <a:pt x="45" y="5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2" y="5"/>
                    </a:lnTo>
                    <a:lnTo>
                      <a:pt x="32" y="9"/>
                    </a:lnTo>
                    <a:lnTo>
                      <a:pt x="32" y="14"/>
                    </a:lnTo>
                    <a:lnTo>
                      <a:pt x="32" y="18"/>
                    </a:lnTo>
                    <a:lnTo>
                      <a:pt x="32" y="18"/>
                    </a:lnTo>
                    <a:lnTo>
                      <a:pt x="26" y="14"/>
                    </a:lnTo>
                    <a:lnTo>
                      <a:pt x="19" y="14"/>
                    </a:lnTo>
                    <a:lnTo>
                      <a:pt x="13" y="14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7" y="23"/>
                    </a:lnTo>
                    <a:lnTo>
                      <a:pt x="13" y="32"/>
                    </a:lnTo>
                    <a:lnTo>
                      <a:pt x="26" y="32"/>
                    </a:lnTo>
                    <a:lnTo>
                      <a:pt x="32" y="32"/>
                    </a:lnTo>
                    <a:lnTo>
                      <a:pt x="32" y="27"/>
                    </a:lnTo>
                    <a:lnTo>
                      <a:pt x="32" y="27"/>
                    </a:lnTo>
                    <a:lnTo>
                      <a:pt x="38" y="36"/>
                    </a:lnTo>
                    <a:lnTo>
                      <a:pt x="45" y="36"/>
                    </a:lnTo>
                    <a:lnTo>
                      <a:pt x="51" y="32"/>
                    </a:lnTo>
                    <a:lnTo>
                      <a:pt x="51" y="32"/>
                    </a:lnTo>
                    <a:lnTo>
                      <a:pt x="51" y="41"/>
                    </a:lnTo>
                    <a:lnTo>
                      <a:pt x="45" y="45"/>
                    </a:lnTo>
                    <a:lnTo>
                      <a:pt x="32" y="50"/>
                    </a:lnTo>
                    <a:lnTo>
                      <a:pt x="26" y="50"/>
                    </a:lnTo>
                    <a:lnTo>
                      <a:pt x="26" y="50"/>
                    </a:lnTo>
                    <a:lnTo>
                      <a:pt x="26" y="54"/>
                    </a:lnTo>
                    <a:lnTo>
                      <a:pt x="26" y="63"/>
                    </a:lnTo>
                    <a:lnTo>
                      <a:pt x="26" y="72"/>
                    </a:lnTo>
                    <a:lnTo>
                      <a:pt x="32" y="77"/>
                    </a:lnTo>
                    <a:lnTo>
                      <a:pt x="32" y="77"/>
                    </a:lnTo>
                    <a:lnTo>
                      <a:pt x="32" y="54"/>
                    </a:lnTo>
                    <a:lnTo>
                      <a:pt x="32" y="54"/>
                    </a:lnTo>
                    <a:lnTo>
                      <a:pt x="38" y="59"/>
                    </a:lnTo>
                    <a:lnTo>
                      <a:pt x="38" y="59"/>
                    </a:lnTo>
                    <a:lnTo>
                      <a:pt x="51" y="68"/>
                    </a:lnTo>
                    <a:lnTo>
                      <a:pt x="51" y="68"/>
                    </a:lnTo>
                    <a:lnTo>
                      <a:pt x="45" y="72"/>
                    </a:lnTo>
                    <a:lnTo>
                      <a:pt x="38" y="68"/>
                    </a:lnTo>
                    <a:lnTo>
                      <a:pt x="38" y="68"/>
                    </a:lnTo>
                    <a:lnTo>
                      <a:pt x="38" y="68"/>
                    </a:lnTo>
                    <a:lnTo>
                      <a:pt x="38" y="68"/>
                    </a:lnTo>
                    <a:lnTo>
                      <a:pt x="38" y="77"/>
                    </a:lnTo>
                    <a:lnTo>
                      <a:pt x="45" y="77"/>
                    </a:lnTo>
                    <a:lnTo>
                      <a:pt x="51" y="72"/>
                    </a:lnTo>
                    <a:lnTo>
                      <a:pt x="51" y="81"/>
                    </a:lnTo>
                    <a:lnTo>
                      <a:pt x="51" y="81"/>
                    </a:lnTo>
                    <a:lnTo>
                      <a:pt x="57" y="77"/>
                    </a:lnTo>
                    <a:lnTo>
                      <a:pt x="57" y="72"/>
                    </a:lnTo>
                    <a:lnTo>
                      <a:pt x="57" y="59"/>
                    </a:lnTo>
                    <a:lnTo>
                      <a:pt x="57" y="59"/>
                    </a:lnTo>
                    <a:lnTo>
                      <a:pt x="45" y="59"/>
                    </a:lnTo>
                    <a:lnTo>
                      <a:pt x="38" y="54"/>
                    </a:lnTo>
                    <a:lnTo>
                      <a:pt x="45" y="50"/>
                    </a:lnTo>
                    <a:lnTo>
                      <a:pt x="45" y="50"/>
                    </a:lnTo>
                    <a:lnTo>
                      <a:pt x="51" y="45"/>
                    </a:lnTo>
                    <a:lnTo>
                      <a:pt x="64" y="41"/>
                    </a:lnTo>
                    <a:lnTo>
                      <a:pt x="70" y="41"/>
                    </a:lnTo>
                    <a:lnTo>
                      <a:pt x="64" y="32"/>
                    </a:lnTo>
                    <a:lnTo>
                      <a:pt x="64" y="32"/>
                    </a:lnTo>
                    <a:lnTo>
                      <a:pt x="70" y="36"/>
                    </a:lnTo>
                    <a:lnTo>
                      <a:pt x="70" y="41"/>
                    </a:lnTo>
                    <a:lnTo>
                      <a:pt x="70" y="45"/>
                    </a:lnTo>
                    <a:lnTo>
                      <a:pt x="76" y="50"/>
                    </a:lnTo>
                    <a:lnTo>
                      <a:pt x="76" y="50"/>
                    </a:lnTo>
                    <a:lnTo>
                      <a:pt x="70" y="50"/>
                    </a:lnTo>
                    <a:lnTo>
                      <a:pt x="64" y="45"/>
                    </a:lnTo>
                    <a:lnTo>
                      <a:pt x="64" y="45"/>
                    </a:lnTo>
                    <a:lnTo>
                      <a:pt x="64" y="45"/>
                    </a:lnTo>
                    <a:lnTo>
                      <a:pt x="64" y="50"/>
                    </a:lnTo>
                    <a:lnTo>
                      <a:pt x="70" y="54"/>
                    </a:lnTo>
                    <a:lnTo>
                      <a:pt x="76" y="50"/>
                    </a:lnTo>
                    <a:lnTo>
                      <a:pt x="76" y="50"/>
                    </a:lnTo>
                    <a:close/>
                    <a:moveTo>
                      <a:pt x="57" y="32"/>
                    </a:moveTo>
                    <a:lnTo>
                      <a:pt x="57" y="32"/>
                    </a:lnTo>
                    <a:lnTo>
                      <a:pt x="45" y="27"/>
                    </a:lnTo>
                    <a:lnTo>
                      <a:pt x="38" y="23"/>
                    </a:lnTo>
                    <a:lnTo>
                      <a:pt x="38" y="18"/>
                    </a:lnTo>
                    <a:lnTo>
                      <a:pt x="38" y="18"/>
                    </a:lnTo>
                    <a:lnTo>
                      <a:pt x="57" y="18"/>
                    </a:lnTo>
                    <a:lnTo>
                      <a:pt x="57" y="18"/>
                    </a:lnTo>
                    <a:lnTo>
                      <a:pt x="57" y="32"/>
                    </a:lnTo>
                    <a:lnTo>
                      <a:pt x="57" y="32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67" name="Freeform 1143"/>
              <p:cNvSpPr>
                <a:spLocks/>
              </p:cNvSpPr>
              <p:nvPr/>
            </p:nvSpPr>
            <p:spPr bwMode="auto">
              <a:xfrm>
                <a:off x="3802" y="1403"/>
                <a:ext cx="51" cy="72"/>
              </a:xfrm>
              <a:custGeom>
                <a:avLst/>
                <a:gdLst/>
                <a:ahLst/>
                <a:cxnLst>
                  <a:cxn ang="0">
                    <a:pos x="44" y="54"/>
                  </a:cxn>
                  <a:cxn ang="0">
                    <a:pos x="44" y="54"/>
                  </a:cxn>
                  <a:cxn ang="0">
                    <a:pos x="44" y="45"/>
                  </a:cxn>
                  <a:cxn ang="0">
                    <a:pos x="38" y="40"/>
                  </a:cxn>
                  <a:cxn ang="0">
                    <a:pos x="38" y="45"/>
                  </a:cxn>
                  <a:cxn ang="0">
                    <a:pos x="38" y="45"/>
                  </a:cxn>
                  <a:cxn ang="0">
                    <a:pos x="38" y="40"/>
                  </a:cxn>
                  <a:cxn ang="0">
                    <a:pos x="38" y="36"/>
                  </a:cxn>
                  <a:cxn ang="0">
                    <a:pos x="44" y="36"/>
                  </a:cxn>
                  <a:cxn ang="0">
                    <a:pos x="38" y="31"/>
                  </a:cxn>
                  <a:cxn ang="0">
                    <a:pos x="38" y="31"/>
                  </a:cxn>
                  <a:cxn ang="0">
                    <a:pos x="32" y="36"/>
                  </a:cxn>
                  <a:cxn ang="0">
                    <a:pos x="25" y="40"/>
                  </a:cxn>
                  <a:cxn ang="0">
                    <a:pos x="19" y="54"/>
                  </a:cxn>
                  <a:cxn ang="0">
                    <a:pos x="13" y="63"/>
                  </a:cxn>
                  <a:cxn ang="0">
                    <a:pos x="6" y="49"/>
                  </a:cxn>
                  <a:cxn ang="0">
                    <a:pos x="6" y="49"/>
                  </a:cxn>
                  <a:cxn ang="0">
                    <a:pos x="6" y="72"/>
                  </a:cxn>
                  <a:cxn ang="0">
                    <a:pos x="6" y="72"/>
                  </a:cxn>
                  <a:cxn ang="0">
                    <a:pos x="0" y="67"/>
                  </a:cxn>
                  <a:cxn ang="0">
                    <a:pos x="0" y="63"/>
                  </a:cxn>
                  <a:cxn ang="0">
                    <a:pos x="0" y="45"/>
                  </a:cxn>
                  <a:cxn ang="0">
                    <a:pos x="0" y="45"/>
                  </a:cxn>
                  <a:cxn ang="0">
                    <a:pos x="13" y="45"/>
                  </a:cxn>
                  <a:cxn ang="0">
                    <a:pos x="19" y="45"/>
                  </a:cxn>
                  <a:cxn ang="0">
                    <a:pos x="32" y="31"/>
                  </a:cxn>
                  <a:cxn ang="0">
                    <a:pos x="32" y="31"/>
                  </a:cxn>
                  <a:cxn ang="0">
                    <a:pos x="25" y="22"/>
                  </a:cxn>
                  <a:cxn ang="0">
                    <a:pos x="25" y="18"/>
                  </a:cxn>
                  <a:cxn ang="0">
                    <a:pos x="25" y="9"/>
                  </a:cxn>
                  <a:cxn ang="0">
                    <a:pos x="25" y="0"/>
                  </a:cxn>
                  <a:cxn ang="0">
                    <a:pos x="25" y="0"/>
                  </a:cxn>
                  <a:cxn ang="0">
                    <a:pos x="32" y="9"/>
                  </a:cxn>
                  <a:cxn ang="0">
                    <a:pos x="32" y="13"/>
                  </a:cxn>
                  <a:cxn ang="0">
                    <a:pos x="32" y="22"/>
                  </a:cxn>
                  <a:cxn ang="0">
                    <a:pos x="38" y="31"/>
                  </a:cxn>
                  <a:cxn ang="0">
                    <a:pos x="38" y="31"/>
                  </a:cxn>
                  <a:cxn ang="0">
                    <a:pos x="44" y="27"/>
                  </a:cxn>
                  <a:cxn ang="0">
                    <a:pos x="51" y="27"/>
                  </a:cxn>
                  <a:cxn ang="0">
                    <a:pos x="51" y="27"/>
                  </a:cxn>
                  <a:cxn ang="0">
                    <a:pos x="51" y="45"/>
                  </a:cxn>
                  <a:cxn ang="0">
                    <a:pos x="51" y="49"/>
                  </a:cxn>
                  <a:cxn ang="0">
                    <a:pos x="44" y="54"/>
                  </a:cxn>
                  <a:cxn ang="0">
                    <a:pos x="44" y="54"/>
                  </a:cxn>
                </a:cxnLst>
                <a:rect l="0" t="0" r="r" b="b"/>
                <a:pathLst>
                  <a:path w="51" h="72">
                    <a:moveTo>
                      <a:pt x="44" y="54"/>
                    </a:moveTo>
                    <a:lnTo>
                      <a:pt x="44" y="54"/>
                    </a:lnTo>
                    <a:lnTo>
                      <a:pt x="44" y="45"/>
                    </a:lnTo>
                    <a:lnTo>
                      <a:pt x="38" y="40"/>
                    </a:lnTo>
                    <a:lnTo>
                      <a:pt x="38" y="45"/>
                    </a:lnTo>
                    <a:lnTo>
                      <a:pt x="38" y="45"/>
                    </a:lnTo>
                    <a:lnTo>
                      <a:pt x="38" y="40"/>
                    </a:lnTo>
                    <a:lnTo>
                      <a:pt x="38" y="36"/>
                    </a:lnTo>
                    <a:lnTo>
                      <a:pt x="44" y="36"/>
                    </a:lnTo>
                    <a:lnTo>
                      <a:pt x="38" y="31"/>
                    </a:lnTo>
                    <a:lnTo>
                      <a:pt x="38" y="31"/>
                    </a:lnTo>
                    <a:lnTo>
                      <a:pt x="32" y="36"/>
                    </a:lnTo>
                    <a:lnTo>
                      <a:pt x="25" y="40"/>
                    </a:lnTo>
                    <a:lnTo>
                      <a:pt x="19" y="54"/>
                    </a:lnTo>
                    <a:lnTo>
                      <a:pt x="13" y="63"/>
                    </a:lnTo>
                    <a:lnTo>
                      <a:pt x="6" y="49"/>
                    </a:lnTo>
                    <a:lnTo>
                      <a:pt x="6" y="49"/>
                    </a:lnTo>
                    <a:lnTo>
                      <a:pt x="6" y="72"/>
                    </a:lnTo>
                    <a:lnTo>
                      <a:pt x="6" y="72"/>
                    </a:lnTo>
                    <a:lnTo>
                      <a:pt x="0" y="67"/>
                    </a:lnTo>
                    <a:lnTo>
                      <a:pt x="0" y="63"/>
                    </a:lnTo>
                    <a:lnTo>
                      <a:pt x="0" y="45"/>
                    </a:lnTo>
                    <a:lnTo>
                      <a:pt x="0" y="45"/>
                    </a:lnTo>
                    <a:lnTo>
                      <a:pt x="13" y="45"/>
                    </a:lnTo>
                    <a:lnTo>
                      <a:pt x="19" y="45"/>
                    </a:lnTo>
                    <a:lnTo>
                      <a:pt x="32" y="31"/>
                    </a:lnTo>
                    <a:lnTo>
                      <a:pt x="32" y="31"/>
                    </a:lnTo>
                    <a:lnTo>
                      <a:pt x="25" y="22"/>
                    </a:lnTo>
                    <a:lnTo>
                      <a:pt x="25" y="18"/>
                    </a:lnTo>
                    <a:lnTo>
                      <a:pt x="25" y="9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32" y="9"/>
                    </a:lnTo>
                    <a:lnTo>
                      <a:pt x="32" y="13"/>
                    </a:lnTo>
                    <a:lnTo>
                      <a:pt x="32" y="22"/>
                    </a:lnTo>
                    <a:lnTo>
                      <a:pt x="38" y="31"/>
                    </a:lnTo>
                    <a:lnTo>
                      <a:pt x="38" y="31"/>
                    </a:lnTo>
                    <a:lnTo>
                      <a:pt x="44" y="27"/>
                    </a:lnTo>
                    <a:lnTo>
                      <a:pt x="51" y="27"/>
                    </a:lnTo>
                    <a:lnTo>
                      <a:pt x="51" y="27"/>
                    </a:lnTo>
                    <a:lnTo>
                      <a:pt x="51" y="45"/>
                    </a:lnTo>
                    <a:lnTo>
                      <a:pt x="51" y="49"/>
                    </a:lnTo>
                    <a:lnTo>
                      <a:pt x="44" y="54"/>
                    </a:lnTo>
                    <a:lnTo>
                      <a:pt x="44" y="5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68" name="Freeform 1144"/>
              <p:cNvSpPr>
                <a:spLocks/>
              </p:cNvSpPr>
              <p:nvPr/>
            </p:nvSpPr>
            <p:spPr bwMode="auto">
              <a:xfrm>
                <a:off x="3821" y="1448"/>
                <a:ext cx="32" cy="36"/>
              </a:xfrm>
              <a:custGeom>
                <a:avLst/>
                <a:gdLst/>
                <a:ahLst/>
                <a:cxnLst>
                  <a:cxn ang="0">
                    <a:pos x="6" y="4"/>
                  </a:cxn>
                  <a:cxn ang="0">
                    <a:pos x="6" y="4"/>
                  </a:cxn>
                  <a:cxn ang="0">
                    <a:pos x="13" y="4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13"/>
                  </a:cxn>
                  <a:cxn ang="0">
                    <a:pos x="19" y="13"/>
                  </a:cxn>
                  <a:cxn ang="0">
                    <a:pos x="13" y="9"/>
                  </a:cxn>
                  <a:cxn ang="0">
                    <a:pos x="13" y="4"/>
                  </a:cxn>
                  <a:cxn ang="0">
                    <a:pos x="13" y="4"/>
                  </a:cxn>
                  <a:cxn ang="0">
                    <a:pos x="13" y="18"/>
                  </a:cxn>
                  <a:cxn ang="0">
                    <a:pos x="13" y="18"/>
                  </a:cxn>
                  <a:cxn ang="0">
                    <a:pos x="25" y="18"/>
                  </a:cxn>
                  <a:cxn ang="0">
                    <a:pos x="32" y="18"/>
                  </a:cxn>
                  <a:cxn ang="0">
                    <a:pos x="32" y="22"/>
                  </a:cxn>
                  <a:cxn ang="0">
                    <a:pos x="32" y="22"/>
                  </a:cxn>
                  <a:cxn ang="0">
                    <a:pos x="25" y="22"/>
                  </a:cxn>
                  <a:cxn ang="0">
                    <a:pos x="25" y="22"/>
                  </a:cxn>
                  <a:cxn ang="0">
                    <a:pos x="32" y="31"/>
                  </a:cxn>
                  <a:cxn ang="0">
                    <a:pos x="32" y="31"/>
                  </a:cxn>
                  <a:cxn ang="0">
                    <a:pos x="25" y="36"/>
                  </a:cxn>
                  <a:cxn ang="0">
                    <a:pos x="19" y="36"/>
                  </a:cxn>
                  <a:cxn ang="0">
                    <a:pos x="19" y="31"/>
                  </a:cxn>
                  <a:cxn ang="0">
                    <a:pos x="19" y="31"/>
                  </a:cxn>
                  <a:cxn ang="0">
                    <a:pos x="19" y="31"/>
                  </a:cxn>
                  <a:cxn ang="0">
                    <a:pos x="25" y="27"/>
                  </a:cxn>
                  <a:cxn ang="0">
                    <a:pos x="13" y="22"/>
                  </a:cxn>
                  <a:cxn ang="0">
                    <a:pos x="6" y="13"/>
                  </a:cxn>
                  <a:cxn ang="0">
                    <a:pos x="0" y="9"/>
                  </a:cxn>
                  <a:cxn ang="0">
                    <a:pos x="6" y="4"/>
                  </a:cxn>
                  <a:cxn ang="0">
                    <a:pos x="6" y="4"/>
                  </a:cxn>
                </a:cxnLst>
                <a:rect l="0" t="0" r="r" b="b"/>
                <a:pathLst>
                  <a:path w="32" h="36">
                    <a:moveTo>
                      <a:pt x="6" y="4"/>
                    </a:moveTo>
                    <a:lnTo>
                      <a:pt x="6" y="4"/>
                    </a:lnTo>
                    <a:lnTo>
                      <a:pt x="13" y="4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13"/>
                    </a:lnTo>
                    <a:lnTo>
                      <a:pt x="19" y="13"/>
                    </a:lnTo>
                    <a:lnTo>
                      <a:pt x="13" y="9"/>
                    </a:lnTo>
                    <a:lnTo>
                      <a:pt x="13" y="4"/>
                    </a:lnTo>
                    <a:lnTo>
                      <a:pt x="13" y="4"/>
                    </a:lnTo>
                    <a:lnTo>
                      <a:pt x="13" y="18"/>
                    </a:lnTo>
                    <a:lnTo>
                      <a:pt x="13" y="18"/>
                    </a:lnTo>
                    <a:lnTo>
                      <a:pt x="25" y="18"/>
                    </a:lnTo>
                    <a:lnTo>
                      <a:pt x="32" y="18"/>
                    </a:lnTo>
                    <a:lnTo>
                      <a:pt x="32" y="22"/>
                    </a:lnTo>
                    <a:lnTo>
                      <a:pt x="32" y="22"/>
                    </a:lnTo>
                    <a:lnTo>
                      <a:pt x="25" y="22"/>
                    </a:lnTo>
                    <a:lnTo>
                      <a:pt x="25" y="22"/>
                    </a:lnTo>
                    <a:lnTo>
                      <a:pt x="32" y="31"/>
                    </a:lnTo>
                    <a:lnTo>
                      <a:pt x="32" y="31"/>
                    </a:lnTo>
                    <a:lnTo>
                      <a:pt x="25" y="36"/>
                    </a:lnTo>
                    <a:lnTo>
                      <a:pt x="19" y="36"/>
                    </a:lnTo>
                    <a:lnTo>
                      <a:pt x="19" y="31"/>
                    </a:lnTo>
                    <a:lnTo>
                      <a:pt x="19" y="31"/>
                    </a:lnTo>
                    <a:lnTo>
                      <a:pt x="19" y="31"/>
                    </a:lnTo>
                    <a:lnTo>
                      <a:pt x="25" y="27"/>
                    </a:lnTo>
                    <a:lnTo>
                      <a:pt x="13" y="22"/>
                    </a:lnTo>
                    <a:lnTo>
                      <a:pt x="6" y="13"/>
                    </a:lnTo>
                    <a:lnTo>
                      <a:pt x="0" y="9"/>
                    </a:lnTo>
                    <a:lnTo>
                      <a:pt x="6" y="4"/>
                    </a:lnTo>
                    <a:lnTo>
                      <a:pt x="6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69" name="Freeform 1145"/>
              <p:cNvSpPr>
                <a:spLocks/>
              </p:cNvSpPr>
              <p:nvPr/>
            </p:nvSpPr>
            <p:spPr bwMode="auto">
              <a:xfrm>
                <a:off x="4182" y="1421"/>
                <a:ext cx="6" cy="18"/>
              </a:xfrm>
              <a:custGeom>
                <a:avLst/>
                <a:gdLst/>
                <a:ahLst/>
                <a:cxnLst>
                  <a:cxn ang="0">
                    <a:pos x="6" y="18"/>
                  </a:cxn>
                  <a:cxn ang="0">
                    <a:pos x="6" y="18"/>
                  </a:cxn>
                  <a:cxn ang="0">
                    <a:pos x="0" y="13"/>
                  </a:cxn>
                  <a:cxn ang="0">
                    <a:pos x="0" y="9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6" y="4"/>
                  </a:cxn>
                  <a:cxn ang="0">
                    <a:pos x="6" y="9"/>
                  </a:cxn>
                  <a:cxn ang="0">
                    <a:pos x="6" y="18"/>
                  </a:cxn>
                  <a:cxn ang="0">
                    <a:pos x="6" y="18"/>
                  </a:cxn>
                </a:cxnLst>
                <a:rect l="0" t="0" r="r" b="b"/>
                <a:pathLst>
                  <a:path w="6" h="18">
                    <a:moveTo>
                      <a:pt x="6" y="18"/>
                    </a:moveTo>
                    <a:lnTo>
                      <a:pt x="6" y="18"/>
                    </a:lnTo>
                    <a:lnTo>
                      <a:pt x="0" y="13"/>
                    </a:lnTo>
                    <a:lnTo>
                      <a:pt x="0" y="9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4"/>
                    </a:lnTo>
                    <a:lnTo>
                      <a:pt x="6" y="9"/>
                    </a:lnTo>
                    <a:lnTo>
                      <a:pt x="6" y="18"/>
                    </a:lnTo>
                    <a:lnTo>
                      <a:pt x="6" y="18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70" name="Freeform 1146"/>
              <p:cNvSpPr>
                <a:spLocks/>
              </p:cNvSpPr>
              <p:nvPr/>
            </p:nvSpPr>
            <p:spPr bwMode="auto">
              <a:xfrm>
                <a:off x="4853" y="1425"/>
                <a:ext cx="25" cy="32"/>
              </a:xfrm>
              <a:custGeom>
                <a:avLst/>
                <a:gdLst/>
                <a:ahLst/>
                <a:cxnLst>
                  <a:cxn ang="0">
                    <a:pos x="19" y="9"/>
                  </a:cxn>
                  <a:cxn ang="0">
                    <a:pos x="19" y="9"/>
                  </a:cxn>
                  <a:cxn ang="0">
                    <a:pos x="12" y="9"/>
                  </a:cxn>
                  <a:cxn ang="0">
                    <a:pos x="6" y="5"/>
                  </a:cxn>
                  <a:cxn ang="0">
                    <a:pos x="6" y="5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2" y="0"/>
                  </a:cxn>
                  <a:cxn ang="0">
                    <a:pos x="25" y="0"/>
                  </a:cxn>
                  <a:cxn ang="0">
                    <a:pos x="25" y="0"/>
                  </a:cxn>
                  <a:cxn ang="0">
                    <a:pos x="25" y="14"/>
                  </a:cxn>
                  <a:cxn ang="0">
                    <a:pos x="25" y="32"/>
                  </a:cxn>
                  <a:cxn ang="0">
                    <a:pos x="25" y="32"/>
                  </a:cxn>
                  <a:cxn ang="0">
                    <a:pos x="12" y="32"/>
                  </a:cxn>
                  <a:cxn ang="0">
                    <a:pos x="12" y="23"/>
                  </a:cxn>
                  <a:cxn ang="0">
                    <a:pos x="12" y="14"/>
                  </a:cxn>
                  <a:cxn ang="0">
                    <a:pos x="19" y="9"/>
                  </a:cxn>
                  <a:cxn ang="0">
                    <a:pos x="19" y="9"/>
                  </a:cxn>
                </a:cxnLst>
                <a:rect l="0" t="0" r="r" b="b"/>
                <a:pathLst>
                  <a:path w="25" h="32">
                    <a:moveTo>
                      <a:pt x="19" y="9"/>
                    </a:moveTo>
                    <a:lnTo>
                      <a:pt x="19" y="9"/>
                    </a:lnTo>
                    <a:lnTo>
                      <a:pt x="12" y="9"/>
                    </a:lnTo>
                    <a:lnTo>
                      <a:pt x="6" y="5"/>
                    </a:lnTo>
                    <a:lnTo>
                      <a:pt x="6" y="5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0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25" y="14"/>
                    </a:lnTo>
                    <a:lnTo>
                      <a:pt x="25" y="32"/>
                    </a:lnTo>
                    <a:lnTo>
                      <a:pt x="25" y="32"/>
                    </a:lnTo>
                    <a:lnTo>
                      <a:pt x="12" y="32"/>
                    </a:lnTo>
                    <a:lnTo>
                      <a:pt x="12" y="23"/>
                    </a:lnTo>
                    <a:lnTo>
                      <a:pt x="12" y="14"/>
                    </a:lnTo>
                    <a:lnTo>
                      <a:pt x="19" y="9"/>
                    </a:lnTo>
                    <a:lnTo>
                      <a:pt x="19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71" name="Freeform 1147"/>
              <p:cNvSpPr>
                <a:spLocks/>
              </p:cNvSpPr>
              <p:nvPr/>
            </p:nvSpPr>
            <p:spPr bwMode="auto">
              <a:xfrm>
                <a:off x="3182" y="1102"/>
                <a:ext cx="38" cy="9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6" y="4"/>
                  </a:cxn>
                  <a:cxn ang="0">
                    <a:pos x="6" y="4"/>
                  </a:cxn>
                  <a:cxn ang="0">
                    <a:pos x="19" y="0"/>
                  </a:cxn>
                  <a:cxn ang="0">
                    <a:pos x="32" y="0"/>
                  </a:cxn>
                  <a:cxn ang="0">
                    <a:pos x="32" y="4"/>
                  </a:cxn>
                  <a:cxn ang="0">
                    <a:pos x="38" y="9"/>
                  </a:cxn>
                  <a:cxn ang="0">
                    <a:pos x="38" y="9"/>
                  </a:cxn>
                  <a:cxn ang="0">
                    <a:pos x="13" y="9"/>
                  </a:cxn>
                  <a:cxn ang="0">
                    <a:pos x="0" y="4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38" h="9">
                    <a:moveTo>
                      <a:pt x="6" y="0"/>
                    </a:moveTo>
                    <a:lnTo>
                      <a:pt x="6" y="0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19" y="0"/>
                    </a:lnTo>
                    <a:lnTo>
                      <a:pt x="32" y="0"/>
                    </a:lnTo>
                    <a:lnTo>
                      <a:pt x="32" y="4"/>
                    </a:lnTo>
                    <a:lnTo>
                      <a:pt x="38" y="9"/>
                    </a:lnTo>
                    <a:lnTo>
                      <a:pt x="38" y="9"/>
                    </a:lnTo>
                    <a:lnTo>
                      <a:pt x="13" y="9"/>
                    </a:lnTo>
                    <a:lnTo>
                      <a:pt x="0" y="4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72" name="Freeform 1148"/>
              <p:cNvSpPr>
                <a:spLocks/>
              </p:cNvSpPr>
              <p:nvPr/>
            </p:nvSpPr>
            <p:spPr bwMode="auto">
              <a:xfrm>
                <a:off x="4416" y="1111"/>
                <a:ext cx="279" cy="112"/>
              </a:xfrm>
              <a:custGeom>
                <a:avLst/>
                <a:gdLst/>
                <a:ahLst/>
                <a:cxnLst>
                  <a:cxn ang="0">
                    <a:pos x="196" y="63"/>
                  </a:cxn>
                  <a:cxn ang="0">
                    <a:pos x="209" y="72"/>
                  </a:cxn>
                  <a:cxn ang="0">
                    <a:pos x="209" y="85"/>
                  </a:cxn>
                  <a:cxn ang="0">
                    <a:pos x="158" y="90"/>
                  </a:cxn>
                  <a:cxn ang="0">
                    <a:pos x="158" y="81"/>
                  </a:cxn>
                  <a:cxn ang="0">
                    <a:pos x="158" y="76"/>
                  </a:cxn>
                  <a:cxn ang="0">
                    <a:pos x="171" y="81"/>
                  </a:cxn>
                  <a:cxn ang="0">
                    <a:pos x="171" y="76"/>
                  </a:cxn>
                  <a:cxn ang="0">
                    <a:pos x="146" y="72"/>
                  </a:cxn>
                  <a:cxn ang="0">
                    <a:pos x="127" y="72"/>
                  </a:cxn>
                  <a:cxn ang="0">
                    <a:pos x="127" y="67"/>
                  </a:cxn>
                  <a:cxn ang="0">
                    <a:pos x="152" y="67"/>
                  </a:cxn>
                  <a:cxn ang="0">
                    <a:pos x="177" y="58"/>
                  </a:cxn>
                  <a:cxn ang="0">
                    <a:pos x="95" y="58"/>
                  </a:cxn>
                  <a:cxn ang="0">
                    <a:pos x="32" y="63"/>
                  </a:cxn>
                  <a:cxn ang="0">
                    <a:pos x="44" y="67"/>
                  </a:cxn>
                  <a:cxn ang="0">
                    <a:pos x="57" y="63"/>
                  </a:cxn>
                  <a:cxn ang="0">
                    <a:pos x="57" y="76"/>
                  </a:cxn>
                  <a:cxn ang="0">
                    <a:pos x="44" y="76"/>
                  </a:cxn>
                  <a:cxn ang="0">
                    <a:pos x="44" y="76"/>
                  </a:cxn>
                  <a:cxn ang="0">
                    <a:pos x="76" y="81"/>
                  </a:cxn>
                  <a:cxn ang="0">
                    <a:pos x="101" y="63"/>
                  </a:cxn>
                  <a:cxn ang="0">
                    <a:pos x="101" y="90"/>
                  </a:cxn>
                  <a:cxn ang="0">
                    <a:pos x="89" y="90"/>
                  </a:cxn>
                  <a:cxn ang="0">
                    <a:pos x="89" y="94"/>
                  </a:cxn>
                  <a:cxn ang="0">
                    <a:pos x="95" y="90"/>
                  </a:cxn>
                  <a:cxn ang="0">
                    <a:pos x="101" y="99"/>
                  </a:cxn>
                  <a:cxn ang="0">
                    <a:pos x="82" y="99"/>
                  </a:cxn>
                  <a:cxn ang="0">
                    <a:pos x="70" y="94"/>
                  </a:cxn>
                  <a:cxn ang="0">
                    <a:pos x="76" y="94"/>
                  </a:cxn>
                  <a:cxn ang="0">
                    <a:pos x="82" y="94"/>
                  </a:cxn>
                  <a:cxn ang="0">
                    <a:pos x="82" y="85"/>
                  </a:cxn>
                  <a:cxn ang="0">
                    <a:pos x="70" y="85"/>
                  </a:cxn>
                  <a:cxn ang="0">
                    <a:pos x="51" y="90"/>
                  </a:cxn>
                  <a:cxn ang="0">
                    <a:pos x="63" y="94"/>
                  </a:cxn>
                  <a:cxn ang="0">
                    <a:pos x="51" y="103"/>
                  </a:cxn>
                  <a:cxn ang="0">
                    <a:pos x="63" y="103"/>
                  </a:cxn>
                  <a:cxn ang="0">
                    <a:pos x="76" y="103"/>
                  </a:cxn>
                  <a:cxn ang="0">
                    <a:pos x="76" y="112"/>
                  </a:cxn>
                  <a:cxn ang="0">
                    <a:pos x="38" y="112"/>
                  </a:cxn>
                  <a:cxn ang="0">
                    <a:pos x="0" y="112"/>
                  </a:cxn>
                  <a:cxn ang="0">
                    <a:pos x="13" y="90"/>
                  </a:cxn>
                  <a:cxn ang="0">
                    <a:pos x="19" y="94"/>
                  </a:cxn>
                  <a:cxn ang="0">
                    <a:pos x="25" y="90"/>
                  </a:cxn>
                  <a:cxn ang="0">
                    <a:pos x="13" y="85"/>
                  </a:cxn>
                  <a:cxn ang="0">
                    <a:pos x="19" y="58"/>
                  </a:cxn>
                  <a:cxn ang="0">
                    <a:pos x="25" y="45"/>
                  </a:cxn>
                  <a:cxn ang="0">
                    <a:pos x="51" y="27"/>
                  </a:cxn>
                  <a:cxn ang="0">
                    <a:pos x="63" y="4"/>
                  </a:cxn>
                  <a:cxn ang="0">
                    <a:pos x="241" y="4"/>
                  </a:cxn>
                  <a:cxn ang="0">
                    <a:pos x="247" y="18"/>
                  </a:cxn>
                  <a:cxn ang="0">
                    <a:pos x="266" y="27"/>
                  </a:cxn>
                  <a:cxn ang="0">
                    <a:pos x="272" y="45"/>
                  </a:cxn>
                  <a:cxn ang="0">
                    <a:pos x="279" y="45"/>
                  </a:cxn>
                  <a:cxn ang="0">
                    <a:pos x="279" y="63"/>
                  </a:cxn>
                  <a:cxn ang="0">
                    <a:pos x="215" y="58"/>
                  </a:cxn>
                  <a:cxn ang="0">
                    <a:pos x="196" y="63"/>
                  </a:cxn>
                </a:cxnLst>
                <a:rect l="0" t="0" r="r" b="b"/>
                <a:pathLst>
                  <a:path w="279" h="112">
                    <a:moveTo>
                      <a:pt x="196" y="63"/>
                    </a:moveTo>
                    <a:lnTo>
                      <a:pt x="196" y="63"/>
                    </a:lnTo>
                    <a:lnTo>
                      <a:pt x="203" y="67"/>
                    </a:lnTo>
                    <a:lnTo>
                      <a:pt x="209" y="72"/>
                    </a:lnTo>
                    <a:lnTo>
                      <a:pt x="209" y="85"/>
                    </a:lnTo>
                    <a:lnTo>
                      <a:pt x="209" y="85"/>
                    </a:lnTo>
                    <a:lnTo>
                      <a:pt x="184" y="85"/>
                    </a:lnTo>
                    <a:lnTo>
                      <a:pt x="158" y="90"/>
                    </a:lnTo>
                    <a:lnTo>
                      <a:pt x="158" y="90"/>
                    </a:lnTo>
                    <a:lnTo>
                      <a:pt x="158" y="81"/>
                    </a:lnTo>
                    <a:lnTo>
                      <a:pt x="158" y="81"/>
                    </a:lnTo>
                    <a:lnTo>
                      <a:pt x="158" y="76"/>
                    </a:lnTo>
                    <a:lnTo>
                      <a:pt x="165" y="76"/>
                    </a:lnTo>
                    <a:lnTo>
                      <a:pt x="171" y="81"/>
                    </a:lnTo>
                    <a:lnTo>
                      <a:pt x="171" y="76"/>
                    </a:lnTo>
                    <a:lnTo>
                      <a:pt x="171" y="76"/>
                    </a:lnTo>
                    <a:lnTo>
                      <a:pt x="158" y="72"/>
                    </a:lnTo>
                    <a:lnTo>
                      <a:pt x="146" y="72"/>
                    </a:lnTo>
                    <a:lnTo>
                      <a:pt x="133" y="72"/>
                    </a:lnTo>
                    <a:lnTo>
                      <a:pt x="127" y="72"/>
                    </a:lnTo>
                    <a:lnTo>
                      <a:pt x="127" y="67"/>
                    </a:lnTo>
                    <a:lnTo>
                      <a:pt x="127" y="67"/>
                    </a:lnTo>
                    <a:lnTo>
                      <a:pt x="139" y="63"/>
                    </a:lnTo>
                    <a:lnTo>
                      <a:pt x="152" y="67"/>
                    </a:lnTo>
                    <a:lnTo>
                      <a:pt x="165" y="67"/>
                    </a:lnTo>
                    <a:lnTo>
                      <a:pt x="177" y="58"/>
                    </a:lnTo>
                    <a:lnTo>
                      <a:pt x="177" y="58"/>
                    </a:lnTo>
                    <a:lnTo>
                      <a:pt x="95" y="58"/>
                    </a:lnTo>
                    <a:lnTo>
                      <a:pt x="57" y="58"/>
                    </a:lnTo>
                    <a:lnTo>
                      <a:pt x="32" y="63"/>
                    </a:lnTo>
                    <a:lnTo>
                      <a:pt x="32" y="63"/>
                    </a:lnTo>
                    <a:lnTo>
                      <a:pt x="44" y="67"/>
                    </a:lnTo>
                    <a:lnTo>
                      <a:pt x="57" y="63"/>
                    </a:lnTo>
                    <a:lnTo>
                      <a:pt x="57" y="63"/>
                    </a:lnTo>
                    <a:lnTo>
                      <a:pt x="57" y="76"/>
                    </a:lnTo>
                    <a:lnTo>
                      <a:pt x="57" y="76"/>
                    </a:lnTo>
                    <a:lnTo>
                      <a:pt x="51" y="76"/>
                    </a:lnTo>
                    <a:lnTo>
                      <a:pt x="44" y="76"/>
                    </a:lnTo>
                    <a:lnTo>
                      <a:pt x="44" y="76"/>
                    </a:lnTo>
                    <a:lnTo>
                      <a:pt x="44" y="76"/>
                    </a:lnTo>
                    <a:lnTo>
                      <a:pt x="63" y="81"/>
                    </a:lnTo>
                    <a:lnTo>
                      <a:pt x="76" y="81"/>
                    </a:lnTo>
                    <a:lnTo>
                      <a:pt x="95" y="76"/>
                    </a:lnTo>
                    <a:lnTo>
                      <a:pt x="101" y="63"/>
                    </a:lnTo>
                    <a:lnTo>
                      <a:pt x="101" y="63"/>
                    </a:lnTo>
                    <a:lnTo>
                      <a:pt x="101" y="90"/>
                    </a:lnTo>
                    <a:lnTo>
                      <a:pt x="101" y="90"/>
                    </a:lnTo>
                    <a:lnTo>
                      <a:pt x="89" y="90"/>
                    </a:lnTo>
                    <a:lnTo>
                      <a:pt x="89" y="90"/>
                    </a:lnTo>
                    <a:lnTo>
                      <a:pt x="89" y="94"/>
                    </a:lnTo>
                    <a:lnTo>
                      <a:pt x="89" y="94"/>
                    </a:lnTo>
                    <a:lnTo>
                      <a:pt x="95" y="90"/>
                    </a:lnTo>
                    <a:lnTo>
                      <a:pt x="101" y="94"/>
                    </a:lnTo>
                    <a:lnTo>
                      <a:pt x="101" y="99"/>
                    </a:lnTo>
                    <a:lnTo>
                      <a:pt x="101" y="99"/>
                    </a:lnTo>
                    <a:lnTo>
                      <a:pt x="82" y="99"/>
                    </a:lnTo>
                    <a:lnTo>
                      <a:pt x="76" y="99"/>
                    </a:lnTo>
                    <a:lnTo>
                      <a:pt x="70" y="94"/>
                    </a:lnTo>
                    <a:lnTo>
                      <a:pt x="70" y="94"/>
                    </a:lnTo>
                    <a:lnTo>
                      <a:pt x="76" y="94"/>
                    </a:lnTo>
                    <a:lnTo>
                      <a:pt x="82" y="94"/>
                    </a:lnTo>
                    <a:lnTo>
                      <a:pt x="82" y="94"/>
                    </a:lnTo>
                    <a:lnTo>
                      <a:pt x="82" y="85"/>
                    </a:lnTo>
                    <a:lnTo>
                      <a:pt x="82" y="85"/>
                    </a:lnTo>
                    <a:lnTo>
                      <a:pt x="76" y="90"/>
                    </a:lnTo>
                    <a:lnTo>
                      <a:pt x="70" y="85"/>
                    </a:lnTo>
                    <a:lnTo>
                      <a:pt x="57" y="90"/>
                    </a:lnTo>
                    <a:lnTo>
                      <a:pt x="51" y="90"/>
                    </a:lnTo>
                    <a:lnTo>
                      <a:pt x="51" y="90"/>
                    </a:lnTo>
                    <a:lnTo>
                      <a:pt x="63" y="94"/>
                    </a:lnTo>
                    <a:lnTo>
                      <a:pt x="63" y="99"/>
                    </a:lnTo>
                    <a:lnTo>
                      <a:pt x="51" y="103"/>
                    </a:lnTo>
                    <a:lnTo>
                      <a:pt x="51" y="103"/>
                    </a:lnTo>
                    <a:lnTo>
                      <a:pt x="63" y="103"/>
                    </a:lnTo>
                    <a:lnTo>
                      <a:pt x="70" y="103"/>
                    </a:lnTo>
                    <a:lnTo>
                      <a:pt x="76" y="103"/>
                    </a:lnTo>
                    <a:lnTo>
                      <a:pt x="76" y="112"/>
                    </a:lnTo>
                    <a:lnTo>
                      <a:pt x="76" y="112"/>
                    </a:lnTo>
                    <a:lnTo>
                      <a:pt x="63" y="112"/>
                    </a:lnTo>
                    <a:lnTo>
                      <a:pt x="38" y="112"/>
                    </a:lnTo>
                    <a:lnTo>
                      <a:pt x="0" y="112"/>
                    </a:lnTo>
                    <a:lnTo>
                      <a:pt x="0" y="112"/>
                    </a:lnTo>
                    <a:lnTo>
                      <a:pt x="6" y="103"/>
                    </a:lnTo>
                    <a:lnTo>
                      <a:pt x="13" y="90"/>
                    </a:lnTo>
                    <a:lnTo>
                      <a:pt x="13" y="90"/>
                    </a:lnTo>
                    <a:lnTo>
                      <a:pt x="19" y="94"/>
                    </a:lnTo>
                    <a:lnTo>
                      <a:pt x="25" y="90"/>
                    </a:lnTo>
                    <a:lnTo>
                      <a:pt x="25" y="90"/>
                    </a:lnTo>
                    <a:lnTo>
                      <a:pt x="19" y="90"/>
                    </a:lnTo>
                    <a:lnTo>
                      <a:pt x="13" y="85"/>
                    </a:lnTo>
                    <a:lnTo>
                      <a:pt x="13" y="72"/>
                    </a:lnTo>
                    <a:lnTo>
                      <a:pt x="19" y="58"/>
                    </a:lnTo>
                    <a:lnTo>
                      <a:pt x="25" y="45"/>
                    </a:lnTo>
                    <a:lnTo>
                      <a:pt x="25" y="45"/>
                    </a:lnTo>
                    <a:lnTo>
                      <a:pt x="38" y="36"/>
                    </a:lnTo>
                    <a:lnTo>
                      <a:pt x="51" y="27"/>
                    </a:lnTo>
                    <a:lnTo>
                      <a:pt x="63" y="4"/>
                    </a:lnTo>
                    <a:lnTo>
                      <a:pt x="63" y="4"/>
                    </a:lnTo>
                    <a:lnTo>
                      <a:pt x="146" y="0"/>
                    </a:lnTo>
                    <a:lnTo>
                      <a:pt x="241" y="4"/>
                    </a:lnTo>
                    <a:lnTo>
                      <a:pt x="241" y="4"/>
                    </a:lnTo>
                    <a:lnTo>
                      <a:pt x="247" y="18"/>
                    </a:lnTo>
                    <a:lnTo>
                      <a:pt x="266" y="27"/>
                    </a:lnTo>
                    <a:lnTo>
                      <a:pt x="266" y="27"/>
                    </a:lnTo>
                    <a:lnTo>
                      <a:pt x="266" y="40"/>
                    </a:lnTo>
                    <a:lnTo>
                      <a:pt x="272" y="45"/>
                    </a:lnTo>
                    <a:lnTo>
                      <a:pt x="279" y="45"/>
                    </a:lnTo>
                    <a:lnTo>
                      <a:pt x="279" y="45"/>
                    </a:lnTo>
                    <a:lnTo>
                      <a:pt x="279" y="63"/>
                    </a:lnTo>
                    <a:lnTo>
                      <a:pt x="279" y="63"/>
                    </a:lnTo>
                    <a:lnTo>
                      <a:pt x="241" y="58"/>
                    </a:lnTo>
                    <a:lnTo>
                      <a:pt x="215" y="58"/>
                    </a:lnTo>
                    <a:lnTo>
                      <a:pt x="196" y="63"/>
                    </a:lnTo>
                    <a:lnTo>
                      <a:pt x="196" y="63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73" name="Freeform 1149"/>
              <p:cNvSpPr>
                <a:spLocks/>
              </p:cNvSpPr>
              <p:nvPr/>
            </p:nvSpPr>
            <p:spPr bwMode="auto">
              <a:xfrm>
                <a:off x="4625" y="1178"/>
                <a:ext cx="82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44" y="0"/>
                  </a:cxn>
                  <a:cxn ang="0">
                    <a:pos x="63" y="0"/>
                  </a:cxn>
                  <a:cxn ang="0">
                    <a:pos x="82" y="5"/>
                  </a:cxn>
                  <a:cxn ang="0">
                    <a:pos x="82" y="5"/>
                  </a:cxn>
                  <a:cxn ang="0">
                    <a:pos x="63" y="9"/>
                  </a:cxn>
                  <a:cxn ang="0">
                    <a:pos x="38" y="9"/>
                  </a:cxn>
                  <a:cxn ang="0">
                    <a:pos x="19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82" h="9">
                    <a:moveTo>
                      <a:pt x="0" y="0"/>
                    </a:moveTo>
                    <a:lnTo>
                      <a:pt x="0" y="0"/>
                    </a:lnTo>
                    <a:lnTo>
                      <a:pt x="44" y="0"/>
                    </a:lnTo>
                    <a:lnTo>
                      <a:pt x="63" y="0"/>
                    </a:lnTo>
                    <a:lnTo>
                      <a:pt x="82" y="5"/>
                    </a:lnTo>
                    <a:lnTo>
                      <a:pt x="82" y="5"/>
                    </a:lnTo>
                    <a:lnTo>
                      <a:pt x="63" y="9"/>
                    </a:lnTo>
                    <a:lnTo>
                      <a:pt x="38" y="9"/>
                    </a:lnTo>
                    <a:lnTo>
                      <a:pt x="19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74" name="Freeform 1150"/>
              <p:cNvSpPr>
                <a:spLocks/>
              </p:cNvSpPr>
              <p:nvPr/>
            </p:nvSpPr>
            <p:spPr bwMode="auto">
              <a:xfrm>
                <a:off x="4517" y="1174"/>
                <a:ext cx="57" cy="27"/>
              </a:xfrm>
              <a:custGeom>
                <a:avLst/>
                <a:gdLst/>
                <a:ahLst/>
                <a:cxnLst>
                  <a:cxn ang="0">
                    <a:pos x="19" y="9"/>
                  </a:cxn>
                  <a:cxn ang="0">
                    <a:pos x="19" y="9"/>
                  </a:cxn>
                  <a:cxn ang="0">
                    <a:pos x="7" y="13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" y="4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4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18"/>
                  </a:cxn>
                  <a:cxn ang="0">
                    <a:pos x="19" y="18"/>
                  </a:cxn>
                  <a:cxn ang="0">
                    <a:pos x="26" y="18"/>
                  </a:cxn>
                  <a:cxn ang="0">
                    <a:pos x="32" y="18"/>
                  </a:cxn>
                  <a:cxn ang="0">
                    <a:pos x="38" y="22"/>
                  </a:cxn>
                  <a:cxn ang="0">
                    <a:pos x="38" y="22"/>
                  </a:cxn>
                  <a:cxn ang="0">
                    <a:pos x="38" y="18"/>
                  </a:cxn>
                  <a:cxn ang="0">
                    <a:pos x="45" y="13"/>
                  </a:cxn>
                  <a:cxn ang="0">
                    <a:pos x="45" y="13"/>
                  </a:cxn>
                  <a:cxn ang="0">
                    <a:pos x="45" y="18"/>
                  </a:cxn>
                  <a:cxn ang="0">
                    <a:pos x="57" y="13"/>
                  </a:cxn>
                  <a:cxn ang="0">
                    <a:pos x="57" y="13"/>
                  </a:cxn>
                  <a:cxn ang="0">
                    <a:pos x="57" y="27"/>
                  </a:cxn>
                  <a:cxn ang="0">
                    <a:pos x="57" y="27"/>
                  </a:cxn>
                  <a:cxn ang="0">
                    <a:pos x="32" y="27"/>
                  </a:cxn>
                  <a:cxn ang="0">
                    <a:pos x="0" y="27"/>
                  </a:cxn>
                  <a:cxn ang="0">
                    <a:pos x="0" y="27"/>
                  </a:cxn>
                  <a:cxn ang="0">
                    <a:pos x="0" y="18"/>
                  </a:cxn>
                  <a:cxn ang="0">
                    <a:pos x="7" y="18"/>
                  </a:cxn>
                  <a:cxn ang="0">
                    <a:pos x="13" y="18"/>
                  </a:cxn>
                  <a:cxn ang="0">
                    <a:pos x="19" y="9"/>
                  </a:cxn>
                  <a:cxn ang="0">
                    <a:pos x="19" y="9"/>
                  </a:cxn>
                </a:cxnLst>
                <a:rect l="0" t="0" r="r" b="b"/>
                <a:pathLst>
                  <a:path w="57" h="27">
                    <a:moveTo>
                      <a:pt x="19" y="9"/>
                    </a:moveTo>
                    <a:lnTo>
                      <a:pt x="19" y="9"/>
                    </a:lnTo>
                    <a:lnTo>
                      <a:pt x="7" y="1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" y="4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4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18"/>
                    </a:lnTo>
                    <a:lnTo>
                      <a:pt x="19" y="18"/>
                    </a:lnTo>
                    <a:lnTo>
                      <a:pt x="26" y="18"/>
                    </a:lnTo>
                    <a:lnTo>
                      <a:pt x="32" y="18"/>
                    </a:lnTo>
                    <a:lnTo>
                      <a:pt x="38" y="22"/>
                    </a:lnTo>
                    <a:lnTo>
                      <a:pt x="38" y="22"/>
                    </a:lnTo>
                    <a:lnTo>
                      <a:pt x="38" y="18"/>
                    </a:lnTo>
                    <a:lnTo>
                      <a:pt x="45" y="13"/>
                    </a:lnTo>
                    <a:lnTo>
                      <a:pt x="45" y="13"/>
                    </a:lnTo>
                    <a:lnTo>
                      <a:pt x="45" y="18"/>
                    </a:lnTo>
                    <a:lnTo>
                      <a:pt x="57" y="13"/>
                    </a:lnTo>
                    <a:lnTo>
                      <a:pt x="57" y="13"/>
                    </a:lnTo>
                    <a:lnTo>
                      <a:pt x="57" y="27"/>
                    </a:lnTo>
                    <a:lnTo>
                      <a:pt x="57" y="27"/>
                    </a:lnTo>
                    <a:lnTo>
                      <a:pt x="32" y="27"/>
                    </a:lnTo>
                    <a:lnTo>
                      <a:pt x="0" y="27"/>
                    </a:lnTo>
                    <a:lnTo>
                      <a:pt x="0" y="27"/>
                    </a:lnTo>
                    <a:lnTo>
                      <a:pt x="0" y="18"/>
                    </a:lnTo>
                    <a:lnTo>
                      <a:pt x="7" y="18"/>
                    </a:lnTo>
                    <a:lnTo>
                      <a:pt x="13" y="18"/>
                    </a:lnTo>
                    <a:lnTo>
                      <a:pt x="19" y="9"/>
                    </a:lnTo>
                    <a:lnTo>
                      <a:pt x="19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75" name="Freeform 1151"/>
              <p:cNvSpPr>
                <a:spLocks/>
              </p:cNvSpPr>
              <p:nvPr/>
            </p:nvSpPr>
            <p:spPr bwMode="auto">
              <a:xfrm>
                <a:off x="3334" y="1250"/>
                <a:ext cx="25" cy="1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25" y="0"/>
                  </a:cxn>
                  <a:cxn ang="0">
                    <a:pos x="25" y="0"/>
                  </a:cxn>
                  <a:cxn ang="0">
                    <a:pos x="19" y="9"/>
                  </a:cxn>
                  <a:cxn ang="0">
                    <a:pos x="19" y="14"/>
                  </a:cxn>
                  <a:cxn ang="0">
                    <a:pos x="19" y="14"/>
                  </a:cxn>
                  <a:cxn ang="0">
                    <a:pos x="6" y="9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5" h="14">
                    <a:moveTo>
                      <a:pt x="0" y="0"/>
                    </a:moveTo>
                    <a:lnTo>
                      <a:pt x="0" y="0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19" y="9"/>
                    </a:lnTo>
                    <a:lnTo>
                      <a:pt x="19" y="14"/>
                    </a:lnTo>
                    <a:lnTo>
                      <a:pt x="19" y="14"/>
                    </a:lnTo>
                    <a:lnTo>
                      <a:pt x="6" y="9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76" name="Freeform 1152"/>
              <p:cNvSpPr>
                <a:spLocks/>
              </p:cNvSpPr>
              <p:nvPr/>
            </p:nvSpPr>
            <p:spPr bwMode="auto">
              <a:xfrm>
                <a:off x="4074" y="1318"/>
                <a:ext cx="19" cy="18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19" y="4"/>
                  </a:cxn>
                  <a:cxn ang="0">
                    <a:pos x="19" y="13"/>
                  </a:cxn>
                  <a:cxn ang="0">
                    <a:pos x="13" y="18"/>
                  </a:cxn>
                  <a:cxn ang="0">
                    <a:pos x="7" y="18"/>
                  </a:cxn>
                  <a:cxn ang="0">
                    <a:pos x="7" y="18"/>
                  </a:cxn>
                  <a:cxn ang="0">
                    <a:pos x="0" y="13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3" y="0"/>
                  </a:cxn>
                </a:cxnLst>
                <a:rect l="0" t="0" r="r" b="b"/>
                <a:pathLst>
                  <a:path w="19" h="18">
                    <a:moveTo>
                      <a:pt x="13" y="0"/>
                    </a:moveTo>
                    <a:lnTo>
                      <a:pt x="13" y="0"/>
                    </a:lnTo>
                    <a:lnTo>
                      <a:pt x="19" y="4"/>
                    </a:lnTo>
                    <a:lnTo>
                      <a:pt x="19" y="13"/>
                    </a:lnTo>
                    <a:lnTo>
                      <a:pt x="13" y="18"/>
                    </a:lnTo>
                    <a:lnTo>
                      <a:pt x="7" y="18"/>
                    </a:lnTo>
                    <a:lnTo>
                      <a:pt x="7" y="18"/>
                    </a:lnTo>
                    <a:lnTo>
                      <a:pt x="0" y="13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77" name="Freeform 1153"/>
              <p:cNvSpPr>
                <a:spLocks/>
              </p:cNvSpPr>
              <p:nvPr/>
            </p:nvSpPr>
            <p:spPr bwMode="auto">
              <a:xfrm>
                <a:off x="4138" y="1349"/>
                <a:ext cx="19" cy="22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2" y="0"/>
                  </a:cxn>
                  <a:cxn ang="0">
                    <a:pos x="19" y="13"/>
                  </a:cxn>
                  <a:cxn ang="0">
                    <a:pos x="19" y="18"/>
                  </a:cxn>
                  <a:cxn ang="0">
                    <a:pos x="6" y="22"/>
                  </a:cxn>
                  <a:cxn ang="0">
                    <a:pos x="6" y="22"/>
                  </a:cxn>
                  <a:cxn ang="0">
                    <a:pos x="0" y="18"/>
                  </a:cxn>
                  <a:cxn ang="0">
                    <a:pos x="0" y="9"/>
                  </a:cxn>
                  <a:cxn ang="0">
                    <a:pos x="6" y="5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9" h="22">
                    <a:moveTo>
                      <a:pt x="12" y="0"/>
                    </a:moveTo>
                    <a:lnTo>
                      <a:pt x="12" y="0"/>
                    </a:lnTo>
                    <a:lnTo>
                      <a:pt x="19" y="13"/>
                    </a:lnTo>
                    <a:lnTo>
                      <a:pt x="19" y="18"/>
                    </a:lnTo>
                    <a:lnTo>
                      <a:pt x="6" y="22"/>
                    </a:lnTo>
                    <a:lnTo>
                      <a:pt x="6" y="22"/>
                    </a:lnTo>
                    <a:lnTo>
                      <a:pt x="0" y="18"/>
                    </a:lnTo>
                    <a:lnTo>
                      <a:pt x="0" y="9"/>
                    </a:lnTo>
                    <a:lnTo>
                      <a:pt x="6" y="5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78" name="Freeform 1154"/>
              <p:cNvSpPr>
                <a:spLocks/>
              </p:cNvSpPr>
              <p:nvPr/>
            </p:nvSpPr>
            <p:spPr bwMode="auto">
              <a:xfrm>
                <a:off x="4074" y="1385"/>
                <a:ext cx="19" cy="18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19" y="4"/>
                  </a:cxn>
                  <a:cxn ang="0">
                    <a:pos x="19" y="13"/>
                  </a:cxn>
                  <a:cxn ang="0">
                    <a:pos x="13" y="18"/>
                  </a:cxn>
                  <a:cxn ang="0">
                    <a:pos x="7" y="18"/>
                  </a:cxn>
                  <a:cxn ang="0">
                    <a:pos x="7" y="18"/>
                  </a:cxn>
                  <a:cxn ang="0">
                    <a:pos x="0" y="13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3" y="0"/>
                  </a:cxn>
                </a:cxnLst>
                <a:rect l="0" t="0" r="r" b="b"/>
                <a:pathLst>
                  <a:path w="19" h="18">
                    <a:moveTo>
                      <a:pt x="13" y="0"/>
                    </a:moveTo>
                    <a:lnTo>
                      <a:pt x="13" y="0"/>
                    </a:lnTo>
                    <a:lnTo>
                      <a:pt x="19" y="4"/>
                    </a:lnTo>
                    <a:lnTo>
                      <a:pt x="19" y="13"/>
                    </a:lnTo>
                    <a:lnTo>
                      <a:pt x="13" y="18"/>
                    </a:lnTo>
                    <a:lnTo>
                      <a:pt x="7" y="18"/>
                    </a:lnTo>
                    <a:lnTo>
                      <a:pt x="7" y="18"/>
                    </a:lnTo>
                    <a:lnTo>
                      <a:pt x="0" y="13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79" name="Freeform 1155"/>
              <p:cNvSpPr>
                <a:spLocks/>
              </p:cNvSpPr>
              <p:nvPr/>
            </p:nvSpPr>
            <p:spPr bwMode="auto">
              <a:xfrm>
                <a:off x="4030" y="1416"/>
                <a:ext cx="38" cy="23"/>
              </a:xfrm>
              <a:custGeom>
                <a:avLst/>
                <a:gdLst/>
                <a:ahLst/>
                <a:cxnLst>
                  <a:cxn ang="0">
                    <a:pos x="19" y="14"/>
                  </a:cxn>
                  <a:cxn ang="0">
                    <a:pos x="19" y="14"/>
                  </a:cxn>
                  <a:cxn ang="0">
                    <a:pos x="25" y="5"/>
                  </a:cxn>
                  <a:cxn ang="0">
                    <a:pos x="38" y="5"/>
                  </a:cxn>
                  <a:cxn ang="0">
                    <a:pos x="38" y="5"/>
                  </a:cxn>
                  <a:cxn ang="0">
                    <a:pos x="38" y="23"/>
                  </a:cxn>
                  <a:cxn ang="0">
                    <a:pos x="38" y="23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13" y="0"/>
                  </a:cxn>
                  <a:cxn ang="0">
                    <a:pos x="19" y="5"/>
                  </a:cxn>
                  <a:cxn ang="0">
                    <a:pos x="19" y="14"/>
                  </a:cxn>
                  <a:cxn ang="0">
                    <a:pos x="19" y="14"/>
                  </a:cxn>
                </a:cxnLst>
                <a:rect l="0" t="0" r="r" b="b"/>
                <a:pathLst>
                  <a:path w="38" h="23">
                    <a:moveTo>
                      <a:pt x="19" y="14"/>
                    </a:moveTo>
                    <a:lnTo>
                      <a:pt x="19" y="14"/>
                    </a:lnTo>
                    <a:lnTo>
                      <a:pt x="25" y="5"/>
                    </a:lnTo>
                    <a:lnTo>
                      <a:pt x="38" y="5"/>
                    </a:lnTo>
                    <a:lnTo>
                      <a:pt x="38" y="5"/>
                    </a:lnTo>
                    <a:lnTo>
                      <a:pt x="38" y="23"/>
                    </a:lnTo>
                    <a:lnTo>
                      <a:pt x="38" y="23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13" y="0"/>
                    </a:lnTo>
                    <a:lnTo>
                      <a:pt x="19" y="5"/>
                    </a:lnTo>
                    <a:lnTo>
                      <a:pt x="19" y="14"/>
                    </a:lnTo>
                    <a:lnTo>
                      <a:pt x="19" y="1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80" name="Freeform 1156"/>
              <p:cNvSpPr>
                <a:spLocks/>
              </p:cNvSpPr>
              <p:nvPr/>
            </p:nvSpPr>
            <p:spPr bwMode="auto">
              <a:xfrm>
                <a:off x="3410" y="1448"/>
                <a:ext cx="12" cy="22"/>
              </a:xfrm>
              <a:custGeom>
                <a:avLst/>
                <a:gdLst/>
                <a:ahLst/>
                <a:cxnLst>
                  <a:cxn ang="0">
                    <a:pos x="12" y="22"/>
                  </a:cxn>
                  <a:cxn ang="0">
                    <a:pos x="12" y="22"/>
                  </a:cxn>
                  <a:cxn ang="0">
                    <a:pos x="6" y="13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12" y="13"/>
                  </a:cxn>
                  <a:cxn ang="0">
                    <a:pos x="12" y="18"/>
                  </a:cxn>
                  <a:cxn ang="0">
                    <a:pos x="12" y="22"/>
                  </a:cxn>
                  <a:cxn ang="0">
                    <a:pos x="12" y="22"/>
                  </a:cxn>
                </a:cxnLst>
                <a:rect l="0" t="0" r="r" b="b"/>
                <a:pathLst>
                  <a:path w="12" h="22">
                    <a:moveTo>
                      <a:pt x="12" y="22"/>
                    </a:moveTo>
                    <a:lnTo>
                      <a:pt x="12" y="22"/>
                    </a:lnTo>
                    <a:lnTo>
                      <a:pt x="6" y="13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2" y="13"/>
                    </a:lnTo>
                    <a:lnTo>
                      <a:pt x="12" y="18"/>
                    </a:lnTo>
                    <a:lnTo>
                      <a:pt x="12" y="22"/>
                    </a:lnTo>
                    <a:lnTo>
                      <a:pt x="12" y="22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81" name="Rectangle 1157"/>
              <p:cNvSpPr>
                <a:spLocks noChangeArrowheads="1"/>
              </p:cNvSpPr>
              <p:nvPr/>
            </p:nvSpPr>
            <p:spPr bwMode="auto">
              <a:xfrm>
                <a:off x="2346" y="1538"/>
                <a:ext cx="2741" cy="615"/>
              </a:xfrm>
              <a:prstGeom prst="rect">
                <a:avLst/>
              </a:prstGeom>
              <a:solidFill>
                <a:srgbClr val="ABDFF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82" name="Freeform 1158"/>
              <p:cNvSpPr>
                <a:spLocks/>
              </p:cNvSpPr>
              <p:nvPr/>
            </p:nvSpPr>
            <p:spPr bwMode="auto">
              <a:xfrm>
                <a:off x="2948" y="1389"/>
                <a:ext cx="44" cy="32"/>
              </a:xfrm>
              <a:custGeom>
                <a:avLst/>
                <a:gdLst/>
                <a:ahLst/>
                <a:cxnLst>
                  <a:cxn ang="0">
                    <a:pos x="0" y="32"/>
                  </a:cxn>
                  <a:cxn ang="0">
                    <a:pos x="0" y="32"/>
                  </a:cxn>
                  <a:cxn ang="0">
                    <a:pos x="6" y="18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25" y="0"/>
                  </a:cxn>
                  <a:cxn ang="0">
                    <a:pos x="31" y="0"/>
                  </a:cxn>
                  <a:cxn ang="0">
                    <a:pos x="38" y="5"/>
                  </a:cxn>
                  <a:cxn ang="0">
                    <a:pos x="38" y="5"/>
                  </a:cxn>
                  <a:cxn ang="0">
                    <a:pos x="25" y="5"/>
                  </a:cxn>
                  <a:cxn ang="0">
                    <a:pos x="19" y="5"/>
                  </a:cxn>
                  <a:cxn ang="0">
                    <a:pos x="12" y="9"/>
                  </a:cxn>
                  <a:cxn ang="0">
                    <a:pos x="12" y="9"/>
                  </a:cxn>
                  <a:cxn ang="0">
                    <a:pos x="31" y="9"/>
                  </a:cxn>
                  <a:cxn ang="0">
                    <a:pos x="44" y="14"/>
                  </a:cxn>
                  <a:cxn ang="0">
                    <a:pos x="44" y="14"/>
                  </a:cxn>
                  <a:cxn ang="0">
                    <a:pos x="38" y="18"/>
                  </a:cxn>
                  <a:cxn ang="0">
                    <a:pos x="44" y="27"/>
                  </a:cxn>
                  <a:cxn ang="0">
                    <a:pos x="44" y="32"/>
                  </a:cxn>
                  <a:cxn ang="0">
                    <a:pos x="38" y="32"/>
                  </a:cxn>
                  <a:cxn ang="0">
                    <a:pos x="38" y="32"/>
                  </a:cxn>
                  <a:cxn ang="0">
                    <a:pos x="38" y="23"/>
                  </a:cxn>
                  <a:cxn ang="0">
                    <a:pos x="25" y="23"/>
                  </a:cxn>
                  <a:cxn ang="0">
                    <a:pos x="25" y="23"/>
                  </a:cxn>
                  <a:cxn ang="0">
                    <a:pos x="25" y="18"/>
                  </a:cxn>
                  <a:cxn ang="0">
                    <a:pos x="31" y="18"/>
                  </a:cxn>
                  <a:cxn ang="0">
                    <a:pos x="38" y="18"/>
                  </a:cxn>
                  <a:cxn ang="0">
                    <a:pos x="38" y="14"/>
                  </a:cxn>
                  <a:cxn ang="0">
                    <a:pos x="38" y="14"/>
                  </a:cxn>
                  <a:cxn ang="0">
                    <a:pos x="6" y="14"/>
                  </a:cxn>
                  <a:cxn ang="0">
                    <a:pos x="6" y="14"/>
                  </a:cxn>
                  <a:cxn ang="0">
                    <a:pos x="12" y="18"/>
                  </a:cxn>
                  <a:cxn ang="0">
                    <a:pos x="12" y="27"/>
                  </a:cxn>
                  <a:cxn ang="0">
                    <a:pos x="6" y="32"/>
                  </a:cxn>
                  <a:cxn ang="0">
                    <a:pos x="0" y="32"/>
                  </a:cxn>
                  <a:cxn ang="0">
                    <a:pos x="0" y="32"/>
                  </a:cxn>
                </a:cxnLst>
                <a:rect l="0" t="0" r="r" b="b"/>
                <a:pathLst>
                  <a:path w="44" h="32">
                    <a:moveTo>
                      <a:pt x="0" y="32"/>
                    </a:moveTo>
                    <a:lnTo>
                      <a:pt x="0" y="32"/>
                    </a:lnTo>
                    <a:lnTo>
                      <a:pt x="6" y="18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25" y="0"/>
                    </a:lnTo>
                    <a:lnTo>
                      <a:pt x="31" y="0"/>
                    </a:lnTo>
                    <a:lnTo>
                      <a:pt x="38" y="5"/>
                    </a:lnTo>
                    <a:lnTo>
                      <a:pt x="38" y="5"/>
                    </a:lnTo>
                    <a:lnTo>
                      <a:pt x="25" y="5"/>
                    </a:lnTo>
                    <a:lnTo>
                      <a:pt x="19" y="5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31" y="9"/>
                    </a:lnTo>
                    <a:lnTo>
                      <a:pt x="44" y="14"/>
                    </a:lnTo>
                    <a:lnTo>
                      <a:pt x="44" y="14"/>
                    </a:lnTo>
                    <a:lnTo>
                      <a:pt x="38" y="18"/>
                    </a:lnTo>
                    <a:lnTo>
                      <a:pt x="44" y="27"/>
                    </a:lnTo>
                    <a:lnTo>
                      <a:pt x="44" y="32"/>
                    </a:lnTo>
                    <a:lnTo>
                      <a:pt x="38" y="32"/>
                    </a:lnTo>
                    <a:lnTo>
                      <a:pt x="38" y="32"/>
                    </a:lnTo>
                    <a:lnTo>
                      <a:pt x="38" y="23"/>
                    </a:lnTo>
                    <a:lnTo>
                      <a:pt x="25" y="23"/>
                    </a:lnTo>
                    <a:lnTo>
                      <a:pt x="25" y="23"/>
                    </a:lnTo>
                    <a:lnTo>
                      <a:pt x="25" y="18"/>
                    </a:lnTo>
                    <a:lnTo>
                      <a:pt x="31" y="18"/>
                    </a:lnTo>
                    <a:lnTo>
                      <a:pt x="38" y="18"/>
                    </a:lnTo>
                    <a:lnTo>
                      <a:pt x="38" y="14"/>
                    </a:lnTo>
                    <a:lnTo>
                      <a:pt x="38" y="14"/>
                    </a:lnTo>
                    <a:lnTo>
                      <a:pt x="6" y="14"/>
                    </a:lnTo>
                    <a:lnTo>
                      <a:pt x="6" y="14"/>
                    </a:lnTo>
                    <a:lnTo>
                      <a:pt x="12" y="18"/>
                    </a:lnTo>
                    <a:lnTo>
                      <a:pt x="12" y="27"/>
                    </a:lnTo>
                    <a:lnTo>
                      <a:pt x="6" y="32"/>
                    </a:lnTo>
                    <a:lnTo>
                      <a:pt x="0" y="32"/>
                    </a:ln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83" name="Freeform 1159"/>
              <p:cNvSpPr>
                <a:spLocks/>
              </p:cNvSpPr>
              <p:nvPr/>
            </p:nvSpPr>
            <p:spPr bwMode="auto">
              <a:xfrm>
                <a:off x="2954" y="1327"/>
                <a:ext cx="38" cy="58"/>
              </a:xfrm>
              <a:custGeom>
                <a:avLst/>
                <a:gdLst/>
                <a:ahLst/>
                <a:cxnLst>
                  <a:cxn ang="0">
                    <a:pos x="38" y="58"/>
                  </a:cxn>
                  <a:cxn ang="0">
                    <a:pos x="6" y="58"/>
                  </a:cxn>
                  <a:cxn ang="0">
                    <a:pos x="13" y="53"/>
                  </a:cxn>
                  <a:cxn ang="0">
                    <a:pos x="25" y="49"/>
                  </a:cxn>
                  <a:cxn ang="0">
                    <a:pos x="13" y="49"/>
                  </a:cxn>
                  <a:cxn ang="0">
                    <a:pos x="0" y="49"/>
                  </a:cxn>
                  <a:cxn ang="0">
                    <a:pos x="0" y="22"/>
                  </a:cxn>
                  <a:cxn ang="0">
                    <a:pos x="6" y="18"/>
                  </a:cxn>
                  <a:cxn ang="0">
                    <a:pos x="0" y="13"/>
                  </a:cxn>
                  <a:cxn ang="0">
                    <a:pos x="0" y="4"/>
                  </a:cxn>
                  <a:cxn ang="0">
                    <a:pos x="6" y="0"/>
                  </a:cxn>
                  <a:cxn ang="0">
                    <a:pos x="19" y="4"/>
                  </a:cxn>
                  <a:cxn ang="0">
                    <a:pos x="25" y="0"/>
                  </a:cxn>
                  <a:cxn ang="0">
                    <a:pos x="32" y="4"/>
                  </a:cxn>
                  <a:cxn ang="0">
                    <a:pos x="38" y="9"/>
                  </a:cxn>
                  <a:cxn ang="0">
                    <a:pos x="32" y="13"/>
                  </a:cxn>
                  <a:cxn ang="0">
                    <a:pos x="19" y="9"/>
                  </a:cxn>
                  <a:cxn ang="0">
                    <a:pos x="13" y="13"/>
                  </a:cxn>
                  <a:cxn ang="0">
                    <a:pos x="19" y="18"/>
                  </a:cxn>
                  <a:cxn ang="0">
                    <a:pos x="13" y="22"/>
                  </a:cxn>
                  <a:cxn ang="0">
                    <a:pos x="13" y="22"/>
                  </a:cxn>
                  <a:cxn ang="0">
                    <a:pos x="25" y="18"/>
                  </a:cxn>
                  <a:cxn ang="0">
                    <a:pos x="38" y="13"/>
                  </a:cxn>
                  <a:cxn ang="0">
                    <a:pos x="32" y="27"/>
                  </a:cxn>
                  <a:cxn ang="0">
                    <a:pos x="38" y="35"/>
                  </a:cxn>
                  <a:cxn ang="0">
                    <a:pos x="25" y="40"/>
                  </a:cxn>
                  <a:cxn ang="0">
                    <a:pos x="13" y="44"/>
                  </a:cxn>
                  <a:cxn ang="0">
                    <a:pos x="25" y="44"/>
                  </a:cxn>
                  <a:cxn ang="0">
                    <a:pos x="38" y="49"/>
                  </a:cxn>
                  <a:cxn ang="0">
                    <a:pos x="32" y="49"/>
                  </a:cxn>
                  <a:cxn ang="0">
                    <a:pos x="25" y="53"/>
                  </a:cxn>
                  <a:cxn ang="0">
                    <a:pos x="38" y="58"/>
                  </a:cxn>
                </a:cxnLst>
                <a:rect l="0" t="0" r="r" b="b"/>
                <a:pathLst>
                  <a:path w="38" h="58">
                    <a:moveTo>
                      <a:pt x="38" y="58"/>
                    </a:moveTo>
                    <a:lnTo>
                      <a:pt x="38" y="58"/>
                    </a:lnTo>
                    <a:lnTo>
                      <a:pt x="6" y="58"/>
                    </a:lnTo>
                    <a:lnTo>
                      <a:pt x="6" y="58"/>
                    </a:lnTo>
                    <a:lnTo>
                      <a:pt x="6" y="53"/>
                    </a:lnTo>
                    <a:lnTo>
                      <a:pt x="13" y="53"/>
                    </a:lnTo>
                    <a:lnTo>
                      <a:pt x="19" y="53"/>
                    </a:lnTo>
                    <a:lnTo>
                      <a:pt x="25" y="49"/>
                    </a:lnTo>
                    <a:lnTo>
                      <a:pt x="25" y="49"/>
                    </a:lnTo>
                    <a:lnTo>
                      <a:pt x="13" y="49"/>
                    </a:lnTo>
                    <a:lnTo>
                      <a:pt x="0" y="49"/>
                    </a:lnTo>
                    <a:lnTo>
                      <a:pt x="0" y="49"/>
                    </a:lnTo>
                    <a:lnTo>
                      <a:pt x="0" y="31"/>
                    </a:lnTo>
                    <a:lnTo>
                      <a:pt x="0" y="22"/>
                    </a:lnTo>
                    <a:lnTo>
                      <a:pt x="6" y="18"/>
                    </a:lnTo>
                    <a:lnTo>
                      <a:pt x="6" y="18"/>
                    </a:lnTo>
                    <a:lnTo>
                      <a:pt x="0" y="18"/>
                    </a:lnTo>
                    <a:lnTo>
                      <a:pt x="0" y="13"/>
                    </a:lnTo>
                    <a:lnTo>
                      <a:pt x="6" y="9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6" y="0"/>
                    </a:lnTo>
                    <a:lnTo>
                      <a:pt x="13" y="0"/>
                    </a:lnTo>
                    <a:lnTo>
                      <a:pt x="19" y="4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25" y="4"/>
                    </a:lnTo>
                    <a:lnTo>
                      <a:pt x="32" y="4"/>
                    </a:lnTo>
                    <a:lnTo>
                      <a:pt x="32" y="4"/>
                    </a:lnTo>
                    <a:lnTo>
                      <a:pt x="38" y="9"/>
                    </a:lnTo>
                    <a:lnTo>
                      <a:pt x="38" y="9"/>
                    </a:lnTo>
                    <a:lnTo>
                      <a:pt x="32" y="13"/>
                    </a:lnTo>
                    <a:lnTo>
                      <a:pt x="25" y="13"/>
                    </a:lnTo>
                    <a:lnTo>
                      <a:pt x="19" y="9"/>
                    </a:lnTo>
                    <a:lnTo>
                      <a:pt x="13" y="13"/>
                    </a:lnTo>
                    <a:lnTo>
                      <a:pt x="13" y="13"/>
                    </a:lnTo>
                    <a:lnTo>
                      <a:pt x="13" y="18"/>
                    </a:lnTo>
                    <a:lnTo>
                      <a:pt x="19" y="18"/>
                    </a:lnTo>
                    <a:lnTo>
                      <a:pt x="19" y="18"/>
                    </a:lnTo>
                    <a:lnTo>
                      <a:pt x="13" y="22"/>
                    </a:lnTo>
                    <a:lnTo>
                      <a:pt x="13" y="22"/>
                    </a:lnTo>
                    <a:lnTo>
                      <a:pt x="13" y="22"/>
                    </a:lnTo>
                    <a:lnTo>
                      <a:pt x="19" y="22"/>
                    </a:lnTo>
                    <a:lnTo>
                      <a:pt x="25" y="18"/>
                    </a:lnTo>
                    <a:lnTo>
                      <a:pt x="32" y="13"/>
                    </a:lnTo>
                    <a:lnTo>
                      <a:pt x="38" y="13"/>
                    </a:lnTo>
                    <a:lnTo>
                      <a:pt x="38" y="13"/>
                    </a:lnTo>
                    <a:lnTo>
                      <a:pt x="32" y="27"/>
                    </a:lnTo>
                    <a:lnTo>
                      <a:pt x="38" y="35"/>
                    </a:lnTo>
                    <a:lnTo>
                      <a:pt x="38" y="35"/>
                    </a:lnTo>
                    <a:lnTo>
                      <a:pt x="32" y="40"/>
                    </a:lnTo>
                    <a:lnTo>
                      <a:pt x="25" y="40"/>
                    </a:lnTo>
                    <a:lnTo>
                      <a:pt x="13" y="40"/>
                    </a:lnTo>
                    <a:lnTo>
                      <a:pt x="13" y="44"/>
                    </a:lnTo>
                    <a:lnTo>
                      <a:pt x="13" y="44"/>
                    </a:lnTo>
                    <a:lnTo>
                      <a:pt x="25" y="44"/>
                    </a:lnTo>
                    <a:lnTo>
                      <a:pt x="32" y="44"/>
                    </a:lnTo>
                    <a:lnTo>
                      <a:pt x="38" y="49"/>
                    </a:lnTo>
                    <a:lnTo>
                      <a:pt x="38" y="49"/>
                    </a:lnTo>
                    <a:lnTo>
                      <a:pt x="32" y="49"/>
                    </a:lnTo>
                    <a:lnTo>
                      <a:pt x="25" y="53"/>
                    </a:lnTo>
                    <a:lnTo>
                      <a:pt x="25" y="53"/>
                    </a:lnTo>
                    <a:lnTo>
                      <a:pt x="38" y="53"/>
                    </a:lnTo>
                    <a:lnTo>
                      <a:pt x="38" y="58"/>
                    </a:lnTo>
                    <a:lnTo>
                      <a:pt x="38" y="58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84" name="Freeform 1160"/>
              <p:cNvSpPr>
                <a:spLocks/>
              </p:cNvSpPr>
              <p:nvPr/>
            </p:nvSpPr>
            <p:spPr bwMode="auto">
              <a:xfrm>
                <a:off x="2916" y="1502"/>
                <a:ext cx="38" cy="18"/>
              </a:xfrm>
              <a:custGeom>
                <a:avLst/>
                <a:gdLst/>
                <a:ahLst/>
                <a:cxnLst>
                  <a:cxn ang="0">
                    <a:pos x="13" y="4"/>
                  </a:cxn>
                  <a:cxn ang="0">
                    <a:pos x="13" y="4"/>
                  </a:cxn>
                  <a:cxn ang="0">
                    <a:pos x="13" y="9"/>
                  </a:cxn>
                  <a:cxn ang="0">
                    <a:pos x="13" y="13"/>
                  </a:cxn>
                  <a:cxn ang="0">
                    <a:pos x="25" y="13"/>
                  </a:cxn>
                  <a:cxn ang="0">
                    <a:pos x="38" y="13"/>
                  </a:cxn>
                  <a:cxn ang="0">
                    <a:pos x="38" y="18"/>
                  </a:cxn>
                  <a:cxn ang="0">
                    <a:pos x="38" y="18"/>
                  </a:cxn>
                  <a:cxn ang="0">
                    <a:pos x="38" y="18"/>
                  </a:cxn>
                  <a:cxn ang="0">
                    <a:pos x="19" y="18"/>
                  </a:cxn>
                  <a:cxn ang="0">
                    <a:pos x="6" y="18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6" y="13"/>
                  </a:cxn>
                  <a:cxn ang="0">
                    <a:pos x="13" y="4"/>
                  </a:cxn>
                  <a:cxn ang="0">
                    <a:pos x="13" y="0"/>
                  </a:cxn>
                  <a:cxn ang="0">
                    <a:pos x="13" y="4"/>
                  </a:cxn>
                  <a:cxn ang="0">
                    <a:pos x="13" y="4"/>
                  </a:cxn>
                </a:cxnLst>
                <a:rect l="0" t="0" r="r" b="b"/>
                <a:pathLst>
                  <a:path w="38" h="18">
                    <a:moveTo>
                      <a:pt x="13" y="4"/>
                    </a:moveTo>
                    <a:lnTo>
                      <a:pt x="13" y="4"/>
                    </a:lnTo>
                    <a:lnTo>
                      <a:pt x="13" y="9"/>
                    </a:lnTo>
                    <a:lnTo>
                      <a:pt x="13" y="13"/>
                    </a:lnTo>
                    <a:lnTo>
                      <a:pt x="25" y="13"/>
                    </a:lnTo>
                    <a:lnTo>
                      <a:pt x="38" y="13"/>
                    </a:lnTo>
                    <a:lnTo>
                      <a:pt x="38" y="18"/>
                    </a:lnTo>
                    <a:lnTo>
                      <a:pt x="38" y="18"/>
                    </a:lnTo>
                    <a:lnTo>
                      <a:pt x="38" y="18"/>
                    </a:lnTo>
                    <a:lnTo>
                      <a:pt x="19" y="18"/>
                    </a:lnTo>
                    <a:lnTo>
                      <a:pt x="6" y="18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6" y="13"/>
                    </a:lnTo>
                    <a:lnTo>
                      <a:pt x="13" y="4"/>
                    </a:lnTo>
                    <a:lnTo>
                      <a:pt x="13" y="0"/>
                    </a:lnTo>
                    <a:lnTo>
                      <a:pt x="13" y="4"/>
                    </a:lnTo>
                    <a:lnTo>
                      <a:pt x="13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85" name="Freeform 1161"/>
              <p:cNvSpPr>
                <a:spLocks/>
              </p:cNvSpPr>
              <p:nvPr/>
            </p:nvSpPr>
            <p:spPr bwMode="auto">
              <a:xfrm>
                <a:off x="2441" y="1398"/>
                <a:ext cx="7" cy="23"/>
              </a:xfrm>
              <a:custGeom>
                <a:avLst/>
                <a:gdLst/>
                <a:ahLst/>
                <a:cxnLst>
                  <a:cxn ang="0">
                    <a:pos x="7" y="23"/>
                  </a:cxn>
                  <a:cxn ang="0">
                    <a:pos x="7" y="23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7" y="9"/>
                  </a:cxn>
                  <a:cxn ang="0">
                    <a:pos x="7" y="9"/>
                  </a:cxn>
                  <a:cxn ang="0">
                    <a:pos x="7" y="0"/>
                  </a:cxn>
                  <a:cxn ang="0">
                    <a:pos x="7" y="5"/>
                  </a:cxn>
                  <a:cxn ang="0">
                    <a:pos x="7" y="18"/>
                  </a:cxn>
                  <a:cxn ang="0">
                    <a:pos x="7" y="23"/>
                  </a:cxn>
                  <a:cxn ang="0">
                    <a:pos x="7" y="23"/>
                  </a:cxn>
                </a:cxnLst>
                <a:rect l="0" t="0" r="r" b="b"/>
                <a:pathLst>
                  <a:path w="7" h="23">
                    <a:moveTo>
                      <a:pt x="7" y="23"/>
                    </a:moveTo>
                    <a:lnTo>
                      <a:pt x="7" y="23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7" y="9"/>
                    </a:lnTo>
                    <a:lnTo>
                      <a:pt x="7" y="9"/>
                    </a:lnTo>
                    <a:lnTo>
                      <a:pt x="7" y="0"/>
                    </a:lnTo>
                    <a:lnTo>
                      <a:pt x="7" y="5"/>
                    </a:lnTo>
                    <a:lnTo>
                      <a:pt x="7" y="18"/>
                    </a:lnTo>
                    <a:lnTo>
                      <a:pt x="7" y="23"/>
                    </a:lnTo>
                    <a:lnTo>
                      <a:pt x="7" y="23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86" name="Freeform 1162"/>
              <p:cNvSpPr>
                <a:spLocks/>
              </p:cNvSpPr>
              <p:nvPr/>
            </p:nvSpPr>
            <p:spPr bwMode="auto">
              <a:xfrm>
                <a:off x="2859" y="1412"/>
                <a:ext cx="19" cy="18"/>
              </a:xfrm>
              <a:custGeom>
                <a:avLst/>
                <a:gdLst/>
                <a:ahLst/>
                <a:cxnLst>
                  <a:cxn ang="0">
                    <a:pos x="13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6" y="9"/>
                  </a:cxn>
                  <a:cxn ang="0">
                    <a:pos x="6" y="9"/>
                  </a:cxn>
                  <a:cxn ang="0">
                    <a:pos x="13" y="13"/>
                  </a:cxn>
                  <a:cxn ang="0">
                    <a:pos x="13" y="18"/>
                  </a:cxn>
                  <a:cxn ang="0">
                    <a:pos x="6" y="18"/>
                  </a:cxn>
                  <a:cxn ang="0">
                    <a:pos x="6" y="18"/>
                  </a:cxn>
                  <a:cxn ang="0">
                    <a:pos x="0" y="9"/>
                  </a:cxn>
                  <a:cxn ang="0">
                    <a:pos x="0" y="4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13" y="4"/>
                  </a:cxn>
                  <a:cxn ang="0">
                    <a:pos x="19" y="4"/>
                  </a:cxn>
                  <a:cxn ang="0">
                    <a:pos x="19" y="9"/>
                  </a:cxn>
                  <a:cxn ang="0">
                    <a:pos x="13" y="9"/>
                  </a:cxn>
                  <a:cxn ang="0">
                    <a:pos x="13" y="9"/>
                  </a:cxn>
                </a:cxnLst>
                <a:rect l="0" t="0" r="r" b="b"/>
                <a:pathLst>
                  <a:path w="19" h="18">
                    <a:moveTo>
                      <a:pt x="13" y="9"/>
                    </a:moveTo>
                    <a:lnTo>
                      <a:pt x="13" y="9"/>
                    </a:lnTo>
                    <a:lnTo>
                      <a:pt x="13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13" y="13"/>
                    </a:lnTo>
                    <a:lnTo>
                      <a:pt x="13" y="18"/>
                    </a:lnTo>
                    <a:lnTo>
                      <a:pt x="6" y="18"/>
                    </a:lnTo>
                    <a:lnTo>
                      <a:pt x="6" y="18"/>
                    </a:lnTo>
                    <a:lnTo>
                      <a:pt x="0" y="9"/>
                    </a:lnTo>
                    <a:lnTo>
                      <a:pt x="0" y="4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13" y="4"/>
                    </a:lnTo>
                    <a:lnTo>
                      <a:pt x="19" y="4"/>
                    </a:lnTo>
                    <a:lnTo>
                      <a:pt x="19" y="9"/>
                    </a:lnTo>
                    <a:lnTo>
                      <a:pt x="13" y="9"/>
                    </a:lnTo>
                    <a:lnTo>
                      <a:pt x="13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87" name="Freeform 1163"/>
              <p:cNvSpPr>
                <a:spLocks/>
              </p:cNvSpPr>
              <p:nvPr/>
            </p:nvSpPr>
            <p:spPr bwMode="auto">
              <a:xfrm>
                <a:off x="2726" y="1380"/>
                <a:ext cx="26" cy="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26" y="0"/>
                  </a:cxn>
                  <a:cxn ang="0">
                    <a:pos x="26" y="0"/>
                  </a:cxn>
                  <a:cxn ang="0">
                    <a:pos x="13" y="5"/>
                  </a:cxn>
                  <a:cxn ang="0">
                    <a:pos x="7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6" h="5">
                    <a:moveTo>
                      <a:pt x="0" y="0"/>
                    </a:moveTo>
                    <a:lnTo>
                      <a:pt x="0" y="0"/>
                    </a:lnTo>
                    <a:lnTo>
                      <a:pt x="19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3" y="5"/>
                    </a:lnTo>
                    <a:lnTo>
                      <a:pt x="7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88" name="Freeform 1164"/>
              <p:cNvSpPr>
                <a:spLocks/>
              </p:cNvSpPr>
              <p:nvPr/>
            </p:nvSpPr>
            <p:spPr bwMode="auto">
              <a:xfrm>
                <a:off x="3131" y="1304"/>
                <a:ext cx="32" cy="9"/>
              </a:xfrm>
              <a:custGeom>
                <a:avLst/>
                <a:gdLst/>
                <a:ahLst/>
                <a:cxnLst>
                  <a:cxn ang="0">
                    <a:pos x="26" y="9"/>
                  </a:cxn>
                  <a:cxn ang="0">
                    <a:pos x="26" y="9"/>
                  </a:cxn>
                  <a:cxn ang="0">
                    <a:pos x="13" y="9"/>
                  </a:cxn>
                  <a:cxn ang="0">
                    <a:pos x="7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13" y="5"/>
                  </a:cxn>
                  <a:cxn ang="0">
                    <a:pos x="19" y="5"/>
                  </a:cxn>
                  <a:cxn ang="0">
                    <a:pos x="26" y="0"/>
                  </a:cxn>
                  <a:cxn ang="0">
                    <a:pos x="32" y="5"/>
                  </a:cxn>
                  <a:cxn ang="0">
                    <a:pos x="32" y="5"/>
                  </a:cxn>
                  <a:cxn ang="0">
                    <a:pos x="26" y="5"/>
                  </a:cxn>
                  <a:cxn ang="0">
                    <a:pos x="26" y="9"/>
                  </a:cxn>
                  <a:cxn ang="0">
                    <a:pos x="26" y="9"/>
                  </a:cxn>
                </a:cxnLst>
                <a:rect l="0" t="0" r="r" b="b"/>
                <a:pathLst>
                  <a:path w="32" h="9">
                    <a:moveTo>
                      <a:pt x="26" y="9"/>
                    </a:moveTo>
                    <a:lnTo>
                      <a:pt x="26" y="9"/>
                    </a:lnTo>
                    <a:lnTo>
                      <a:pt x="13" y="9"/>
                    </a:lnTo>
                    <a:lnTo>
                      <a:pt x="7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13" y="5"/>
                    </a:lnTo>
                    <a:lnTo>
                      <a:pt x="19" y="5"/>
                    </a:lnTo>
                    <a:lnTo>
                      <a:pt x="26" y="0"/>
                    </a:lnTo>
                    <a:lnTo>
                      <a:pt x="32" y="5"/>
                    </a:lnTo>
                    <a:lnTo>
                      <a:pt x="32" y="5"/>
                    </a:lnTo>
                    <a:lnTo>
                      <a:pt x="26" y="5"/>
                    </a:lnTo>
                    <a:lnTo>
                      <a:pt x="26" y="9"/>
                    </a:ln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89" name="Freeform 1165"/>
              <p:cNvSpPr>
                <a:spLocks/>
              </p:cNvSpPr>
              <p:nvPr/>
            </p:nvSpPr>
            <p:spPr bwMode="auto">
              <a:xfrm>
                <a:off x="3087" y="1488"/>
                <a:ext cx="25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25" y="0"/>
                  </a:cxn>
                  <a:cxn ang="0">
                    <a:pos x="25" y="0"/>
                  </a:cxn>
                  <a:cxn ang="0">
                    <a:pos x="25" y="9"/>
                  </a:cxn>
                  <a:cxn ang="0">
                    <a:pos x="25" y="9"/>
                  </a:cxn>
                  <a:cxn ang="0">
                    <a:pos x="6" y="9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5" h="9">
                    <a:moveTo>
                      <a:pt x="0" y="0"/>
                    </a:moveTo>
                    <a:lnTo>
                      <a:pt x="0" y="0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25" y="9"/>
                    </a:lnTo>
                    <a:lnTo>
                      <a:pt x="25" y="9"/>
                    </a:lnTo>
                    <a:lnTo>
                      <a:pt x="6" y="9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90" name="Freeform 1166"/>
              <p:cNvSpPr>
                <a:spLocks/>
              </p:cNvSpPr>
              <p:nvPr/>
            </p:nvSpPr>
            <p:spPr bwMode="auto">
              <a:xfrm>
                <a:off x="3150" y="1322"/>
                <a:ext cx="95" cy="198"/>
              </a:xfrm>
              <a:custGeom>
                <a:avLst/>
                <a:gdLst/>
                <a:ahLst/>
                <a:cxnLst>
                  <a:cxn ang="0">
                    <a:pos x="89" y="85"/>
                  </a:cxn>
                  <a:cxn ang="0">
                    <a:pos x="70" y="99"/>
                  </a:cxn>
                  <a:cxn ang="0">
                    <a:pos x="95" y="99"/>
                  </a:cxn>
                  <a:cxn ang="0">
                    <a:pos x="89" y="103"/>
                  </a:cxn>
                  <a:cxn ang="0">
                    <a:pos x="95" y="108"/>
                  </a:cxn>
                  <a:cxn ang="0">
                    <a:pos x="95" y="148"/>
                  </a:cxn>
                  <a:cxn ang="0">
                    <a:pos x="38" y="157"/>
                  </a:cxn>
                  <a:cxn ang="0">
                    <a:pos x="38" y="148"/>
                  </a:cxn>
                  <a:cxn ang="0">
                    <a:pos x="26" y="148"/>
                  </a:cxn>
                  <a:cxn ang="0">
                    <a:pos x="26" y="198"/>
                  </a:cxn>
                  <a:cxn ang="0">
                    <a:pos x="0" y="175"/>
                  </a:cxn>
                  <a:cxn ang="0">
                    <a:pos x="0" y="148"/>
                  </a:cxn>
                  <a:cxn ang="0">
                    <a:pos x="19" y="153"/>
                  </a:cxn>
                  <a:cxn ang="0">
                    <a:pos x="0" y="148"/>
                  </a:cxn>
                  <a:cxn ang="0">
                    <a:pos x="0" y="90"/>
                  </a:cxn>
                  <a:cxn ang="0">
                    <a:pos x="19" y="90"/>
                  </a:cxn>
                  <a:cxn ang="0">
                    <a:pos x="13" y="85"/>
                  </a:cxn>
                  <a:cxn ang="0">
                    <a:pos x="19" y="76"/>
                  </a:cxn>
                  <a:cxn ang="0">
                    <a:pos x="7" y="76"/>
                  </a:cxn>
                  <a:cxn ang="0">
                    <a:pos x="13" y="85"/>
                  </a:cxn>
                  <a:cxn ang="0">
                    <a:pos x="0" y="72"/>
                  </a:cxn>
                  <a:cxn ang="0">
                    <a:pos x="7" y="58"/>
                  </a:cxn>
                  <a:cxn ang="0">
                    <a:pos x="7" y="27"/>
                  </a:cxn>
                  <a:cxn ang="0">
                    <a:pos x="13" y="18"/>
                  </a:cxn>
                  <a:cxn ang="0">
                    <a:pos x="26" y="14"/>
                  </a:cxn>
                  <a:cxn ang="0">
                    <a:pos x="0" y="9"/>
                  </a:cxn>
                  <a:cxn ang="0">
                    <a:pos x="7" y="5"/>
                  </a:cxn>
                  <a:cxn ang="0">
                    <a:pos x="0" y="5"/>
                  </a:cxn>
                  <a:cxn ang="0">
                    <a:pos x="32" y="5"/>
                  </a:cxn>
                  <a:cxn ang="0">
                    <a:pos x="57" y="5"/>
                  </a:cxn>
                  <a:cxn ang="0">
                    <a:pos x="95" y="5"/>
                  </a:cxn>
                  <a:cxn ang="0">
                    <a:pos x="95" y="32"/>
                  </a:cxn>
                  <a:cxn ang="0">
                    <a:pos x="83" y="32"/>
                  </a:cxn>
                  <a:cxn ang="0">
                    <a:pos x="70" y="32"/>
                  </a:cxn>
                  <a:cxn ang="0">
                    <a:pos x="89" y="36"/>
                  </a:cxn>
                  <a:cxn ang="0">
                    <a:pos x="89" y="40"/>
                  </a:cxn>
                  <a:cxn ang="0">
                    <a:pos x="95" y="49"/>
                  </a:cxn>
                  <a:cxn ang="0">
                    <a:pos x="95" y="58"/>
                  </a:cxn>
                  <a:cxn ang="0">
                    <a:pos x="76" y="58"/>
                  </a:cxn>
                  <a:cxn ang="0">
                    <a:pos x="83" y="63"/>
                  </a:cxn>
                  <a:cxn ang="0">
                    <a:pos x="89" y="67"/>
                  </a:cxn>
                  <a:cxn ang="0">
                    <a:pos x="89" y="76"/>
                  </a:cxn>
                  <a:cxn ang="0">
                    <a:pos x="95" y="85"/>
                  </a:cxn>
                </a:cxnLst>
                <a:rect l="0" t="0" r="r" b="b"/>
                <a:pathLst>
                  <a:path w="95" h="198">
                    <a:moveTo>
                      <a:pt x="95" y="85"/>
                    </a:moveTo>
                    <a:lnTo>
                      <a:pt x="95" y="85"/>
                    </a:lnTo>
                    <a:lnTo>
                      <a:pt x="89" y="85"/>
                    </a:lnTo>
                    <a:lnTo>
                      <a:pt x="89" y="90"/>
                    </a:lnTo>
                    <a:lnTo>
                      <a:pt x="83" y="94"/>
                    </a:lnTo>
                    <a:lnTo>
                      <a:pt x="70" y="99"/>
                    </a:lnTo>
                    <a:lnTo>
                      <a:pt x="70" y="99"/>
                    </a:lnTo>
                    <a:lnTo>
                      <a:pt x="89" y="99"/>
                    </a:lnTo>
                    <a:lnTo>
                      <a:pt x="95" y="99"/>
                    </a:lnTo>
                    <a:lnTo>
                      <a:pt x="95" y="99"/>
                    </a:lnTo>
                    <a:lnTo>
                      <a:pt x="95" y="99"/>
                    </a:lnTo>
                    <a:lnTo>
                      <a:pt x="89" y="103"/>
                    </a:lnTo>
                    <a:lnTo>
                      <a:pt x="89" y="103"/>
                    </a:lnTo>
                    <a:lnTo>
                      <a:pt x="95" y="108"/>
                    </a:lnTo>
                    <a:lnTo>
                      <a:pt x="95" y="108"/>
                    </a:lnTo>
                    <a:lnTo>
                      <a:pt x="89" y="126"/>
                    </a:lnTo>
                    <a:lnTo>
                      <a:pt x="95" y="148"/>
                    </a:lnTo>
                    <a:lnTo>
                      <a:pt x="95" y="148"/>
                    </a:lnTo>
                    <a:lnTo>
                      <a:pt x="64" y="148"/>
                    </a:lnTo>
                    <a:lnTo>
                      <a:pt x="51" y="148"/>
                    </a:lnTo>
                    <a:lnTo>
                      <a:pt x="38" y="157"/>
                    </a:lnTo>
                    <a:lnTo>
                      <a:pt x="38" y="157"/>
                    </a:lnTo>
                    <a:lnTo>
                      <a:pt x="38" y="148"/>
                    </a:lnTo>
                    <a:lnTo>
                      <a:pt x="38" y="148"/>
                    </a:lnTo>
                    <a:lnTo>
                      <a:pt x="32" y="144"/>
                    </a:lnTo>
                    <a:lnTo>
                      <a:pt x="26" y="148"/>
                    </a:lnTo>
                    <a:lnTo>
                      <a:pt x="26" y="148"/>
                    </a:lnTo>
                    <a:lnTo>
                      <a:pt x="32" y="162"/>
                    </a:lnTo>
                    <a:lnTo>
                      <a:pt x="32" y="175"/>
                    </a:lnTo>
                    <a:lnTo>
                      <a:pt x="26" y="198"/>
                    </a:lnTo>
                    <a:lnTo>
                      <a:pt x="26" y="198"/>
                    </a:lnTo>
                    <a:lnTo>
                      <a:pt x="13" y="184"/>
                    </a:lnTo>
                    <a:lnTo>
                      <a:pt x="0" y="175"/>
                    </a:lnTo>
                    <a:lnTo>
                      <a:pt x="0" y="175"/>
                    </a:lnTo>
                    <a:lnTo>
                      <a:pt x="0" y="166"/>
                    </a:lnTo>
                    <a:lnTo>
                      <a:pt x="0" y="148"/>
                    </a:lnTo>
                    <a:lnTo>
                      <a:pt x="0" y="148"/>
                    </a:lnTo>
                    <a:lnTo>
                      <a:pt x="13" y="153"/>
                    </a:lnTo>
                    <a:lnTo>
                      <a:pt x="19" y="153"/>
                    </a:lnTo>
                    <a:lnTo>
                      <a:pt x="19" y="148"/>
                    </a:lnTo>
                    <a:lnTo>
                      <a:pt x="19" y="148"/>
                    </a:lnTo>
                    <a:lnTo>
                      <a:pt x="0" y="148"/>
                    </a:lnTo>
                    <a:lnTo>
                      <a:pt x="0" y="148"/>
                    </a:lnTo>
                    <a:lnTo>
                      <a:pt x="0" y="117"/>
                    </a:lnTo>
                    <a:lnTo>
                      <a:pt x="0" y="90"/>
                    </a:lnTo>
                    <a:lnTo>
                      <a:pt x="0" y="90"/>
                    </a:lnTo>
                    <a:lnTo>
                      <a:pt x="13" y="90"/>
                    </a:lnTo>
                    <a:lnTo>
                      <a:pt x="19" y="90"/>
                    </a:lnTo>
                    <a:lnTo>
                      <a:pt x="19" y="85"/>
                    </a:lnTo>
                    <a:lnTo>
                      <a:pt x="19" y="85"/>
                    </a:lnTo>
                    <a:lnTo>
                      <a:pt x="13" y="85"/>
                    </a:lnTo>
                    <a:lnTo>
                      <a:pt x="19" y="81"/>
                    </a:lnTo>
                    <a:lnTo>
                      <a:pt x="19" y="76"/>
                    </a:lnTo>
                    <a:lnTo>
                      <a:pt x="19" y="76"/>
                    </a:lnTo>
                    <a:lnTo>
                      <a:pt x="19" y="76"/>
                    </a:lnTo>
                    <a:lnTo>
                      <a:pt x="7" y="76"/>
                    </a:lnTo>
                    <a:lnTo>
                      <a:pt x="7" y="76"/>
                    </a:lnTo>
                    <a:lnTo>
                      <a:pt x="13" y="81"/>
                    </a:lnTo>
                    <a:lnTo>
                      <a:pt x="13" y="85"/>
                    </a:lnTo>
                    <a:lnTo>
                      <a:pt x="13" y="85"/>
                    </a:lnTo>
                    <a:lnTo>
                      <a:pt x="0" y="85"/>
                    </a:lnTo>
                    <a:lnTo>
                      <a:pt x="0" y="85"/>
                    </a:lnTo>
                    <a:lnTo>
                      <a:pt x="0" y="72"/>
                    </a:lnTo>
                    <a:lnTo>
                      <a:pt x="0" y="63"/>
                    </a:lnTo>
                    <a:lnTo>
                      <a:pt x="7" y="58"/>
                    </a:lnTo>
                    <a:lnTo>
                      <a:pt x="7" y="58"/>
                    </a:lnTo>
                    <a:lnTo>
                      <a:pt x="0" y="49"/>
                    </a:lnTo>
                    <a:lnTo>
                      <a:pt x="0" y="40"/>
                    </a:lnTo>
                    <a:lnTo>
                      <a:pt x="7" y="27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13" y="18"/>
                    </a:lnTo>
                    <a:lnTo>
                      <a:pt x="19" y="18"/>
                    </a:lnTo>
                    <a:lnTo>
                      <a:pt x="26" y="14"/>
                    </a:lnTo>
                    <a:lnTo>
                      <a:pt x="26" y="14"/>
                    </a:lnTo>
                    <a:lnTo>
                      <a:pt x="7" y="14"/>
                    </a:lnTo>
                    <a:lnTo>
                      <a:pt x="0" y="14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7" y="9"/>
                    </a:lnTo>
                    <a:lnTo>
                      <a:pt x="7" y="5"/>
                    </a:lnTo>
                    <a:lnTo>
                      <a:pt x="7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19" y="0"/>
                    </a:lnTo>
                    <a:lnTo>
                      <a:pt x="32" y="5"/>
                    </a:lnTo>
                    <a:lnTo>
                      <a:pt x="51" y="14"/>
                    </a:lnTo>
                    <a:lnTo>
                      <a:pt x="51" y="14"/>
                    </a:lnTo>
                    <a:lnTo>
                      <a:pt x="57" y="5"/>
                    </a:lnTo>
                    <a:lnTo>
                      <a:pt x="70" y="0"/>
                    </a:lnTo>
                    <a:lnTo>
                      <a:pt x="95" y="5"/>
                    </a:lnTo>
                    <a:lnTo>
                      <a:pt x="95" y="5"/>
                    </a:lnTo>
                    <a:lnTo>
                      <a:pt x="89" y="18"/>
                    </a:lnTo>
                    <a:lnTo>
                      <a:pt x="89" y="23"/>
                    </a:lnTo>
                    <a:lnTo>
                      <a:pt x="95" y="32"/>
                    </a:lnTo>
                    <a:lnTo>
                      <a:pt x="95" y="32"/>
                    </a:lnTo>
                    <a:lnTo>
                      <a:pt x="89" y="32"/>
                    </a:lnTo>
                    <a:lnTo>
                      <a:pt x="83" y="32"/>
                    </a:lnTo>
                    <a:lnTo>
                      <a:pt x="76" y="32"/>
                    </a:lnTo>
                    <a:lnTo>
                      <a:pt x="70" y="32"/>
                    </a:lnTo>
                    <a:lnTo>
                      <a:pt x="70" y="32"/>
                    </a:lnTo>
                    <a:lnTo>
                      <a:pt x="76" y="36"/>
                    </a:lnTo>
                    <a:lnTo>
                      <a:pt x="83" y="36"/>
                    </a:lnTo>
                    <a:lnTo>
                      <a:pt x="89" y="36"/>
                    </a:lnTo>
                    <a:lnTo>
                      <a:pt x="95" y="40"/>
                    </a:lnTo>
                    <a:lnTo>
                      <a:pt x="95" y="40"/>
                    </a:lnTo>
                    <a:lnTo>
                      <a:pt x="89" y="40"/>
                    </a:lnTo>
                    <a:lnTo>
                      <a:pt x="89" y="40"/>
                    </a:lnTo>
                    <a:lnTo>
                      <a:pt x="95" y="49"/>
                    </a:lnTo>
                    <a:lnTo>
                      <a:pt x="95" y="49"/>
                    </a:lnTo>
                    <a:lnTo>
                      <a:pt x="89" y="49"/>
                    </a:lnTo>
                    <a:lnTo>
                      <a:pt x="89" y="49"/>
                    </a:lnTo>
                    <a:lnTo>
                      <a:pt x="95" y="58"/>
                    </a:lnTo>
                    <a:lnTo>
                      <a:pt x="95" y="58"/>
                    </a:lnTo>
                    <a:lnTo>
                      <a:pt x="83" y="58"/>
                    </a:lnTo>
                    <a:lnTo>
                      <a:pt x="76" y="58"/>
                    </a:lnTo>
                    <a:lnTo>
                      <a:pt x="70" y="58"/>
                    </a:lnTo>
                    <a:lnTo>
                      <a:pt x="70" y="58"/>
                    </a:lnTo>
                    <a:lnTo>
                      <a:pt x="83" y="63"/>
                    </a:lnTo>
                    <a:lnTo>
                      <a:pt x="95" y="58"/>
                    </a:lnTo>
                    <a:lnTo>
                      <a:pt x="95" y="58"/>
                    </a:lnTo>
                    <a:lnTo>
                      <a:pt x="89" y="67"/>
                    </a:lnTo>
                    <a:lnTo>
                      <a:pt x="95" y="76"/>
                    </a:lnTo>
                    <a:lnTo>
                      <a:pt x="95" y="76"/>
                    </a:lnTo>
                    <a:lnTo>
                      <a:pt x="89" y="76"/>
                    </a:lnTo>
                    <a:lnTo>
                      <a:pt x="89" y="76"/>
                    </a:lnTo>
                    <a:lnTo>
                      <a:pt x="95" y="81"/>
                    </a:lnTo>
                    <a:lnTo>
                      <a:pt x="95" y="85"/>
                    </a:lnTo>
                    <a:lnTo>
                      <a:pt x="95" y="8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91" name="Freeform 1167"/>
              <p:cNvSpPr>
                <a:spLocks/>
              </p:cNvSpPr>
              <p:nvPr/>
            </p:nvSpPr>
            <p:spPr bwMode="auto">
              <a:xfrm>
                <a:off x="2992" y="1376"/>
                <a:ext cx="25" cy="36"/>
              </a:xfrm>
              <a:custGeom>
                <a:avLst/>
                <a:gdLst/>
                <a:ahLst/>
                <a:cxnLst>
                  <a:cxn ang="0">
                    <a:pos x="0" y="27"/>
                  </a:cxn>
                  <a:cxn ang="0">
                    <a:pos x="0" y="27"/>
                  </a:cxn>
                  <a:cxn ang="0">
                    <a:pos x="13" y="27"/>
                  </a:cxn>
                  <a:cxn ang="0">
                    <a:pos x="19" y="22"/>
                  </a:cxn>
                  <a:cxn ang="0">
                    <a:pos x="19" y="22"/>
                  </a:cxn>
                  <a:cxn ang="0">
                    <a:pos x="19" y="13"/>
                  </a:cxn>
                  <a:cxn ang="0">
                    <a:pos x="13" y="9"/>
                  </a:cxn>
                  <a:cxn ang="0">
                    <a:pos x="6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6" y="9"/>
                  </a:cxn>
                  <a:cxn ang="0">
                    <a:pos x="6" y="4"/>
                  </a:cxn>
                  <a:cxn ang="0">
                    <a:pos x="13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25" y="9"/>
                  </a:cxn>
                  <a:cxn ang="0">
                    <a:pos x="25" y="18"/>
                  </a:cxn>
                  <a:cxn ang="0">
                    <a:pos x="25" y="36"/>
                  </a:cxn>
                  <a:cxn ang="0">
                    <a:pos x="25" y="36"/>
                  </a:cxn>
                  <a:cxn ang="0">
                    <a:pos x="6" y="36"/>
                  </a:cxn>
                  <a:cxn ang="0">
                    <a:pos x="6" y="31"/>
                  </a:cxn>
                  <a:cxn ang="0">
                    <a:pos x="0" y="27"/>
                  </a:cxn>
                  <a:cxn ang="0">
                    <a:pos x="0" y="27"/>
                  </a:cxn>
                </a:cxnLst>
                <a:rect l="0" t="0" r="r" b="b"/>
                <a:pathLst>
                  <a:path w="25" h="36">
                    <a:moveTo>
                      <a:pt x="0" y="27"/>
                    </a:moveTo>
                    <a:lnTo>
                      <a:pt x="0" y="27"/>
                    </a:lnTo>
                    <a:lnTo>
                      <a:pt x="13" y="27"/>
                    </a:lnTo>
                    <a:lnTo>
                      <a:pt x="19" y="22"/>
                    </a:lnTo>
                    <a:lnTo>
                      <a:pt x="19" y="22"/>
                    </a:lnTo>
                    <a:lnTo>
                      <a:pt x="19" y="13"/>
                    </a:lnTo>
                    <a:lnTo>
                      <a:pt x="13" y="9"/>
                    </a:lnTo>
                    <a:lnTo>
                      <a:pt x="6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6" y="9"/>
                    </a:lnTo>
                    <a:lnTo>
                      <a:pt x="6" y="4"/>
                    </a:lnTo>
                    <a:lnTo>
                      <a:pt x="13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5" y="9"/>
                    </a:lnTo>
                    <a:lnTo>
                      <a:pt x="25" y="18"/>
                    </a:lnTo>
                    <a:lnTo>
                      <a:pt x="25" y="36"/>
                    </a:lnTo>
                    <a:lnTo>
                      <a:pt x="25" y="36"/>
                    </a:lnTo>
                    <a:lnTo>
                      <a:pt x="6" y="36"/>
                    </a:lnTo>
                    <a:lnTo>
                      <a:pt x="6" y="31"/>
                    </a:lnTo>
                    <a:lnTo>
                      <a:pt x="0" y="27"/>
                    </a:ln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92" name="Freeform 1168"/>
              <p:cNvSpPr>
                <a:spLocks/>
              </p:cNvSpPr>
              <p:nvPr/>
            </p:nvSpPr>
            <p:spPr bwMode="auto">
              <a:xfrm>
                <a:off x="3074" y="1412"/>
                <a:ext cx="13" cy="49"/>
              </a:xfrm>
              <a:custGeom>
                <a:avLst/>
                <a:gdLst/>
                <a:ahLst/>
                <a:cxnLst>
                  <a:cxn ang="0">
                    <a:pos x="0" y="49"/>
                  </a:cxn>
                  <a:cxn ang="0">
                    <a:pos x="0" y="49"/>
                  </a:cxn>
                  <a:cxn ang="0">
                    <a:pos x="0" y="22"/>
                  </a:cxn>
                  <a:cxn ang="0">
                    <a:pos x="0" y="9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13" y="4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7" y="22"/>
                  </a:cxn>
                  <a:cxn ang="0">
                    <a:pos x="7" y="31"/>
                  </a:cxn>
                  <a:cxn ang="0">
                    <a:pos x="7" y="45"/>
                  </a:cxn>
                  <a:cxn ang="0">
                    <a:pos x="0" y="49"/>
                  </a:cxn>
                  <a:cxn ang="0">
                    <a:pos x="0" y="49"/>
                  </a:cxn>
                </a:cxnLst>
                <a:rect l="0" t="0" r="r" b="b"/>
                <a:pathLst>
                  <a:path w="13" h="49">
                    <a:moveTo>
                      <a:pt x="0" y="49"/>
                    </a:moveTo>
                    <a:lnTo>
                      <a:pt x="0" y="49"/>
                    </a:lnTo>
                    <a:lnTo>
                      <a:pt x="0" y="22"/>
                    </a:lnTo>
                    <a:lnTo>
                      <a:pt x="0" y="9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13" y="4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7" y="22"/>
                    </a:lnTo>
                    <a:lnTo>
                      <a:pt x="7" y="31"/>
                    </a:lnTo>
                    <a:lnTo>
                      <a:pt x="7" y="45"/>
                    </a:lnTo>
                    <a:lnTo>
                      <a:pt x="0" y="49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93" name="Freeform 1169"/>
              <p:cNvSpPr>
                <a:spLocks/>
              </p:cNvSpPr>
              <p:nvPr/>
            </p:nvSpPr>
            <p:spPr bwMode="auto">
              <a:xfrm>
                <a:off x="2897" y="1318"/>
                <a:ext cx="101" cy="175"/>
              </a:xfrm>
              <a:custGeom>
                <a:avLst/>
                <a:gdLst/>
                <a:ahLst/>
                <a:cxnLst>
                  <a:cxn ang="0">
                    <a:pos x="101" y="166"/>
                  </a:cxn>
                  <a:cxn ang="0">
                    <a:pos x="95" y="170"/>
                  </a:cxn>
                  <a:cxn ang="0">
                    <a:pos x="89" y="175"/>
                  </a:cxn>
                  <a:cxn ang="0">
                    <a:pos x="82" y="166"/>
                  </a:cxn>
                  <a:cxn ang="0">
                    <a:pos x="70" y="161"/>
                  </a:cxn>
                  <a:cxn ang="0">
                    <a:pos x="76" y="157"/>
                  </a:cxn>
                  <a:cxn ang="0">
                    <a:pos x="51" y="157"/>
                  </a:cxn>
                  <a:cxn ang="0">
                    <a:pos x="13" y="143"/>
                  </a:cxn>
                  <a:cxn ang="0">
                    <a:pos x="0" y="139"/>
                  </a:cxn>
                  <a:cxn ang="0">
                    <a:pos x="6" y="71"/>
                  </a:cxn>
                  <a:cxn ang="0">
                    <a:pos x="6" y="0"/>
                  </a:cxn>
                  <a:cxn ang="0">
                    <a:pos x="51" y="0"/>
                  </a:cxn>
                  <a:cxn ang="0">
                    <a:pos x="95" y="4"/>
                  </a:cxn>
                  <a:cxn ang="0">
                    <a:pos x="76" y="4"/>
                  </a:cxn>
                  <a:cxn ang="0">
                    <a:pos x="51" y="4"/>
                  </a:cxn>
                  <a:cxn ang="0">
                    <a:pos x="38" y="9"/>
                  </a:cxn>
                  <a:cxn ang="0">
                    <a:pos x="25" y="27"/>
                  </a:cxn>
                  <a:cxn ang="0">
                    <a:pos x="38" y="27"/>
                  </a:cxn>
                  <a:cxn ang="0">
                    <a:pos x="38" y="31"/>
                  </a:cxn>
                  <a:cxn ang="0">
                    <a:pos x="25" y="36"/>
                  </a:cxn>
                  <a:cxn ang="0">
                    <a:pos x="25" y="36"/>
                  </a:cxn>
                  <a:cxn ang="0">
                    <a:pos x="32" y="40"/>
                  </a:cxn>
                  <a:cxn ang="0">
                    <a:pos x="38" y="36"/>
                  </a:cxn>
                  <a:cxn ang="0">
                    <a:pos x="51" y="58"/>
                  </a:cxn>
                  <a:cxn ang="0">
                    <a:pos x="38" y="58"/>
                  </a:cxn>
                  <a:cxn ang="0">
                    <a:pos x="32" y="62"/>
                  </a:cxn>
                  <a:cxn ang="0">
                    <a:pos x="38" y="89"/>
                  </a:cxn>
                  <a:cxn ang="0">
                    <a:pos x="44" y="116"/>
                  </a:cxn>
                  <a:cxn ang="0">
                    <a:pos x="38" y="116"/>
                  </a:cxn>
                  <a:cxn ang="0">
                    <a:pos x="44" y="125"/>
                  </a:cxn>
                  <a:cxn ang="0">
                    <a:pos x="38" y="125"/>
                  </a:cxn>
                  <a:cxn ang="0">
                    <a:pos x="38" y="134"/>
                  </a:cxn>
                  <a:cxn ang="0">
                    <a:pos x="44" y="139"/>
                  </a:cxn>
                  <a:cxn ang="0">
                    <a:pos x="38" y="143"/>
                  </a:cxn>
                  <a:cxn ang="0">
                    <a:pos x="32" y="148"/>
                  </a:cxn>
                  <a:cxn ang="0">
                    <a:pos x="57" y="143"/>
                  </a:cxn>
                  <a:cxn ang="0">
                    <a:pos x="57" y="139"/>
                  </a:cxn>
                  <a:cxn ang="0">
                    <a:pos x="51" y="130"/>
                  </a:cxn>
                  <a:cxn ang="0">
                    <a:pos x="57" y="121"/>
                  </a:cxn>
                  <a:cxn ang="0">
                    <a:pos x="70" y="125"/>
                  </a:cxn>
                  <a:cxn ang="0">
                    <a:pos x="95" y="116"/>
                  </a:cxn>
                  <a:cxn ang="0">
                    <a:pos x="95" y="121"/>
                  </a:cxn>
                  <a:cxn ang="0">
                    <a:pos x="95" y="125"/>
                  </a:cxn>
                  <a:cxn ang="0">
                    <a:pos x="89" y="125"/>
                  </a:cxn>
                  <a:cxn ang="0">
                    <a:pos x="82" y="121"/>
                  </a:cxn>
                  <a:cxn ang="0">
                    <a:pos x="82" y="130"/>
                  </a:cxn>
                  <a:cxn ang="0">
                    <a:pos x="70" y="134"/>
                  </a:cxn>
                  <a:cxn ang="0">
                    <a:pos x="82" y="139"/>
                  </a:cxn>
                  <a:cxn ang="0">
                    <a:pos x="70" y="143"/>
                  </a:cxn>
                  <a:cxn ang="0">
                    <a:pos x="89" y="143"/>
                  </a:cxn>
                  <a:cxn ang="0">
                    <a:pos x="95" y="139"/>
                  </a:cxn>
                  <a:cxn ang="0">
                    <a:pos x="95" y="157"/>
                  </a:cxn>
                  <a:cxn ang="0">
                    <a:pos x="101" y="166"/>
                  </a:cxn>
                </a:cxnLst>
                <a:rect l="0" t="0" r="r" b="b"/>
                <a:pathLst>
                  <a:path w="101" h="175">
                    <a:moveTo>
                      <a:pt x="101" y="166"/>
                    </a:moveTo>
                    <a:lnTo>
                      <a:pt x="101" y="166"/>
                    </a:lnTo>
                    <a:lnTo>
                      <a:pt x="95" y="166"/>
                    </a:lnTo>
                    <a:lnTo>
                      <a:pt x="95" y="170"/>
                    </a:lnTo>
                    <a:lnTo>
                      <a:pt x="95" y="175"/>
                    </a:lnTo>
                    <a:lnTo>
                      <a:pt x="89" y="175"/>
                    </a:lnTo>
                    <a:lnTo>
                      <a:pt x="89" y="175"/>
                    </a:lnTo>
                    <a:lnTo>
                      <a:pt x="82" y="166"/>
                    </a:lnTo>
                    <a:lnTo>
                      <a:pt x="70" y="161"/>
                    </a:lnTo>
                    <a:lnTo>
                      <a:pt x="70" y="161"/>
                    </a:lnTo>
                    <a:lnTo>
                      <a:pt x="76" y="157"/>
                    </a:lnTo>
                    <a:lnTo>
                      <a:pt x="76" y="157"/>
                    </a:lnTo>
                    <a:lnTo>
                      <a:pt x="63" y="157"/>
                    </a:lnTo>
                    <a:lnTo>
                      <a:pt x="51" y="157"/>
                    </a:lnTo>
                    <a:lnTo>
                      <a:pt x="32" y="152"/>
                    </a:lnTo>
                    <a:lnTo>
                      <a:pt x="13" y="143"/>
                    </a:lnTo>
                    <a:lnTo>
                      <a:pt x="6" y="139"/>
                    </a:lnTo>
                    <a:lnTo>
                      <a:pt x="0" y="139"/>
                    </a:lnTo>
                    <a:lnTo>
                      <a:pt x="0" y="139"/>
                    </a:lnTo>
                    <a:lnTo>
                      <a:pt x="6" y="71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32" y="0"/>
                    </a:lnTo>
                    <a:lnTo>
                      <a:pt x="51" y="0"/>
                    </a:lnTo>
                    <a:lnTo>
                      <a:pt x="76" y="0"/>
                    </a:lnTo>
                    <a:lnTo>
                      <a:pt x="95" y="4"/>
                    </a:lnTo>
                    <a:lnTo>
                      <a:pt x="95" y="4"/>
                    </a:lnTo>
                    <a:lnTo>
                      <a:pt x="76" y="4"/>
                    </a:lnTo>
                    <a:lnTo>
                      <a:pt x="63" y="4"/>
                    </a:lnTo>
                    <a:lnTo>
                      <a:pt x="51" y="4"/>
                    </a:lnTo>
                    <a:lnTo>
                      <a:pt x="38" y="9"/>
                    </a:lnTo>
                    <a:lnTo>
                      <a:pt x="38" y="9"/>
                    </a:lnTo>
                    <a:lnTo>
                      <a:pt x="32" y="18"/>
                    </a:lnTo>
                    <a:lnTo>
                      <a:pt x="25" y="27"/>
                    </a:lnTo>
                    <a:lnTo>
                      <a:pt x="25" y="27"/>
                    </a:lnTo>
                    <a:lnTo>
                      <a:pt x="38" y="27"/>
                    </a:lnTo>
                    <a:lnTo>
                      <a:pt x="38" y="27"/>
                    </a:lnTo>
                    <a:lnTo>
                      <a:pt x="38" y="31"/>
                    </a:lnTo>
                    <a:lnTo>
                      <a:pt x="32" y="31"/>
                    </a:lnTo>
                    <a:lnTo>
                      <a:pt x="25" y="36"/>
                    </a:lnTo>
                    <a:lnTo>
                      <a:pt x="25" y="36"/>
                    </a:lnTo>
                    <a:lnTo>
                      <a:pt x="25" y="36"/>
                    </a:lnTo>
                    <a:lnTo>
                      <a:pt x="32" y="40"/>
                    </a:lnTo>
                    <a:lnTo>
                      <a:pt x="32" y="40"/>
                    </a:lnTo>
                    <a:lnTo>
                      <a:pt x="38" y="36"/>
                    </a:lnTo>
                    <a:lnTo>
                      <a:pt x="38" y="36"/>
                    </a:lnTo>
                    <a:lnTo>
                      <a:pt x="38" y="49"/>
                    </a:lnTo>
                    <a:lnTo>
                      <a:pt x="51" y="58"/>
                    </a:lnTo>
                    <a:lnTo>
                      <a:pt x="51" y="58"/>
                    </a:lnTo>
                    <a:lnTo>
                      <a:pt x="38" y="58"/>
                    </a:lnTo>
                    <a:lnTo>
                      <a:pt x="32" y="62"/>
                    </a:lnTo>
                    <a:lnTo>
                      <a:pt x="32" y="62"/>
                    </a:lnTo>
                    <a:lnTo>
                      <a:pt x="38" y="71"/>
                    </a:lnTo>
                    <a:lnTo>
                      <a:pt x="38" y="89"/>
                    </a:lnTo>
                    <a:lnTo>
                      <a:pt x="38" y="103"/>
                    </a:lnTo>
                    <a:lnTo>
                      <a:pt x="44" y="116"/>
                    </a:lnTo>
                    <a:lnTo>
                      <a:pt x="44" y="116"/>
                    </a:lnTo>
                    <a:lnTo>
                      <a:pt x="38" y="116"/>
                    </a:lnTo>
                    <a:lnTo>
                      <a:pt x="44" y="121"/>
                    </a:lnTo>
                    <a:lnTo>
                      <a:pt x="44" y="125"/>
                    </a:lnTo>
                    <a:lnTo>
                      <a:pt x="38" y="125"/>
                    </a:lnTo>
                    <a:lnTo>
                      <a:pt x="38" y="125"/>
                    </a:lnTo>
                    <a:lnTo>
                      <a:pt x="44" y="134"/>
                    </a:lnTo>
                    <a:lnTo>
                      <a:pt x="38" y="134"/>
                    </a:lnTo>
                    <a:lnTo>
                      <a:pt x="38" y="134"/>
                    </a:lnTo>
                    <a:lnTo>
                      <a:pt x="44" y="139"/>
                    </a:lnTo>
                    <a:lnTo>
                      <a:pt x="44" y="143"/>
                    </a:lnTo>
                    <a:lnTo>
                      <a:pt x="38" y="143"/>
                    </a:lnTo>
                    <a:lnTo>
                      <a:pt x="32" y="148"/>
                    </a:lnTo>
                    <a:lnTo>
                      <a:pt x="32" y="148"/>
                    </a:lnTo>
                    <a:lnTo>
                      <a:pt x="51" y="148"/>
                    </a:lnTo>
                    <a:lnTo>
                      <a:pt x="57" y="143"/>
                    </a:lnTo>
                    <a:lnTo>
                      <a:pt x="57" y="139"/>
                    </a:lnTo>
                    <a:lnTo>
                      <a:pt x="57" y="139"/>
                    </a:lnTo>
                    <a:lnTo>
                      <a:pt x="57" y="139"/>
                    </a:lnTo>
                    <a:lnTo>
                      <a:pt x="51" y="130"/>
                    </a:lnTo>
                    <a:lnTo>
                      <a:pt x="57" y="121"/>
                    </a:lnTo>
                    <a:lnTo>
                      <a:pt x="57" y="121"/>
                    </a:lnTo>
                    <a:lnTo>
                      <a:pt x="63" y="125"/>
                    </a:lnTo>
                    <a:lnTo>
                      <a:pt x="70" y="125"/>
                    </a:lnTo>
                    <a:lnTo>
                      <a:pt x="82" y="121"/>
                    </a:lnTo>
                    <a:lnTo>
                      <a:pt x="95" y="116"/>
                    </a:lnTo>
                    <a:lnTo>
                      <a:pt x="95" y="116"/>
                    </a:lnTo>
                    <a:lnTo>
                      <a:pt x="95" y="121"/>
                    </a:lnTo>
                    <a:lnTo>
                      <a:pt x="95" y="121"/>
                    </a:lnTo>
                    <a:lnTo>
                      <a:pt x="95" y="125"/>
                    </a:lnTo>
                    <a:lnTo>
                      <a:pt x="89" y="125"/>
                    </a:lnTo>
                    <a:lnTo>
                      <a:pt x="89" y="125"/>
                    </a:lnTo>
                    <a:lnTo>
                      <a:pt x="89" y="121"/>
                    </a:lnTo>
                    <a:lnTo>
                      <a:pt x="82" y="121"/>
                    </a:lnTo>
                    <a:lnTo>
                      <a:pt x="82" y="121"/>
                    </a:lnTo>
                    <a:lnTo>
                      <a:pt x="82" y="130"/>
                    </a:lnTo>
                    <a:lnTo>
                      <a:pt x="70" y="134"/>
                    </a:lnTo>
                    <a:lnTo>
                      <a:pt x="70" y="134"/>
                    </a:lnTo>
                    <a:lnTo>
                      <a:pt x="76" y="134"/>
                    </a:lnTo>
                    <a:lnTo>
                      <a:pt x="82" y="139"/>
                    </a:lnTo>
                    <a:lnTo>
                      <a:pt x="70" y="143"/>
                    </a:lnTo>
                    <a:lnTo>
                      <a:pt x="70" y="143"/>
                    </a:lnTo>
                    <a:lnTo>
                      <a:pt x="82" y="148"/>
                    </a:lnTo>
                    <a:lnTo>
                      <a:pt x="89" y="143"/>
                    </a:lnTo>
                    <a:lnTo>
                      <a:pt x="95" y="139"/>
                    </a:lnTo>
                    <a:lnTo>
                      <a:pt x="95" y="139"/>
                    </a:lnTo>
                    <a:lnTo>
                      <a:pt x="95" y="152"/>
                    </a:lnTo>
                    <a:lnTo>
                      <a:pt x="95" y="157"/>
                    </a:lnTo>
                    <a:lnTo>
                      <a:pt x="95" y="161"/>
                    </a:lnTo>
                    <a:lnTo>
                      <a:pt x="101" y="166"/>
                    </a:lnTo>
                    <a:lnTo>
                      <a:pt x="101" y="166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94" name="Freeform 1170"/>
              <p:cNvSpPr>
                <a:spLocks/>
              </p:cNvSpPr>
              <p:nvPr/>
            </p:nvSpPr>
            <p:spPr bwMode="auto">
              <a:xfrm>
                <a:off x="3030" y="1542"/>
                <a:ext cx="19" cy="14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14"/>
                  </a:cxn>
                  <a:cxn ang="0">
                    <a:pos x="0" y="5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3" y="9"/>
                  </a:cxn>
                  <a:cxn ang="0">
                    <a:pos x="0" y="14"/>
                  </a:cxn>
                  <a:cxn ang="0">
                    <a:pos x="0" y="14"/>
                  </a:cxn>
                </a:cxnLst>
                <a:rect l="0" t="0" r="r" b="b"/>
                <a:pathLst>
                  <a:path w="19" h="14">
                    <a:moveTo>
                      <a:pt x="0" y="14"/>
                    </a:moveTo>
                    <a:lnTo>
                      <a:pt x="0" y="14"/>
                    </a:lnTo>
                    <a:lnTo>
                      <a:pt x="0" y="5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3" y="9"/>
                    </a:lnTo>
                    <a:lnTo>
                      <a:pt x="0" y="14"/>
                    </a:lnTo>
                    <a:lnTo>
                      <a:pt x="0" y="1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95" name="Freeform 1171"/>
              <p:cNvSpPr>
                <a:spLocks/>
              </p:cNvSpPr>
              <p:nvPr/>
            </p:nvSpPr>
            <p:spPr bwMode="auto">
              <a:xfrm>
                <a:off x="3252" y="1309"/>
                <a:ext cx="19" cy="27"/>
              </a:xfrm>
              <a:custGeom>
                <a:avLst/>
                <a:gdLst/>
                <a:ahLst/>
                <a:cxnLst>
                  <a:cxn ang="0">
                    <a:pos x="0" y="27"/>
                  </a:cxn>
                  <a:cxn ang="0">
                    <a:pos x="0" y="27"/>
                  </a:cxn>
                  <a:cxn ang="0">
                    <a:pos x="6" y="18"/>
                  </a:cxn>
                  <a:cxn ang="0">
                    <a:pos x="6" y="9"/>
                  </a:cxn>
                  <a:cxn ang="0">
                    <a:pos x="6" y="4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2" y="13"/>
                  </a:cxn>
                  <a:cxn ang="0">
                    <a:pos x="12" y="22"/>
                  </a:cxn>
                  <a:cxn ang="0">
                    <a:pos x="0" y="27"/>
                  </a:cxn>
                  <a:cxn ang="0">
                    <a:pos x="0" y="27"/>
                  </a:cxn>
                </a:cxnLst>
                <a:rect l="0" t="0" r="r" b="b"/>
                <a:pathLst>
                  <a:path w="19" h="27">
                    <a:moveTo>
                      <a:pt x="0" y="27"/>
                    </a:moveTo>
                    <a:lnTo>
                      <a:pt x="0" y="27"/>
                    </a:lnTo>
                    <a:lnTo>
                      <a:pt x="6" y="18"/>
                    </a:lnTo>
                    <a:lnTo>
                      <a:pt x="6" y="9"/>
                    </a:lnTo>
                    <a:lnTo>
                      <a:pt x="6" y="4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2" y="13"/>
                    </a:lnTo>
                    <a:lnTo>
                      <a:pt x="12" y="22"/>
                    </a:lnTo>
                    <a:lnTo>
                      <a:pt x="0" y="27"/>
                    </a:ln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96" name="Freeform 1172"/>
              <p:cNvSpPr>
                <a:spLocks/>
              </p:cNvSpPr>
              <p:nvPr/>
            </p:nvSpPr>
            <p:spPr bwMode="auto">
              <a:xfrm>
                <a:off x="3093" y="1403"/>
                <a:ext cx="13" cy="4"/>
              </a:xfrm>
              <a:custGeom>
                <a:avLst/>
                <a:gdLst/>
                <a:ahLst/>
                <a:cxnLst>
                  <a:cxn ang="0">
                    <a:pos x="13" y="4"/>
                  </a:cxn>
                  <a:cxn ang="0">
                    <a:pos x="13" y="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13" y="4"/>
                  </a:cxn>
                  <a:cxn ang="0">
                    <a:pos x="13" y="4"/>
                  </a:cxn>
                </a:cxnLst>
                <a:rect l="0" t="0" r="r" b="b"/>
                <a:pathLst>
                  <a:path w="13" h="4">
                    <a:moveTo>
                      <a:pt x="13" y="4"/>
                    </a:moveTo>
                    <a:lnTo>
                      <a:pt x="13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13" y="4"/>
                    </a:lnTo>
                    <a:lnTo>
                      <a:pt x="13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97" name="Freeform 1173"/>
              <p:cNvSpPr>
                <a:spLocks/>
              </p:cNvSpPr>
              <p:nvPr/>
            </p:nvSpPr>
            <p:spPr bwMode="auto">
              <a:xfrm>
                <a:off x="3252" y="1304"/>
                <a:ext cx="37" cy="103"/>
              </a:xfrm>
              <a:custGeom>
                <a:avLst/>
                <a:gdLst/>
                <a:ahLst/>
                <a:cxnLst>
                  <a:cxn ang="0">
                    <a:pos x="0" y="99"/>
                  </a:cxn>
                  <a:cxn ang="0">
                    <a:pos x="6" y="94"/>
                  </a:cxn>
                  <a:cxn ang="0">
                    <a:pos x="19" y="90"/>
                  </a:cxn>
                  <a:cxn ang="0">
                    <a:pos x="6" y="90"/>
                  </a:cxn>
                  <a:cxn ang="0">
                    <a:pos x="0" y="85"/>
                  </a:cxn>
                  <a:cxn ang="0">
                    <a:pos x="6" y="81"/>
                  </a:cxn>
                  <a:cxn ang="0">
                    <a:pos x="6" y="67"/>
                  </a:cxn>
                  <a:cxn ang="0">
                    <a:pos x="12" y="63"/>
                  </a:cxn>
                  <a:cxn ang="0">
                    <a:pos x="6" y="67"/>
                  </a:cxn>
                  <a:cxn ang="0">
                    <a:pos x="0" y="58"/>
                  </a:cxn>
                  <a:cxn ang="0">
                    <a:pos x="6" y="58"/>
                  </a:cxn>
                  <a:cxn ang="0">
                    <a:pos x="6" y="41"/>
                  </a:cxn>
                  <a:cxn ang="0">
                    <a:pos x="0" y="32"/>
                  </a:cxn>
                  <a:cxn ang="0">
                    <a:pos x="19" y="32"/>
                  </a:cxn>
                  <a:cxn ang="0">
                    <a:pos x="25" y="27"/>
                  </a:cxn>
                  <a:cxn ang="0">
                    <a:pos x="19" y="23"/>
                  </a:cxn>
                  <a:cxn ang="0">
                    <a:pos x="25" y="9"/>
                  </a:cxn>
                  <a:cxn ang="0">
                    <a:pos x="25" y="0"/>
                  </a:cxn>
                  <a:cxn ang="0">
                    <a:pos x="25" y="23"/>
                  </a:cxn>
                  <a:cxn ang="0">
                    <a:pos x="25" y="23"/>
                  </a:cxn>
                  <a:cxn ang="0">
                    <a:pos x="25" y="23"/>
                  </a:cxn>
                  <a:cxn ang="0">
                    <a:pos x="37" y="41"/>
                  </a:cxn>
                  <a:cxn ang="0">
                    <a:pos x="25" y="36"/>
                  </a:cxn>
                  <a:cxn ang="0">
                    <a:pos x="25" y="41"/>
                  </a:cxn>
                  <a:cxn ang="0">
                    <a:pos x="25" y="45"/>
                  </a:cxn>
                  <a:cxn ang="0">
                    <a:pos x="19" y="54"/>
                  </a:cxn>
                  <a:cxn ang="0">
                    <a:pos x="19" y="58"/>
                  </a:cxn>
                  <a:cxn ang="0">
                    <a:pos x="31" y="50"/>
                  </a:cxn>
                  <a:cxn ang="0">
                    <a:pos x="37" y="50"/>
                  </a:cxn>
                  <a:cxn ang="0">
                    <a:pos x="25" y="63"/>
                  </a:cxn>
                  <a:cxn ang="0">
                    <a:pos x="12" y="76"/>
                  </a:cxn>
                  <a:cxn ang="0">
                    <a:pos x="37" y="76"/>
                  </a:cxn>
                  <a:cxn ang="0">
                    <a:pos x="37" y="90"/>
                  </a:cxn>
                  <a:cxn ang="0">
                    <a:pos x="25" y="90"/>
                  </a:cxn>
                  <a:cxn ang="0">
                    <a:pos x="25" y="90"/>
                  </a:cxn>
                  <a:cxn ang="0">
                    <a:pos x="31" y="94"/>
                  </a:cxn>
                  <a:cxn ang="0">
                    <a:pos x="37" y="99"/>
                  </a:cxn>
                  <a:cxn ang="0">
                    <a:pos x="37" y="99"/>
                  </a:cxn>
                  <a:cxn ang="0">
                    <a:pos x="37" y="99"/>
                  </a:cxn>
                  <a:cxn ang="0">
                    <a:pos x="19" y="103"/>
                  </a:cxn>
                  <a:cxn ang="0">
                    <a:pos x="0" y="99"/>
                  </a:cxn>
                </a:cxnLst>
                <a:rect l="0" t="0" r="r" b="b"/>
                <a:pathLst>
                  <a:path w="37" h="103">
                    <a:moveTo>
                      <a:pt x="0" y="99"/>
                    </a:moveTo>
                    <a:lnTo>
                      <a:pt x="0" y="99"/>
                    </a:lnTo>
                    <a:lnTo>
                      <a:pt x="0" y="94"/>
                    </a:lnTo>
                    <a:lnTo>
                      <a:pt x="6" y="94"/>
                    </a:lnTo>
                    <a:lnTo>
                      <a:pt x="12" y="94"/>
                    </a:lnTo>
                    <a:lnTo>
                      <a:pt x="19" y="90"/>
                    </a:lnTo>
                    <a:lnTo>
                      <a:pt x="19" y="90"/>
                    </a:lnTo>
                    <a:lnTo>
                      <a:pt x="6" y="90"/>
                    </a:lnTo>
                    <a:lnTo>
                      <a:pt x="0" y="90"/>
                    </a:lnTo>
                    <a:lnTo>
                      <a:pt x="0" y="85"/>
                    </a:lnTo>
                    <a:lnTo>
                      <a:pt x="0" y="85"/>
                    </a:lnTo>
                    <a:lnTo>
                      <a:pt x="6" y="81"/>
                    </a:lnTo>
                    <a:lnTo>
                      <a:pt x="6" y="76"/>
                    </a:lnTo>
                    <a:lnTo>
                      <a:pt x="6" y="67"/>
                    </a:lnTo>
                    <a:lnTo>
                      <a:pt x="12" y="63"/>
                    </a:lnTo>
                    <a:lnTo>
                      <a:pt x="12" y="63"/>
                    </a:lnTo>
                    <a:lnTo>
                      <a:pt x="6" y="63"/>
                    </a:lnTo>
                    <a:lnTo>
                      <a:pt x="6" y="67"/>
                    </a:lnTo>
                    <a:lnTo>
                      <a:pt x="0" y="67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6" y="58"/>
                    </a:lnTo>
                    <a:lnTo>
                      <a:pt x="12" y="50"/>
                    </a:lnTo>
                    <a:lnTo>
                      <a:pt x="6" y="41"/>
                    </a:lnTo>
                    <a:lnTo>
                      <a:pt x="0" y="32"/>
                    </a:lnTo>
                    <a:lnTo>
                      <a:pt x="0" y="32"/>
                    </a:lnTo>
                    <a:lnTo>
                      <a:pt x="19" y="32"/>
                    </a:lnTo>
                    <a:lnTo>
                      <a:pt x="19" y="32"/>
                    </a:lnTo>
                    <a:lnTo>
                      <a:pt x="25" y="27"/>
                    </a:lnTo>
                    <a:lnTo>
                      <a:pt x="25" y="27"/>
                    </a:lnTo>
                    <a:lnTo>
                      <a:pt x="19" y="23"/>
                    </a:lnTo>
                    <a:lnTo>
                      <a:pt x="19" y="23"/>
                    </a:lnTo>
                    <a:lnTo>
                      <a:pt x="25" y="18"/>
                    </a:lnTo>
                    <a:lnTo>
                      <a:pt x="25" y="9"/>
                    </a:lnTo>
                    <a:lnTo>
                      <a:pt x="25" y="5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25" y="23"/>
                    </a:lnTo>
                    <a:lnTo>
                      <a:pt x="25" y="23"/>
                    </a:lnTo>
                    <a:lnTo>
                      <a:pt x="25" y="23"/>
                    </a:lnTo>
                    <a:lnTo>
                      <a:pt x="25" y="23"/>
                    </a:lnTo>
                    <a:lnTo>
                      <a:pt x="25" y="23"/>
                    </a:lnTo>
                    <a:lnTo>
                      <a:pt x="31" y="32"/>
                    </a:lnTo>
                    <a:lnTo>
                      <a:pt x="37" y="41"/>
                    </a:lnTo>
                    <a:lnTo>
                      <a:pt x="37" y="41"/>
                    </a:lnTo>
                    <a:lnTo>
                      <a:pt x="25" y="36"/>
                    </a:lnTo>
                    <a:lnTo>
                      <a:pt x="25" y="36"/>
                    </a:lnTo>
                    <a:lnTo>
                      <a:pt x="25" y="41"/>
                    </a:lnTo>
                    <a:lnTo>
                      <a:pt x="25" y="41"/>
                    </a:lnTo>
                    <a:lnTo>
                      <a:pt x="25" y="45"/>
                    </a:lnTo>
                    <a:lnTo>
                      <a:pt x="25" y="50"/>
                    </a:lnTo>
                    <a:lnTo>
                      <a:pt x="19" y="54"/>
                    </a:lnTo>
                    <a:lnTo>
                      <a:pt x="19" y="58"/>
                    </a:lnTo>
                    <a:lnTo>
                      <a:pt x="19" y="58"/>
                    </a:lnTo>
                    <a:lnTo>
                      <a:pt x="25" y="50"/>
                    </a:lnTo>
                    <a:lnTo>
                      <a:pt x="31" y="50"/>
                    </a:lnTo>
                    <a:lnTo>
                      <a:pt x="37" y="50"/>
                    </a:lnTo>
                    <a:lnTo>
                      <a:pt x="37" y="50"/>
                    </a:lnTo>
                    <a:lnTo>
                      <a:pt x="31" y="58"/>
                    </a:lnTo>
                    <a:lnTo>
                      <a:pt x="25" y="63"/>
                    </a:lnTo>
                    <a:lnTo>
                      <a:pt x="19" y="67"/>
                    </a:lnTo>
                    <a:lnTo>
                      <a:pt x="12" y="76"/>
                    </a:lnTo>
                    <a:lnTo>
                      <a:pt x="12" y="76"/>
                    </a:lnTo>
                    <a:lnTo>
                      <a:pt x="37" y="76"/>
                    </a:lnTo>
                    <a:lnTo>
                      <a:pt x="37" y="76"/>
                    </a:lnTo>
                    <a:lnTo>
                      <a:pt x="37" y="90"/>
                    </a:lnTo>
                    <a:lnTo>
                      <a:pt x="37" y="90"/>
                    </a:lnTo>
                    <a:lnTo>
                      <a:pt x="25" y="90"/>
                    </a:lnTo>
                    <a:lnTo>
                      <a:pt x="25" y="90"/>
                    </a:lnTo>
                    <a:lnTo>
                      <a:pt x="25" y="90"/>
                    </a:lnTo>
                    <a:lnTo>
                      <a:pt x="25" y="90"/>
                    </a:lnTo>
                    <a:lnTo>
                      <a:pt x="31" y="94"/>
                    </a:lnTo>
                    <a:lnTo>
                      <a:pt x="31" y="99"/>
                    </a:lnTo>
                    <a:lnTo>
                      <a:pt x="37" y="99"/>
                    </a:lnTo>
                    <a:lnTo>
                      <a:pt x="37" y="99"/>
                    </a:lnTo>
                    <a:lnTo>
                      <a:pt x="37" y="99"/>
                    </a:lnTo>
                    <a:lnTo>
                      <a:pt x="37" y="99"/>
                    </a:lnTo>
                    <a:lnTo>
                      <a:pt x="37" y="99"/>
                    </a:lnTo>
                    <a:lnTo>
                      <a:pt x="31" y="103"/>
                    </a:lnTo>
                    <a:lnTo>
                      <a:pt x="19" y="103"/>
                    </a:lnTo>
                    <a:lnTo>
                      <a:pt x="0" y="99"/>
                    </a:lnTo>
                    <a:lnTo>
                      <a:pt x="0" y="9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98" name="Freeform 1174"/>
              <p:cNvSpPr>
                <a:spLocks/>
              </p:cNvSpPr>
              <p:nvPr/>
            </p:nvSpPr>
            <p:spPr bwMode="auto">
              <a:xfrm>
                <a:off x="3384" y="1407"/>
                <a:ext cx="19" cy="1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14"/>
                  </a:cxn>
                  <a:cxn ang="0">
                    <a:pos x="19" y="14"/>
                  </a:cxn>
                  <a:cxn ang="0">
                    <a:pos x="7" y="9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9" h="14">
                    <a:moveTo>
                      <a:pt x="0" y="0"/>
                    </a:move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14"/>
                    </a:lnTo>
                    <a:lnTo>
                      <a:pt x="19" y="14"/>
                    </a:lnTo>
                    <a:lnTo>
                      <a:pt x="7" y="9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199" name="Freeform 1175"/>
              <p:cNvSpPr>
                <a:spLocks/>
              </p:cNvSpPr>
              <p:nvPr/>
            </p:nvSpPr>
            <p:spPr bwMode="auto">
              <a:xfrm>
                <a:off x="2416" y="1533"/>
                <a:ext cx="1449" cy="86"/>
              </a:xfrm>
              <a:custGeom>
                <a:avLst/>
                <a:gdLst/>
                <a:ahLst/>
                <a:cxnLst>
                  <a:cxn ang="0">
                    <a:pos x="57" y="23"/>
                  </a:cxn>
                  <a:cxn ang="0">
                    <a:pos x="133" y="32"/>
                  </a:cxn>
                  <a:cxn ang="0">
                    <a:pos x="158" y="9"/>
                  </a:cxn>
                  <a:cxn ang="0">
                    <a:pos x="190" y="14"/>
                  </a:cxn>
                  <a:cxn ang="0">
                    <a:pos x="190" y="9"/>
                  </a:cxn>
                  <a:cxn ang="0">
                    <a:pos x="190" y="0"/>
                  </a:cxn>
                  <a:cxn ang="0">
                    <a:pos x="203" y="9"/>
                  </a:cxn>
                  <a:cxn ang="0">
                    <a:pos x="209" y="27"/>
                  </a:cxn>
                  <a:cxn ang="0">
                    <a:pos x="228" y="9"/>
                  </a:cxn>
                  <a:cxn ang="0">
                    <a:pos x="247" y="27"/>
                  </a:cxn>
                  <a:cxn ang="0">
                    <a:pos x="260" y="23"/>
                  </a:cxn>
                  <a:cxn ang="0">
                    <a:pos x="272" y="9"/>
                  </a:cxn>
                  <a:cxn ang="0">
                    <a:pos x="279" y="32"/>
                  </a:cxn>
                  <a:cxn ang="0">
                    <a:pos x="608" y="18"/>
                  </a:cxn>
                  <a:cxn ang="0">
                    <a:pos x="608" y="27"/>
                  </a:cxn>
                  <a:cxn ang="0">
                    <a:pos x="741" y="9"/>
                  </a:cxn>
                  <a:cxn ang="0">
                    <a:pos x="722" y="23"/>
                  </a:cxn>
                  <a:cxn ang="0">
                    <a:pos x="734" y="9"/>
                  </a:cxn>
                  <a:cxn ang="0">
                    <a:pos x="760" y="23"/>
                  </a:cxn>
                  <a:cxn ang="0">
                    <a:pos x="810" y="27"/>
                  </a:cxn>
                  <a:cxn ang="0">
                    <a:pos x="829" y="18"/>
                  </a:cxn>
                  <a:cxn ang="0">
                    <a:pos x="836" y="27"/>
                  </a:cxn>
                  <a:cxn ang="0">
                    <a:pos x="848" y="32"/>
                  </a:cxn>
                  <a:cxn ang="0">
                    <a:pos x="937" y="32"/>
                  </a:cxn>
                  <a:cxn ang="0">
                    <a:pos x="943" y="32"/>
                  </a:cxn>
                  <a:cxn ang="0">
                    <a:pos x="1209" y="23"/>
                  </a:cxn>
                  <a:cxn ang="0">
                    <a:pos x="1247" y="23"/>
                  </a:cxn>
                  <a:cxn ang="0">
                    <a:pos x="1443" y="45"/>
                  </a:cxn>
                  <a:cxn ang="0">
                    <a:pos x="1392" y="59"/>
                  </a:cxn>
                  <a:cxn ang="0">
                    <a:pos x="1158" y="63"/>
                  </a:cxn>
                  <a:cxn ang="0">
                    <a:pos x="1095" y="77"/>
                  </a:cxn>
                  <a:cxn ang="0">
                    <a:pos x="1120" y="59"/>
                  </a:cxn>
                  <a:cxn ang="0">
                    <a:pos x="1133" y="68"/>
                  </a:cxn>
                  <a:cxn ang="0">
                    <a:pos x="1139" y="59"/>
                  </a:cxn>
                  <a:cxn ang="0">
                    <a:pos x="911" y="59"/>
                  </a:cxn>
                  <a:cxn ang="0">
                    <a:pos x="867" y="77"/>
                  </a:cxn>
                  <a:cxn ang="0">
                    <a:pos x="886" y="59"/>
                  </a:cxn>
                  <a:cxn ang="0">
                    <a:pos x="665" y="59"/>
                  </a:cxn>
                  <a:cxn ang="0">
                    <a:pos x="589" y="81"/>
                  </a:cxn>
                  <a:cxn ang="0">
                    <a:pos x="620" y="59"/>
                  </a:cxn>
                  <a:cxn ang="0">
                    <a:pos x="380" y="81"/>
                  </a:cxn>
                  <a:cxn ang="0">
                    <a:pos x="342" y="63"/>
                  </a:cxn>
                  <a:cxn ang="0">
                    <a:pos x="89" y="59"/>
                  </a:cxn>
                  <a:cxn ang="0">
                    <a:pos x="25" y="81"/>
                  </a:cxn>
                  <a:cxn ang="0">
                    <a:pos x="44" y="63"/>
                  </a:cxn>
                  <a:cxn ang="0">
                    <a:pos x="57" y="63"/>
                  </a:cxn>
                  <a:cxn ang="0">
                    <a:pos x="0" y="63"/>
                  </a:cxn>
                  <a:cxn ang="0">
                    <a:pos x="1367" y="45"/>
                  </a:cxn>
                  <a:cxn ang="0">
                    <a:pos x="684" y="41"/>
                  </a:cxn>
                  <a:cxn ang="0">
                    <a:pos x="6" y="41"/>
                  </a:cxn>
                  <a:cxn ang="0">
                    <a:pos x="51" y="32"/>
                  </a:cxn>
                </a:cxnLst>
                <a:rect l="0" t="0" r="r" b="b"/>
                <a:pathLst>
                  <a:path w="1449" h="86">
                    <a:moveTo>
                      <a:pt x="51" y="32"/>
                    </a:moveTo>
                    <a:lnTo>
                      <a:pt x="51" y="32"/>
                    </a:lnTo>
                    <a:lnTo>
                      <a:pt x="51" y="18"/>
                    </a:lnTo>
                    <a:lnTo>
                      <a:pt x="51" y="18"/>
                    </a:lnTo>
                    <a:lnTo>
                      <a:pt x="57" y="23"/>
                    </a:lnTo>
                    <a:lnTo>
                      <a:pt x="57" y="32"/>
                    </a:lnTo>
                    <a:lnTo>
                      <a:pt x="57" y="32"/>
                    </a:lnTo>
                    <a:lnTo>
                      <a:pt x="95" y="27"/>
                    </a:lnTo>
                    <a:lnTo>
                      <a:pt x="114" y="27"/>
                    </a:lnTo>
                    <a:lnTo>
                      <a:pt x="133" y="32"/>
                    </a:lnTo>
                    <a:lnTo>
                      <a:pt x="133" y="32"/>
                    </a:lnTo>
                    <a:lnTo>
                      <a:pt x="139" y="23"/>
                    </a:lnTo>
                    <a:lnTo>
                      <a:pt x="133" y="9"/>
                    </a:lnTo>
                    <a:lnTo>
                      <a:pt x="133" y="9"/>
                    </a:lnTo>
                    <a:lnTo>
                      <a:pt x="158" y="9"/>
                    </a:lnTo>
                    <a:lnTo>
                      <a:pt x="171" y="14"/>
                    </a:lnTo>
                    <a:lnTo>
                      <a:pt x="177" y="23"/>
                    </a:lnTo>
                    <a:lnTo>
                      <a:pt x="177" y="23"/>
                    </a:lnTo>
                    <a:lnTo>
                      <a:pt x="184" y="18"/>
                    </a:lnTo>
                    <a:lnTo>
                      <a:pt x="190" y="14"/>
                    </a:lnTo>
                    <a:lnTo>
                      <a:pt x="190" y="14"/>
                    </a:lnTo>
                    <a:lnTo>
                      <a:pt x="190" y="14"/>
                    </a:lnTo>
                    <a:lnTo>
                      <a:pt x="190" y="9"/>
                    </a:lnTo>
                    <a:lnTo>
                      <a:pt x="190" y="9"/>
                    </a:lnTo>
                    <a:lnTo>
                      <a:pt x="190" y="9"/>
                    </a:lnTo>
                    <a:lnTo>
                      <a:pt x="184" y="9"/>
                    </a:lnTo>
                    <a:lnTo>
                      <a:pt x="177" y="9"/>
                    </a:lnTo>
                    <a:lnTo>
                      <a:pt x="177" y="0"/>
                    </a:lnTo>
                    <a:lnTo>
                      <a:pt x="177" y="0"/>
                    </a:lnTo>
                    <a:lnTo>
                      <a:pt x="190" y="0"/>
                    </a:lnTo>
                    <a:lnTo>
                      <a:pt x="190" y="0"/>
                    </a:lnTo>
                    <a:lnTo>
                      <a:pt x="196" y="5"/>
                    </a:lnTo>
                    <a:lnTo>
                      <a:pt x="203" y="5"/>
                    </a:lnTo>
                    <a:lnTo>
                      <a:pt x="203" y="5"/>
                    </a:lnTo>
                    <a:lnTo>
                      <a:pt x="203" y="9"/>
                    </a:lnTo>
                    <a:lnTo>
                      <a:pt x="196" y="14"/>
                    </a:lnTo>
                    <a:lnTo>
                      <a:pt x="196" y="18"/>
                    </a:lnTo>
                    <a:lnTo>
                      <a:pt x="196" y="27"/>
                    </a:lnTo>
                    <a:lnTo>
                      <a:pt x="196" y="27"/>
                    </a:lnTo>
                    <a:lnTo>
                      <a:pt x="209" y="27"/>
                    </a:lnTo>
                    <a:lnTo>
                      <a:pt x="209" y="32"/>
                    </a:lnTo>
                    <a:lnTo>
                      <a:pt x="215" y="32"/>
                    </a:lnTo>
                    <a:lnTo>
                      <a:pt x="215" y="32"/>
                    </a:lnTo>
                    <a:lnTo>
                      <a:pt x="222" y="14"/>
                    </a:lnTo>
                    <a:lnTo>
                      <a:pt x="228" y="9"/>
                    </a:lnTo>
                    <a:lnTo>
                      <a:pt x="234" y="5"/>
                    </a:lnTo>
                    <a:lnTo>
                      <a:pt x="234" y="5"/>
                    </a:lnTo>
                    <a:lnTo>
                      <a:pt x="241" y="9"/>
                    </a:lnTo>
                    <a:lnTo>
                      <a:pt x="247" y="14"/>
                    </a:lnTo>
                    <a:lnTo>
                      <a:pt x="247" y="27"/>
                    </a:lnTo>
                    <a:lnTo>
                      <a:pt x="247" y="27"/>
                    </a:lnTo>
                    <a:lnTo>
                      <a:pt x="253" y="18"/>
                    </a:lnTo>
                    <a:lnTo>
                      <a:pt x="260" y="18"/>
                    </a:lnTo>
                    <a:lnTo>
                      <a:pt x="260" y="23"/>
                    </a:lnTo>
                    <a:lnTo>
                      <a:pt x="260" y="23"/>
                    </a:lnTo>
                    <a:lnTo>
                      <a:pt x="260" y="27"/>
                    </a:lnTo>
                    <a:lnTo>
                      <a:pt x="266" y="27"/>
                    </a:lnTo>
                    <a:lnTo>
                      <a:pt x="266" y="18"/>
                    </a:lnTo>
                    <a:lnTo>
                      <a:pt x="266" y="9"/>
                    </a:lnTo>
                    <a:lnTo>
                      <a:pt x="272" y="9"/>
                    </a:lnTo>
                    <a:lnTo>
                      <a:pt x="279" y="9"/>
                    </a:lnTo>
                    <a:lnTo>
                      <a:pt x="279" y="9"/>
                    </a:lnTo>
                    <a:lnTo>
                      <a:pt x="272" y="14"/>
                    </a:lnTo>
                    <a:lnTo>
                      <a:pt x="279" y="18"/>
                    </a:lnTo>
                    <a:lnTo>
                      <a:pt x="279" y="32"/>
                    </a:lnTo>
                    <a:lnTo>
                      <a:pt x="279" y="32"/>
                    </a:lnTo>
                    <a:lnTo>
                      <a:pt x="437" y="27"/>
                    </a:lnTo>
                    <a:lnTo>
                      <a:pt x="608" y="32"/>
                    </a:lnTo>
                    <a:lnTo>
                      <a:pt x="608" y="32"/>
                    </a:lnTo>
                    <a:lnTo>
                      <a:pt x="608" y="18"/>
                    </a:lnTo>
                    <a:lnTo>
                      <a:pt x="601" y="9"/>
                    </a:lnTo>
                    <a:lnTo>
                      <a:pt x="601" y="9"/>
                    </a:lnTo>
                    <a:lnTo>
                      <a:pt x="608" y="9"/>
                    </a:lnTo>
                    <a:lnTo>
                      <a:pt x="608" y="14"/>
                    </a:lnTo>
                    <a:lnTo>
                      <a:pt x="608" y="27"/>
                    </a:lnTo>
                    <a:lnTo>
                      <a:pt x="608" y="27"/>
                    </a:lnTo>
                    <a:lnTo>
                      <a:pt x="734" y="27"/>
                    </a:lnTo>
                    <a:lnTo>
                      <a:pt x="734" y="27"/>
                    </a:lnTo>
                    <a:lnTo>
                      <a:pt x="734" y="18"/>
                    </a:lnTo>
                    <a:lnTo>
                      <a:pt x="741" y="9"/>
                    </a:lnTo>
                    <a:lnTo>
                      <a:pt x="741" y="9"/>
                    </a:lnTo>
                    <a:lnTo>
                      <a:pt x="728" y="14"/>
                    </a:lnTo>
                    <a:lnTo>
                      <a:pt x="728" y="23"/>
                    </a:lnTo>
                    <a:lnTo>
                      <a:pt x="728" y="23"/>
                    </a:lnTo>
                    <a:lnTo>
                      <a:pt x="722" y="23"/>
                    </a:lnTo>
                    <a:lnTo>
                      <a:pt x="722" y="18"/>
                    </a:lnTo>
                    <a:lnTo>
                      <a:pt x="722" y="14"/>
                    </a:lnTo>
                    <a:lnTo>
                      <a:pt x="715" y="9"/>
                    </a:lnTo>
                    <a:lnTo>
                      <a:pt x="715" y="9"/>
                    </a:lnTo>
                    <a:lnTo>
                      <a:pt x="734" y="9"/>
                    </a:lnTo>
                    <a:lnTo>
                      <a:pt x="753" y="9"/>
                    </a:lnTo>
                    <a:lnTo>
                      <a:pt x="753" y="9"/>
                    </a:lnTo>
                    <a:lnTo>
                      <a:pt x="760" y="14"/>
                    </a:lnTo>
                    <a:lnTo>
                      <a:pt x="760" y="18"/>
                    </a:lnTo>
                    <a:lnTo>
                      <a:pt x="760" y="23"/>
                    </a:lnTo>
                    <a:lnTo>
                      <a:pt x="760" y="32"/>
                    </a:lnTo>
                    <a:lnTo>
                      <a:pt x="760" y="32"/>
                    </a:lnTo>
                    <a:lnTo>
                      <a:pt x="785" y="27"/>
                    </a:lnTo>
                    <a:lnTo>
                      <a:pt x="810" y="27"/>
                    </a:lnTo>
                    <a:lnTo>
                      <a:pt x="810" y="27"/>
                    </a:lnTo>
                    <a:lnTo>
                      <a:pt x="817" y="18"/>
                    </a:lnTo>
                    <a:lnTo>
                      <a:pt x="817" y="9"/>
                    </a:lnTo>
                    <a:lnTo>
                      <a:pt x="817" y="9"/>
                    </a:lnTo>
                    <a:lnTo>
                      <a:pt x="823" y="18"/>
                    </a:lnTo>
                    <a:lnTo>
                      <a:pt x="829" y="18"/>
                    </a:lnTo>
                    <a:lnTo>
                      <a:pt x="829" y="9"/>
                    </a:lnTo>
                    <a:lnTo>
                      <a:pt x="829" y="9"/>
                    </a:lnTo>
                    <a:lnTo>
                      <a:pt x="836" y="14"/>
                    </a:lnTo>
                    <a:lnTo>
                      <a:pt x="836" y="18"/>
                    </a:lnTo>
                    <a:lnTo>
                      <a:pt x="836" y="27"/>
                    </a:lnTo>
                    <a:lnTo>
                      <a:pt x="836" y="27"/>
                    </a:lnTo>
                    <a:lnTo>
                      <a:pt x="836" y="27"/>
                    </a:lnTo>
                    <a:lnTo>
                      <a:pt x="842" y="23"/>
                    </a:lnTo>
                    <a:lnTo>
                      <a:pt x="848" y="23"/>
                    </a:lnTo>
                    <a:lnTo>
                      <a:pt x="848" y="32"/>
                    </a:lnTo>
                    <a:lnTo>
                      <a:pt x="848" y="32"/>
                    </a:lnTo>
                    <a:lnTo>
                      <a:pt x="867" y="27"/>
                    </a:lnTo>
                    <a:lnTo>
                      <a:pt x="886" y="27"/>
                    </a:lnTo>
                    <a:lnTo>
                      <a:pt x="937" y="32"/>
                    </a:lnTo>
                    <a:lnTo>
                      <a:pt x="937" y="32"/>
                    </a:lnTo>
                    <a:lnTo>
                      <a:pt x="937" y="23"/>
                    </a:lnTo>
                    <a:lnTo>
                      <a:pt x="937" y="23"/>
                    </a:lnTo>
                    <a:lnTo>
                      <a:pt x="937" y="23"/>
                    </a:lnTo>
                    <a:lnTo>
                      <a:pt x="943" y="32"/>
                    </a:lnTo>
                    <a:lnTo>
                      <a:pt x="943" y="32"/>
                    </a:lnTo>
                    <a:lnTo>
                      <a:pt x="1000" y="27"/>
                    </a:lnTo>
                    <a:lnTo>
                      <a:pt x="1076" y="32"/>
                    </a:lnTo>
                    <a:lnTo>
                      <a:pt x="1152" y="32"/>
                    </a:lnTo>
                    <a:lnTo>
                      <a:pt x="1184" y="27"/>
                    </a:lnTo>
                    <a:lnTo>
                      <a:pt x="1209" y="23"/>
                    </a:lnTo>
                    <a:lnTo>
                      <a:pt x="1209" y="23"/>
                    </a:lnTo>
                    <a:lnTo>
                      <a:pt x="1215" y="27"/>
                    </a:lnTo>
                    <a:lnTo>
                      <a:pt x="1228" y="32"/>
                    </a:lnTo>
                    <a:lnTo>
                      <a:pt x="1241" y="32"/>
                    </a:lnTo>
                    <a:lnTo>
                      <a:pt x="1247" y="23"/>
                    </a:lnTo>
                    <a:lnTo>
                      <a:pt x="1247" y="23"/>
                    </a:lnTo>
                    <a:lnTo>
                      <a:pt x="1437" y="41"/>
                    </a:lnTo>
                    <a:lnTo>
                      <a:pt x="1437" y="41"/>
                    </a:lnTo>
                    <a:lnTo>
                      <a:pt x="1443" y="41"/>
                    </a:lnTo>
                    <a:lnTo>
                      <a:pt x="1443" y="45"/>
                    </a:lnTo>
                    <a:lnTo>
                      <a:pt x="1443" y="50"/>
                    </a:lnTo>
                    <a:lnTo>
                      <a:pt x="1449" y="50"/>
                    </a:lnTo>
                    <a:lnTo>
                      <a:pt x="1449" y="50"/>
                    </a:lnTo>
                    <a:lnTo>
                      <a:pt x="1424" y="54"/>
                    </a:lnTo>
                    <a:lnTo>
                      <a:pt x="1392" y="59"/>
                    </a:lnTo>
                    <a:lnTo>
                      <a:pt x="1317" y="59"/>
                    </a:lnTo>
                    <a:lnTo>
                      <a:pt x="1234" y="59"/>
                    </a:lnTo>
                    <a:lnTo>
                      <a:pt x="1152" y="59"/>
                    </a:lnTo>
                    <a:lnTo>
                      <a:pt x="1152" y="59"/>
                    </a:lnTo>
                    <a:lnTo>
                      <a:pt x="1158" y="63"/>
                    </a:lnTo>
                    <a:lnTo>
                      <a:pt x="1158" y="77"/>
                    </a:lnTo>
                    <a:lnTo>
                      <a:pt x="1158" y="77"/>
                    </a:lnTo>
                    <a:lnTo>
                      <a:pt x="1146" y="77"/>
                    </a:lnTo>
                    <a:lnTo>
                      <a:pt x="1133" y="77"/>
                    </a:lnTo>
                    <a:lnTo>
                      <a:pt x="1095" y="77"/>
                    </a:lnTo>
                    <a:lnTo>
                      <a:pt x="1095" y="77"/>
                    </a:lnTo>
                    <a:lnTo>
                      <a:pt x="1095" y="72"/>
                    </a:lnTo>
                    <a:lnTo>
                      <a:pt x="1101" y="68"/>
                    </a:lnTo>
                    <a:lnTo>
                      <a:pt x="1120" y="59"/>
                    </a:lnTo>
                    <a:lnTo>
                      <a:pt x="1120" y="59"/>
                    </a:lnTo>
                    <a:lnTo>
                      <a:pt x="1127" y="63"/>
                    </a:lnTo>
                    <a:lnTo>
                      <a:pt x="1127" y="72"/>
                    </a:lnTo>
                    <a:lnTo>
                      <a:pt x="1127" y="72"/>
                    </a:lnTo>
                    <a:lnTo>
                      <a:pt x="1133" y="72"/>
                    </a:lnTo>
                    <a:lnTo>
                      <a:pt x="1133" y="68"/>
                    </a:lnTo>
                    <a:lnTo>
                      <a:pt x="1133" y="63"/>
                    </a:lnTo>
                    <a:lnTo>
                      <a:pt x="1133" y="59"/>
                    </a:lnTo>
                    <a:lnTo>
                      <a:pt x="1133" y="59"/>
                    </a:lnTo>
                    <a:lnTo>
                      <a:pt x="1139" y="59"/>
                    </a:lnTo>
                    <a:lnTo>
                      <a:pt x="1139" y="59"/>
                    </a:lnTo>
                    <a:lnTo>
                      <a:pt x="1133" y="59"/>
                    </a:lnTo>
                    <a:lnTo>
                      <a:pt x="1133" y="59"/>
                    </a:lnTo>
                    <a:lnTo>
                      <a:pt x="1025" y="59"/>
                    </a:lnTo>
                    <a:lnTo>
                      <a:pt x="911" y="59"/>
                    </a:lnTo>
                    <a:lnTo>
                      <a:pt x="911" y="59"/>
                    </a:lnTo>
                    <a:lnTo>
                      <a:pt x="911" y="77"/>
                    </a:lnTo>
                    <a:lnTo>
                      <a:pt x="905" y="86"/>
                    </a:lnTo>
                    <a:lnTo>
                      <a:pt x="905" y="86"/>
                    </a:lnTo>
                    <a:lnTo>
                      <a:pt x="886" y="77"/>
                    </a:lnTo>
                    <a:lnTo>
                      <a:pt x="867" y="77"/>
                    </a:lnTo>
                    <a:lnTo>
                      <a:pt x="861" y="81"/>
                    </a:lnTo>
                    <a:lnTo>
                      <a:pt x="861" y="81"/>
                    </a:lnTo>
                    <a:lnTo>
                      <a:pt x="861" y="77"/>
                    </a:lnTo>
                    <a:lnTo>
                      <a:pt x="867" y="72"/>
                    </a:lnTo>
                    <a:lnTo>
                      <a:pt x="886" y="59"/>
                    </a:lnTo>
                    <a:lnTo>
                      <a:pt x="886" y="59"/>
                    </a:lnTo>
                    <a:lnTo>
                      <a:pt x="836" y="59"/>
                    </a:lnTo>
                    <a:lnTo>
                      <a:pt x="779" y="59"/>
                    </a:lnTo>
                    <a:lnTo>
                      <a:pt x="665" y="59"/>
                    </a:lnTo>
                    <a:lnTo>
                      <a:pt x="665" y="59"/>
                    </a:lnTo>
                    <a:lnTo>
                      <a:pt x="658" y="68"/>
                    </a:lnTo>
                    <a:lnTo>
                      <a:pt x="658" y="81"/>
                    </a:lnTo>
                    <a:lnTo>
                      <a:pt x="658" y="81"/>
                    </a:lnTo>
                    <a:lnTo>
                      <a:pt x="589" y="81"/>
                    </a:lnTo>
                    <a:lnTo>
                      <a:pt x="589" y="81"/>
                    </a:lnTo>
                    <a:lnTo>
                      <a:pt x="589" y="77"/>
                    </a:lnTo>
                    <a:lnTo>
                      <a:pt x="595" y="68"/>
                    </a:lnTo>
                    <a:lnTo>
                      <a:pt x="608" y="63"/>
                    </a:lnTo>
                    <a:lnTo>
                      <a:pt x="620" y="59"/>
                    </a:lnTo>
                    <a:lnTo>
                      <a:pt x="620" y="59"/>
                    </a:lnTo>
                    <a:lnTo>
                      <a:pt x="500" y="59"/>
                    </a:lnTo>
                    <a:lnTo>
                      <a:pt x="380" y="59"/>
                    </a:lnTo>
                    <a:lnTo>
                      <a:pt x="380" y="59"/>
                    </a:lnTo>
                    <a:lnTo>
                      <a:pt x="380" y="81"/>
                    </a:lnTo>
                    <a:lnTo>
                      <a:pt x="380" y="81"/>
                    </a:lnTo>
                    <a:lnTo>
                      <a:pt x="317" y="81"/>
                    </a:lnTo>
                    <a:lnTo>
                      <a:pt x="317" y="81"/>
                    </a:lnTo>
                    <a:lnTo>
                      <a:pt x="317" y="77"/>
                    </a:lnTo>
                    <a:lnTo>
                      <a:pt x="323" y="72"/>
                    </a:lnTo>
                    <a:lnTo>
                      <a:pt x="342" y="63"/>
                    </a:lnTo>
                    <a:lnTo>
                      <a:pt x="342" y="63"/>
                    </a:lnTo>
                    <a:lnTo>
                      <a:pt x="285" y="59"/>
                    </a:lnTo>
                    <a:lnTo>
                      <a:pt x="222" y="59"/>
                    </a:lnTo>
                    <a:lnTo>
                      <a:pt x="89" y="59"/>
                    </a:lnTo>
                    <a:lnTo>
                      <a:pt x="89" y="59"/>
                    </a:lnTo>
                    <a:lnTo>
                      <a:pt x="89" y="86"/>
                    </a:lnTo>
                    <a:lnTo>
                      <a:pt x="89" y="86"/>
                    </a:lnTo>
                    <a:lnTo>
                      <a:pt x="63" y="86"/>
                    </a:lnTo>
                    <a:lnTo>
                      <a:pt x="44" y="81"/>
                    </a:lnTo>
                    <a:lnTo>
                      <a:pt x="25" y="81"/>
                    </a:lnTo>
                    <a:lnTo>
                      <a:pt x="6" y="86"/>
                    </a:lnTo>
                    <a:lnTo>
                      <a:pt x="6" y="86"/>
                    </a:lnTo>
                    <a:lnTo>
                      <a:pt x="13" y="77"/>
                    </a:lnTo>
                    <a:lnTo>
                      <a:pt x="32" y="68"/>
                    </a:lnTo>
                    <a:lnTo>
                      <a:pt x="44" y="63"/>
                    </a:lnTo>
                    <a:lnTo>
                      <a:pt x="51" y="68"/>
                    </a:lnTo>
                    <a:lnTo>
                      <a:pt x="57" y="72"/>
                    </a:lnTo>
                    <a:lnTo>
                      <a:pt x="57" y="72"/>
                    </a:lnTo>
                    <a:lnTo>
                      <a:pt x="57" y="68"/>
                    </a:lnTo>
                    <a:lnTo>
                      <a:pt x="57" y="63"/>
                    </a:lnTo>
                    <a:lnTo>
                      <a:pt x="63" y="63"/>
                    </a:lnTo>
                    <a:lnTo>
                      <a:pt x="63" y="63"/>
                    </a:lnTo>
                    <a:lnTo>
                      <a:pt x="51" y="59"/>
                    </a:lnTo>
                    <a:lnTo>
                      <a:pt x="38" y="59"/>
                    </a:lnTo>
                    <a:lnTo>
                      <a:pt x="0" y="63"/>
                    </a:lnTo>
                    <a:lnTo>
                      <a:pt x="0" y="50"/>
                    </a:lnTo>
                    <a:lnTo>
                      <a:pt x="0" y="50"/>
                    </a:lnTo>
                    <a:lnTo>
                      <a:pt x="671" y="50"/>
                    </a:lnTo>
                    <a:lnTo>
                      <a:pt x="1032" y="50"/>
                    </a:lnTo>
                    <a:lnTo>
                      <a:pt x="1367" y="45"/>
                    </a:lnTo>
                    <a:lnTo>
                      <a:pt x="1367" y="45"/>
                    </a:lnTo>
                    <a:lnTo>
                      <a:pt x="1032" y="41"/>
                    </a:lnTo>
                    <a:lnTo>
                      <a:pt x="867" y="36"/>
                    </a:lnTo>
                    <a:lnTo>
                      <a:pt x="684" y="41"/>
                    </a:lnTo>
                    <a:lnTo>
                      <a:pt x="684" y="41"/>
                    </a:lnTo>
                    <a:lnTo>
                      <a:pt x="513" y="45"/>
                    </a:lnTo>
                    <a:lnTo>
                      <a:pt x="336" y="41"/>
                    </a:lnTo>
                    <a:lnTo>
                      <a:pt x="165" y="36"/>
                    </a:lnTo>
                    <a:lnTo>
                      <a:pt x="6" y="41"/>
                    </a:lnTo>
                    <a:lnTo>
                      <a:pt x="6" y="41"/>
                    </a:lnTo>
                    <a:lnTo>
                      <a:pt x="0" y="41"/>
                    </a:lnTo>
                    <a:lnTo>
                      <a:pt x="0" y="27"/>
                    </a:lnTo>
                    <a:lnTo>
                      <a:pt x="0" y="27"/>
                    </a:lnTo>
                    <a:lnTo>
                      <a:pt x="19" y="27"/>
                    </a:lnTo>
                    <a:lnTo>
                      <a:pt x="51" y="32"/>
                    </a:lnTo>
                    <a:lnTo>
                      <a:pt x="51" y="32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00" name="Freeform 1176"/>
              <p:cNvSpPr>
                <a:spLocks/>
              </p:cNvSpPr>
              <p:nvPr/>
            </p:nvSpPr>
            <p:spPr bwMode="auto">
              <a:xfrm>
                <a:off x="3093" y="1403"/>
                <a:ext cx="1" cy="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01" name="Freeform 1177"/>
              <p:cNvSpPr>
                <a:spLocks/>
              </p:cNvSpPr>
              <p:nvPr/>
            </p:nvSpPr>
            <p:spPr bwMode="auto">
              <a:xfrm>
                <a:off x="4903" y="1412"/>
                <a:ext cx="26" cy="1"/>
              </a:xfrm>
              <a:custGeom>
                <a:avLst/>
                <a:gdLst/>
                <a:ahLst/>
                <a:cxnLst>
                  <a:cxn ang="0">
                    <a:pos x="26" y="0"/>
                  </a:cxn>
                  <a:cxn ang="0">
                    <a:pos x="26" y="0"/>
                  </a:cxn>
                  <a:cxn ang="0">
                    <a:pos x="2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26" y="0"/>
                  </a:cxn>
                  <a:cxn ang="0">
                    <a:pos x="26" y="0"/>
                  </a:cxn>
                </a:cxnLst>
                <a:rect l="0" t="0" r="r" b="b"/>
                <a:pathLst>
                  <a:path w="26">
                    <a:moveTo>
                      <a:pt x="26" y="0"/>
                    </a:moveTo>
                    <a:lnTo>
                      <a:pt x="26" y="0"/>
                    </a:lnTo>
                    <a:lnTo>
                      <a:pt x="2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6" y="0"/>
                    </a:lnTo>
                    <a:lnTo>
                      <a:pt x="26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02" name="Freeform 1178"/>
              <p:cNvSpPr>
                <a:spLocks/>
              </p:cNvSpPr>
              <p:nvPr/>
            </p:nvSpPr>
            <p:spPr bwMode="auto">
              <a:xfrm>
                <a:off x="4910" y="1497"/>
                <a:ext cx="19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9" y="5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6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9" h="9">
                    <a:moveTo>
                      <a:pt x="0" y="0"/>
                    </a:moveTo>
                    <a:lnTo>
                      <a:pt x="0" y="0"/>
                    </a:lnTo>
                    <a:lnTo>
                      <a:pt x="19" y="5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6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03" name="Freeform 1179"/>
              <p:cNvSpPr>
                <a:spLocks noEditPoints="1"/>
              </p:cNvSpPr>
              <p:nvPr/>
            </p:nvSpPr>
            <p:spPr bwMode="auto">
              <a:xfrm>
                <a:off x="4777" y="1318"/>
                <a:ext cx="152" cy="202"/>
              </a:xfrm>
              <a:custGeom>
                <a:avLst/>
                <a:gdLst/>
                <a:ahLst/>
                <a:cxnLst>
                  <a:cxn ang="0">
                    <a:pos x="152" y="197"/>
                  </a:cxn>
                  <a:cxn ang="0">
                    <a:pos x="107" y="170"/>
                  </a:cxn>
                  <a:cxn ang="0">
                    <a:pos x="152" y="166"/>
                  </a:cxn>
                  <a:cxn ang="0">
                    <a:pos x="107" y="170"/>
                  </a:cxn>
                  <a:cxn ang="0">
                    <a:pos x="152" y="143"/>
                  </a:cxn>
                  <a:cxn ang="0">
                    <a:pos x="107" y="139"/>
                  </a:cxn>
                  <a:cxn ang="0">
                    <a:pos x="107" y="107"/>
                  </a:cxn>
                  <a:cxn ang="0">
                    <a:pos x="152" y="103"/>
                  </a:cxn>
                  <a:cxn ang="0">
                    <a:pos x="114" y="94"/>
                  </a:cxn>
                  <a:cxn ang="0">
                    <a:pos x="152" y="85"/>
                  </a:cxn>
                  <a:cxn ang="0">
                    <a:pos x="126" y="80"/>
                  </a:cxn>
                  <a:cxn ang="0">
                    <a:pos x="107" y="76"/>
                  </a:cxn>
                  <a:cxn ang="0">
                    <a:pos x="152" y="71"/>
                  </a:cxn>
                  <a:cxn ang="0">
                    <a:pos x="133" y="67"/>
                  </a:cxn>
                  <a:cxn ang="0">
                    <a:pos x="107" y="49"/>
                  </a:cxn>
                  <a:cxn ang="0">
                    <a:pos x="152" y="36"/>
                  </a:cxn>
                  <a:cxn ang="0">
                    <a:pos x="145" y="9"/>
                  </a:cxn>
                  <a:cxn ang="0">
                    <a:pos x="152" y="4"/>
                  </a:cxn>
                  <a:cxn ang="0">
                    <a:pos x="145" y="0"/>
                  </a:cxn>
                  <a:cxn ang="0">
                    <a:pos x="133" y="9"/>
                  </a:cxn>
                  <a:cxn ang="0">
                    <a:pos x="19" y="9"/>
                  </a:cxn>
                  <a:cxn ang="0">
                    <a:pos x="12" y="27"/>
                  </a:cxn>
                  <a:cxn ang="0">
                    <a:pos x="0" y="112"/>
                  </a:cxn>
                  <a:cxn ang="0">
                    <a:pos x="38" y="107"/>
                  </a:cxn>
                  <a:cxn ang="0">
                    <a:pos x="76" y="107"/>
                  </a:cxn>
                  <a:cxn ang="0">
                    <a:pos x="63" y="121"/>
                  </a:cxn>
                  <a:cxn ang="0">
                    <a:pos x="57" y="130"/>
                  </a:cxn>
                  <a:cxn ang="0">
                    <a:pos x="50" y="139"/>
                  </a:cxn>
                  <a:cxn ang="0">
                    <a:pos x="63" y="152"/>
                  </a:cxn>
                  <a:cxn ang="0">
                    <a:pos x="50" y="161"/>
                  </a:cxn>
                  <a:cxn ang="0">
                    <a:pos x="57" y="161"/>
                  </a:cxn>
                  <a:cxn ang="0">
                    <a:pos x="88" y="166"/>
                  </a:cxn>
                  <a:cxn ang="0">
                    <a:pos x="82" y="184"/>
                  </a:cxn>
                  <a:cxn ang="0">
                    <a:pos x="88" y="184"/>
                  </a:cxn>
                  <a:cxn ang="0">
                    <a:pos x="101" y="170"/>
                  </a:cxn>
                  <a:cxn ang="0">
                    <a:pos x="101" y="202"/>
                  </a:cxn>
                  <a:cxn ang="0">
                    <a:pos x="152" y="197"/>
                  </a:cxn>
                  <a:cxn ang="0">
                    <a:pos x="38" y="67"/>
                  </a:cxn>
                  <a:cxn ang="0">
                    <a:pos x="25" y="49"/>
                  </a:cxn>
                  <a:cxn ang="0">
                    <a:pos x="31" y="58"/>
                  </a:cxn>
                  <a:cxn ang="0">
                    <a:pos x="44" y="49"/>
                  </a:cxn>
                  <a:cxn ang="0">
                    <a:pos x="50" y="67"/>
                  </a:cxn>
                  <a:cxn ang="0">
                    <a:pos x="38" y="53"/>
                  </a:cxn>
                  <a:cxn ang="0">
                    <a:pos x="63" y="44"/>
                  </a:cxn>
                  <a:cxn ang="0">
                    <a:pos x="44" y="44"/>
                  </a:cxn>
                  <a:cxn ang="0">
                    <a:pos x="38" y="40"/>
                  </a:cxn>
                  <a:cxn ang="0">
                    <a:pos x="50" y="40"/>
                  </a:cxn>
                  <a:cxn ang="0">
                    <a:pos x="57" y="36"/>
                  </a:cxn>
                  <a:cxn ang="0">
                    <a:pos x="63" y="40"/>
                  </a:cxn>
                  <a:cxn ang="0">
                    <a:pos x="76" y="58"/>
                  </a:cxn>
                  <a:cxn ang="0">
                    <a:pos x="76" y="40"/>
                  </a:cxn>
                  <a:cxn ang="0">
                    <a:pos x="76" y="44"/>
                  </a:cxn>
                  <a:cxn ang="0">
                    <a:pos x="63" y="44"/>
                  </a:cxn>
                  <a:cxn ang="0">
                    <a:pos x="76" y="31"/>
                  </a:cxn>
                  <a:cxn ang="0">
                    <a:pos x="88" y="44"/>
                  </a:cxn>
                  <a:cxn ang="0">
                    <a:pos x="76" y="58"/>
                  </a:cxn>
                  <a:cxn ang="0">
                    <a:pos x="88" y="139"/>
                  </a:cxn>
                  <a:cxn ang="0">
                    <a:pos x="95" y="116"/>
                  </a:cxn>
                  <a:cxn ang="0">
                    <a:pos x="82" y="112"/>
                  </a:cxn>
                  <a:cxn ang="0">
                    <a:pos x="76" y="107"/>
                  </a:cxn>
                  <a:cxn ang="0">
                    <a:pos x="101" y="107"/>
                  </a:cxn>
                  <a:cxn ang="0">
                    <a:pos x="101" y="139"/>
                  </a:cxn>
                </a:cxnLst>
                <a:rect l="0" t="0" r="r" b="b"/>
                <a:pathLst>
                  <a:path w="152" h="202">
                    <a:moveTo>
                      <a:pt x="152" y="197"/>
                    </a:moveTo>
                    <a:lnTo>
                      <a:pt x="152" y="197"/>
                    </a:lnTo>
                    <a:lnTo>
                      <a:pt x="152" y="197"/>
                    </a:lnTo>
                    <a:lnTo>
                      <a:pt x="107" y="197"/>
                    </a:lnTo>
                    <a:lnTo>
                      <a:pt x="107" y="197"/>
                    </a:lnTo>
                    <a:lnTo>
                      <a:pt x="107" y="170"/>
                    </a:lnTo>
                    <a:lnTo>
                      <a:pt x="107" y="170"/>
                    </a:lnTo>
                    <a:lnTo>
                      <a:pt x="152" y="170"/>
                    </a:lnTo>
                    <a:lnTo>
                      <a:pt x="152" y="166"/>
                    </a:lnTo>
                    <a:lnTo>
                      <a:pt x="152" y="166"/>
                    </a:lnTo>
                    <a:lnTo>
                      <a:pt x="107" y="170"/>
                    </a:lnTo>
                    <a:lnTo>
                      <a:pt x="107" y="170"/>
                    </a:lnTo>
                    <a:lnTo>
                      <a:pt x="107" y="143"/>
                    </a:lnTo>
                    <a:lnTo>
                      <a:pt x="107" y="143"/>
                    </a:lnTo>
                    <a:lnTo>
                      <a:pt x="152" y="143"/>
                    </a:lnTo>
                    <a:lnTo>
                      <a:pt x="152" y="139"/>
                    </a:lnTo>
                    <a:lnTo>
                      <a:pt x="152" y="139"/>
                    </a:lnTo>
                    <a:lnTo>
                      <a:pt x="107" y="139"/>
                    </a:lnTo>
                    <a:lnTo>
                      <a:pt x="107" y="139"/>
                    </a:lnTo>
                    <a:lnTo>
                      <a:pt x="107" y="107"/>
                    </a:lnTo>
                    <a:lnTo>
                      <a:pt x="107" y="107"/>
                    </a:lnTo>
                    <a:lnTo>
                      <a:pt x="152" y="107"/>
                    </a:lnTo>
                    <a:lnTo>
                      <a:pt x="152" y="103"/>
                    </a:lnTo>
                    <a:lnTo>
                      <a:pt x="152" y="103"/>
                    </a:lnTo>
                    <a:lnTo>
                      <a:pt x="107" y="103"/>
                    </a:lnTo>
                    <a:lnTo>
                      <a:pt x="107" y="103"/>
                    </a:lnTo>
                    <a:lnTo>
                      <a:pt x="114" y="94"/>
                    </a:lnTo>
                    <a:lnTo>
                      <a:pt x="107" y="85"/>
                    </a:lnTo>
                    <a:lnTo>
                      <a:pt x="107" y="85"/>
                    </a:lnTo>
                    <a:lnTo>
                      <a:pt x="152" y="85"/>
                    </a:lnTo>
                    <a:lnTo>
                      <a:pt x="152" y="80"/>
                    </a:lnTo>
                    <a:lnTo>
                      <a:pt x="152" y="80"/>
                    </a:lnTo>
                    <a:lnTo>
                      <a:pt x="126" y="80"/>
                    </a:lnTo>
                    <a:lnTo>
                      <a:pt x="114" y="80"/>
                    </a:lnTo>
                    <a:lnTo>
                      <a:pt x="107" y="76"/>
                    </a:lnTo>
                    <a:lnTo>
                      <a:pt x="107" y="76"/>
                    </a:lnTo>
                    <a:lnTo>
                      <a:pt x="114" y="71"/>
                    </a:lnTo>
                    <a:lnTo>
                      <a:pt x="126" y="71"/>
                    </a:lnTo>
                    <a:lnTo>
                      <a:pt x="152" y="71"/>
                    </a:lnTo>
                    <a:lnTo>
                      <a:pt x="152" y="67"/>
                    </a:lnTo>
                    <a:lnTo>
                      <a:pt x="152" y="67"/>
                    </a:lnTo>
                    <a:lnTo>
                      <a:pt x="133" y="67"/>
                    </a:lnTo>
                    <a:lnTo>
                      <a:pt x="107" y="67"/>
                    </a:lnTo>
                    <a:lnTo>
                      <a:pt x="107" y="67"/>
                    </a:lnTo>
                    <a:lnTo>
                      <a:pt x="107" y="49"/>
                    </a:lnTo>
                    <a:lnTo>
                      <a:pt x="107" y="36"/>
                    </a:lnTo>
                    <a:lnTo>
                      <a:pt x="107" y="36"/>
                    </a:lnTo>
                    <a:lnTo>
                      <a:pt x="152" y="36"/>
                    </a:lnTo>
                    <a:lnTo>
                      <a:pt x="152" y="9"/>
                    </a:lnTo>
                    <a:lnTo>
                      <a:pt x="152" y="9"/>
                    </a:lnTo>
                    <a:lnTo>
                      <a:pt x="145" y="9"/>
                    </a:lnTo>
                    <a:lnTo>
                      <a:pt x="145" y="9"/>
                    </a:lnTo>
                    <a:lnTo>
                      <a:pt x="145" y="4"/>
                    </a:lnTo>
                    <a:lnTo>
                      <a:pt x="152" y="4"/>
                    </a:lnTo>
                    <a:lnTo>
                      <a:pt x="152" y="0"/>
                    </a:lnTo>
                    <a:lnTo>
                      <a:pt x="152" y="0"/>
                    </a:lnTo>
                    <a:lnTo>
                      <a:pt x="145" y="0"/>
                    </a:lnTo>
                    <a:lnTo>
                      <a:pt x="139" y="4"/>
                    </a:lnTo>
                    <a:lnTo>
                      <a:pt x="133" y="9"/>
                    </a:lnTo>
                    <a:lnTo>
                      <a:pt x="133" y="9"/>
                    </a:lnTo>
                    <a:lnTo>
                      <a:pt x="120" y="9"/>
                    </a:lnTo>
                    <a:lnTo>
                      <a:pt x="88" y="9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22"/>
                    </a:lnTo>
                    <a:lnTo>
                      <a:pt x="12" y="27"/>
                    </a:lnTo>
                    <a:lnTo>
                      <a:pt x="0" y="36"/>
                    </a:lnTo>
                    <a:lnTo>
                      <a:pt x="0" y="36"/>
                    </a:lnTo>
                    <a:lnTo>
                      <a:pt x="0" y="112"/>
                    </a:lnTo>
                    <a:lnTo>
                      <a:pt x="0" y="112"/>
                    </a:lnTo>
                    <a:lnTo>
                      <a:pt x="19" y="107"/>
                    </a:lnTo>
                    <a:lnTo>
                      <a:pt x="38" y="107"/>
                    </a:lnTo>
                    <a:lnTo>
                      <a:pt x="57" y="107"/>
                    </a:lnTo>
                    <a:lnTo>
                      <a:pt x="76" y="107"/>
                    </a:lnTo>
                    <a:lnTo>
                      <a:pt x="76" y="107"/>
                    </a:lnTo>
                    <a:lnTo>
                      <a:pt x="69" y="112"/>
                    </a:lnTo>
                    <a:lnTo>
                      <a:pt x="63" y="116"/>
                    </a:lnTo>
                    <a:lnTo>
                      <a:pt x="63" y="121"/>
                    </a:lnTo>
                    <a:lnTo>
                      <a:pt x="63" y="130"/>
                    </a:lnTo>
                    <a:lnTo>
                      <a:pt x="63" y="130"/>
                    </a:lnTo>
                    <a:lnTo>
                      <a:pt x="57" y="130"/>
                    </a:lnTo>
                    <a:lnTo>
                      <a:pt x="50" y="130"/>
                    </a:lnTo>
                    <a:lnTo>
                      <a:pt x="50" y="130"/>
                    </a:lnTo>
                    <a:lnTo>
                      <a:pt x="50" y="139"/>
                    </a:lnTo>
                    <a:lnTo>
                      <a:pt x="50" y="143"/>
                    </a:lnTo>
                    <a:lnTo>
                      <a:pt x="63" y="152"/>
                    </a:lnTo>
                    <a:lnTo>
                      <a:pt x="63" y="152"/>
                    </a:lnTo>
                    <a:lnTo>
                      <a:pt x="50" y="152"/>
                    </a:lnTo>
                    <a:lnTo>
                      <a:pt x="50" y="157"/>
                    </a:lnTo>
                    <a:lnTo>
                      <a:pt x="50" y="161"/>
                    </a:lnTo>
                    <a:lnTo>
                      <a:pt x="50" y="166"/>
                    </a:lnTo>
                    <a:lnTo>
                      <a:pt x="50" y="166"/>
                    </a:lnTo>
                    <a:lnTo>
                      <a:pt x="57" y="161"/>
                    </a:lnTo>
                    <a:lnTo>
                      <a:pt x="69" y="161"/>
                    </a:lnTo>
                    <a:lnTo>
                      <a:pt x="88" y="166"/>
                    </a:lnTo>
                    <a:lnTo>
                      <a:pt x="88" y="166"/>
                    </a:lnTo>
                    <a:lnTo>
                      <a:pt x="88" y="170"/>
                    </a:lnTo>
                    <a:lnTo>
                      <a:pt x="82" y="179"/>
                    </a:lnTo>
                    <a:lnTo>
                      <a:pt x="82" y="184"/>
                    </a:lnTo>
                    <a:lnTo>
                      <a:pt x="82" y="188"/>
                    </a:lnTo>
                    <a:lnTo>
                      <a:pt x="82" y="188"/>
                    </a:lnTo>
                    <a:lnTo>
                      <a:pt x="88" y="184"/>
                    </a:lnTo>
                    <a:lnTo>
                      <a:pt x="88" y="179"/>
                    </a:lnTo>
                    <a:lnTo>
                      <a:pt x="95" y="170"/>
                    </a:lnTo>
                    <a:lnTo>
                      <a:pt x="101" y="170"/>
                    </a:lnTo>
                    <a:lnTo>
                      <a:pt x="101" y="170"/>
                    </a:lnTo>
                    <a:lnTo>
                      <a:pt x="95" y="197"/>
                    </a:lnTo>
                    <a:lnTo>
                      <a:pt x="101" y="202"/>
                    </a:lnTo>
                    <a:lnTo>
                      <a:pt x="120" y="197"/>
                    </a:lnTo>
                    <a:lnTo>
                      <a:pt x="120" y="197"/>
                    </a:lnTo>
                    <a:lnTo>
                      <a:pt x="152" y="197"/>
                    </a:lnTo>
                    <a:lnTo>
                      <a:pt x="152" y="197"/>
                    </a:lnTo>
                    <a:close/>
                    <a:moveTo>
                      <a:pt x="38" y="67"/>
                    </a:moveTo>
                    <a:lnTo>
                      <a:pt x="38" y="67"/>
                    </a:lnTo>
                    <a:lnTo>
                      <a:pt x="25" y="67"/>
                    </a:lnTo>
                    <a:lnTo>
                      <a:pt x="25" y="58"/>
                    </a:lnTo>
                    <a:lnTo>
                      <a:pt x="25" y="49"/>
                    </a:lnTo>
                    <a:lnTo>
                      <a:pt x="38" y="49"/>
                    </a:lnTo>
                    <a:lnTo>
                      <a:pt x="38" y="49"/>
                    </a:lnTo>
                    <a:lnTo>
                      <a:pt x="31" y="58"/>
                    </a:lnTo>
                    <a:lnTo>
                      <a:pt x="38" y="67"/>
                    </a:lnTo>
                    <a:lnTo>
                      <a:pt x="38" y="67"/>
                    </a:lnTo>
                    <a:close/>
                    <a:moveTo>
                      <a:pt x="44" y="49"/>
                    </a:moveTo>
                    <a:lnTo>
                      <a:pt x="44" y="49"/>
                    </a:lnTo>
                    <a:lnTo>
                      <a:pt x="50" y="67"/>
                    </a:lnTo>
                    <a:lnTo>
                      <a:pt x="50" y="67"/>
                    </a:lnTo>
                    <a:lnTo>
                      <a:pt x="44" y="67"/>
                    </a:lnTo>
                    <a:lnTo>
                      <a:pt x="38" y="62"/>
                    </a:lnTo>
                    <a:lnTo>
                      <a:pt x="38" y="53"/>
                    </a:lnTo>
                    <a:lnTo>
                      <a:pt x="44" y="49"/>
                    </a:lnTo>
                    <a:lnTo>
                      <a:pt x="44" y="49"/>
                    </a:lnTo>
                    <a:close/>
                    <a:moveTo>
                      <a:pt x="63" y="44"/>
                    </a:moveTo>
                    <a:lnTo>
                      <a:pt x="63" y="44"/>
                    </a:lnTo>
                    <a:lnTo>
                      <a:pt x="50" y="44"/>
                    </a:lnTo>
                    <a:lnTo>
                      <a:pt x="44" y="44"/>
                    </a:lnTo>
                    <a:lnTo>
                      <a:pt x="38" y="44"/>
                    </a:lnTo>
                    <a:lnTo>
                      <a:pt x="38" y="44"/>
                    </a:lnTo>
                    <a:lnTo>
                      <a:pt x="38" y="40"/>
                    </a:lnTo>
                    <a:lnTo>
                      <a:pt x="44" y="36"/>
                    </a:lnTo>
                    <a:lnTo>
                      <a:pt x="44" y="36"/>
                    </a:lnTo>
                    <a:lnTo>
                      <a:pt x="50" y="40"/>
                    </a:lnTo>
                    <a:lnTo>
                      <a:pt x="50" y="40"/>
                    </a:lnTo>
                    <a:lnTo>
                      <a:pt x="50" y="40"/>
                    </a:lnTo>
                    <a:lnTo>
                      <a:pt x="57" y="36"/>
                    </a:lnTo>
                    <a:lnTo>
                      <a:pt x="57" y="36"/>
                    </a:lnTo>
                    <a:lnTo>
                      <a:pt x="57" y="36"/>
                    </a:lnTo>
                    <a:lnTo>
                      <a:pt x="63" y="40"/>
                    </a:lnTo>
                    <a:lnTo>
                      <a:pt x="63" y="44"/>
                    </a:lnTo>
                    <a:lnTo>
                      <a:pt x="63" y="44"/>
                    </a:lnTo>
                    <a:close/>
                    <a:moveTo>
                      <a:pt x="76" y="58"/>
                    </a:moveTo>
                    <a:lnTo>
                      <a:pt x="76" y="58"/>
                    </a:lnTo>
                    <a:lnTo>
                      <a:pt x="82" y="44"/>
                    </a:lnTo>
                    <a:lnTo>
                      <a:pt x="76" y="40"/>
                    </a:lnTo>
                    <a:lnTo>
                      <a:pt x="76" y="36"/>
                    </a:lnTo>
                    <a:lnTo>
                      <a:pt x="76" y="36"/>
                    </a:lnTo>
                    <a:lnTo>
                      <a:pt x="76" y="44"/>
                    </a:lnTo>
                    <a:lnTo>
                      <a:pt x="69" y="44"/>
                    </a:lnTo>
                    <a:lnTo>
                      <a:pt x="63" y="44"/>
                    </a:lnTo>
                    <a:lnTo>
                      <a:pt x="63" y="44"/>
                    </a:lnTo>
                    <a:lnTo>
                      <a:pt x="63" y="40"/>
                    </a:lnTo>
                    <a:lnTo>
                      <a:pt x="69" y="36"/>
                    </a:lnTo>
                    <a:lnTo>
                      <a:pt x="76" y="31"/>
                    </a:lnTo>
                    <a:lnTo>
                      <a:pt x="76" y="31"/>
                    </a:lnTo>
                    <a:lnTo>
                      <a:pt x="82" y="36"/>
                    </a:lnTo>
                    <a:lnTo>
                      <a:pt x="88" y="44"/>
                    </a:lnTo>
                    <a:lnTo>
                      <a:pt x="88" y="53"/>
                    </a:lnTo>
                    <a:lnTo>
                      <a:pt x="76" y="58"/>
                    </a:lnTo>
                    <a:lnTo>
                      <a:pt x="76" y="58"/>
                    </a:lnTo>
                    <a:close/>
                    <a:moveTo>
                      <a:pt x="101" y="139"/>
                    </a:moveTo>
                    <a:lnTo>
                      <a:pt x="101" y="139"/>
                    </a:lnTo>
                    <a:lnTo>
                      <a:pt x="88" y="139"/>
                    </a:lnTo>
                    <a:lnTo>
                      <a:pt x="88" y="130"/>
                    </a:lnTo>
                    <a:lnTo>
                      <a:pt x="88" y="121"/>
                    </a:lnTo>
                    <a:lnTo>
                      <a:pt x="95" y="116"/>
                    </a:lnTo>
                    <a:lnTo>
                      <a:pt x="95" y="116"/>
                    </a:lnTo>
                    <a:lnTo>
                      <a:pt x="88" y="116"/>
                    </a:lnTo>
                    <a:lnTo>
                      <a:pt x="82" y="112"/>
                    </a:lnTo>
                    <a:lnTo>
                      <a:pt x="82" y="112"/>
                    </a:lnTo>
                    <a:lnTo>
                      <a:pt x="76" y="107"/>
                    </a:lnTo>
                    <a:lnTo>
                      <a:pt x="76" y="107"/>
                    </a:lnTo>
                    <a:lnTo>
                      <a:pt x="88" y="107"/>
                    </a:lnTo>
                    <a:lnTo>
                      <a:pt x="101" y="107"/>
                    </a:lnTo>
                    <a:lnTo>
                      <a:pt x="101" y="107"/>
                    </a:lnTo>
                    <a:lnTo>
                      <a:pt x="101" y="121"/>
                    </a:lnTo>
                    <a:lnTo>
                      <a:pt x="101" y="139"/>
                    </a:lnTo>
                    <a:lnTo>
                      <a:pt x="101" y="13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04" name="Freeform 1180"/>
              <p:cNvSpPr>
                <a:spLocks/>
              </p:cNvSpPr>
              <p:nvPr/>
            </p:nvSpPr>
            <p:spPr bwMode="auto">
              <a:xfrm>
                <a:off x="4916" y="1367"/>
                <a:ext cx="13" cy="1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3" y="0"/>
                  </a:cxn>
                </a:cxnLst>
                <a:rect l="0" t="0" r="r" b="b"/>
                <a:pathLst>
                  <a:path w="13">
                    <a:moveTo>
                      <a:pt x="13" y="0"/>
                    </a:moveTo>
                    <a:lnTo>
                      <a:pt x="13" y="0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05" name="Freeform 1181"/>
              <p:cNvSpPr>
                <a:spLocks/>
              </p:cNvSpPr>
              <p:nvPr/>
            </p:nvSpPr>
            <p:spPr bwMode="auto">
              <a:xfrm>
                <a:off x="4903" y="1434"/>
                <a:ext cx="26" cy="5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26" y="0"/>
                  </a:cxn>
                  <a:cxn ang="0">
                    <a:pos x="26" y="5"/>
                  </a:cxn>
                  <a:cxn ang="0">
                    <a:pos x="26" y="5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26" h="5">
                    <a:moveTo>
                      <a:pt x="0" y="5"/>
                    </a:moveTo>
                    <a:lnTo>
                      <a:pt x="0" y="5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26" y="0"/>
                    </a:lnTo>
                    <a:lnTo>
                      <a:pt x="26" y="5"/>
                    </a:lnTo>
                    <a:lnTo>
                      <a:pt x="26" y="5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06" name="Freeform 1182"/>
              <p:cNvSpPr>
                <a:spLocks/>
              </p:cNvSpPr>
              <p:nvPr/>
            </p:nvSpPr>
            <p:spPr bwMode="auto">
              <a:xfrm>
                <a:off x="4884" y="1524"/>
                <a:ext cx="45" cy="23"/>
              </a:xfrm>
              <a:custGeom>
                <a:avLst/>
                <a:gdLst/>
                <a:ahLst/>
                <a:cxnLst>
                  <a:cxn ang="0">
                    <a:pos x="13" y="14"/>
                  </a:cxn>
                  <a:cxn ang="0">
                    <a:pos x="13" y="14"/>
                  </a:cxn>
                  <a:cxn ang="0">
                    <a:pos x="13" y="14"/>
                  </a:cxn>
                  <a:cxn ang="0">
                    <a:pos x="19" y="18"/>
                  </a:cxn>
                  <a:cxn ang="0">
                    <a:pos x="19" y="18"/>
                  </a:cxn>
                  <a:cxn ang="0">
                    <a:pos x="13" y="18"/>
                  </a:cxn>
                  <a:cxn ang="0">
                    <a:pos x="13" y="18"/>
                  </a:cxn>
                  <a:cxn ang="0">
                    <a:pos x="13" y="23"/>
                  </a:cxn>
                  <a:cxn ang="0">
                    <a:pos x="13" y="23"/>
                  </a:cxn>
                  <a:cxn ang="0">
                    <a:pos x="13" y="23"/>
                  </a:cxn>
                  <a:cxn ang="0">
                    <a:pos x="7" y="18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7" y="9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26" y="5"/>
                  </a:cxn>
                  <a:cxn ang="0">
                    <a:pos x="45" y="5"/>
                  </a:cxn>
                  <a:cxn ang="0">
                    <a:pos x="45" y="9"/>
                  </a:cxn>
                  <a:cxn ang="0">
                    <a:pos x="45" y="9"/>
                  </a:cxn>
                  <a:cxn ang="0">
                    <a:pos x="26" y="9"/>
                  </a:cxn>
                  <a:cxn ang="0">
                    <a:pos x="13" y="14"/>
                  </a:cxn>
                  <a:cxn ang="0">
                    <a:pos x="13" y="14"/>
                  </a:cxn>
                </a:cxnLst>
                <a:rect l="0" t="0" r="r" b="b"/>
                <a:pathLst>
                  <a:path w="45" h="23">
                    <a:moveTo>
                      <a:pt x="13" y="14"/>
                    </a:moveTo>
                    <a:lnTo>
                      <a:pt x="13" y="14"/>
                    </a:lnTo>
                    <a:lnTo>
                      <a:pt x="13" y="14"/>
                    </a:lnTo>
                    <a:lnTo>
                      <a:pt x="19" y="18"/>
                    </a:lnTo>
                    <a:lnTo>
                      <a:pt x="19" y="18"/>
                    </a:lnTo>
                    <a:lnTo>
                      <a:pt x="13" y="18"/>
                    </a:lnTo>
                    <a:lnTo>
                      <a:pt x="13" y="18"/>
                    </a:lnTo>
                    <a:lnTo>
                      <a:pt x="13" y="23"/>
                    </a:lnTo>
                    <a:lnTo>
                      <a:pt x="13" y="23"/>
                    </a:lnTo>
                    <a:lnTo>
                      <a:pt x="13" y="23"/>
                    </a:lnTo>
                    <a:lnTo>
                      <a:pt x="7" y="18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7" y="9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26" y="5"/>
                    </a:lnTo>
                    <a:lnTo>
                      <a:pt x="45" y="5"/>
                    </a:lnTo>
                    <a:lnTo>
                      <a:pt x="45" y="9"/>
                    </a:lnTo>
                    <a:lnTo>
                      <a:pt x="45" y="9"/>
                    </a:lnTo>
                    <a:lnTo>
                      <a:pt x="26" y="9"/>
                    </a:lnTo>
                    <a:lnTo>
                      <a:pt x="13" y="14"/>
                    </a:lnTo>
                    <a:lnTo>
                      <a:pt x="13" y="1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07" name="Freeform 1183"/>
              <p:cNvSpPr>
                <a:spLocks/>
              </p:cNvSpPr>
              <p:nvPr/>
            </p:nvSpPr>
            <p:spPr bwMode="auto">
              <a:xfrm>
                <a:off x="4910" y="1362"/>
                <a:ext cx="6" cy="5"/>
              </a:xfrm>
              <a:custGeom>
                <a:avLst/>
                <a:gdLst/>
                <a:ahLst/>
                <a:cxnLst>
                  <a:cxn ang="0">
                    <a:pos x="6" y="5"/>
                  </a:cxn>
                  <a:cxn ang="0">
                    <a:pos x="6" y="5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5"/>
                  </a:cxn>
                  <a:cxn ang="0">
                    <a:pos x="6" y="5"/>
                  </a:cxn>
                </a:cxnLst>
                <a:rect l="0" t="0" r="r" b="b"/>
                <a:pathLst>
                  <a:path w="6" h="5">
                    <a:moveTo>
                      <a:pt x="6" y="5"/>
                    </a:moveTo>
                    <a:lnTo>
                      <a:pt x="6" y="5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5"/>
                    </a:lnTo>
                    <a:lnTo>
                      <a:pt x="6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08" name="Freeform 1184"/>
              <p:cNvSpPr>
                <a:spLocks/>
              </p:cNvSpPr>
              <p:nvPr/>
            </p:nvSpPr>
            <p:spPr bwMode="auto">
              <a:xfrm>
                <a:off x="4226" y="1250"/>
                <a:ext cx="51" cy="5"/>
              </a:xfrm>
              <a:custGeom>
                <a:avLst/>
                <a:gdLst/>
                <a:ahLst/>
                <a:cxnLst>
                  <a:cxn ang="0">
                    <a:pos x="25" y="5"/>
                  </a:cxn>
                  <a:cxn ang="0">
                    <a:pos x="25" y="5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32" y="0"/>
                  </a:cxn>
                  <a:cxn ang="0">
                    <a:pos x="44" y="0"/>
                  </a:cxn>
                  <a:cxn ang="0">
                    <a:pos x="51" y="5"/>
                  </a:cxn>
                  <a:cxn ang="0">
                    <a:pos x="51" y="5"/>
                  </a:cxn>
                  <a:cxn ang="0">
                    <a:pos x="38" y="5"/>
                  </a:cxn>
                  <a:cxn ang="0">
                    <a:pos x="25" y="5"/>
                  </a:cxn>
                  <a:cxn ang="0">
                    <a:pos x="25" y="5"/>
                  </a:cxn>
                </a:cxnLst>
                <a:rect l="0" t="0" r="r" b="b"/>
                <a:pathLst>
                  <a:path w="51" h="5">
                    <a:moveTo>
                      <a:pt x="25" y="5"/>
                    </a:moveTo>
                    <a:lnTo>
                      <a:pt x="25" y="5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32" y="0"/>
                    </a:lnTo>
                    <a:lnTo>
                      <a:pt x="44" y="0"/>
                    </a:lnTo>
                    <a:lnTo>
                      <a:pt x="51" y="5"/>
                    </a:lnTo>
                    <a:lnTo>
                      <a:pt x="51" y="5"/>
                    </a:lnTo>
                    <a:lnTo>
                      <a:pt x="38" y="5"/>
                    </a:lnTo>
                    <a:lnTo>
                      <a:pt x="25" y="5"/>
                    </a:lnTo>
                    <a:lnTo>
                      <a:pt x="25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09" name="Freeform 1185"/>
              <p:cNvSpPr>
                <a:spLocks/>
              </p:cNvSpPr>
              <p:nvPr/>
            </p:nvSpPr>
            <p:spPr bwMode="auto">
              <a:xfrm>
                <a:off x="4106" y="1493"/>
                <a:ext cx="38" cy="18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0" y="13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13" y="0"/>
                  </a:cxn>
                  <a:cxn ang="0">
                    <a:pos x="38" y="4"/>
                  </a:cxn>
                  <a:cxn ang="0">
                    <a:pos x="38" y="4"/>
                  </a:cxn>
                  <a:cxn ang="0">
                    <a:pos x="38" y="13"/>
                  </a:cxn>
                  <a:cxn ang="0">
                    <a:pos x="25" y="18"/>
                  </a:cxn>
                  <a:cxn ang="0">
                    <a:pos x="0" y="13"/>
                  </a:cxn>
                  <a:cxn ang="0">
                    <a:pos x="0" y="13"/>
                  </a:cxn>
                </a:cxnLst>
                <a:rect l="0" t="0" r="r" b="b"/>
                <a:pathLst>
                  <a:path w="38" h="18">
                    <a:moveTo>
                      <a:pt x="0" y="13"/>
                    </a:moveTo>
                    <a:lnTo>
                      <a:pt x="0" y="13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13" y="0"/>
                    </a:lnTo>
                    <a:lnTo>
                      <a:pt x="38" y="4"/>
                    </a:lnTo>
                    <a:lnTo>
                      <a:pt x="38" y="4"/>
                    </a:lnTo>
                    <a:lnTo>
                      <a:pt x="38" y="13"/>
                    </a:lnTo>
                    <a:lnTo>
                      <a:pt x="25" y="18"/>
                    </a:lnTo>
                    <a:lnTo>
                      <a:pt x="0" y="13"/>
                    </a:ln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10" name="Freeform 1186"/>
              <p:cNvSpPr>
                <a:spLocks/>
              </p:cNvSpPr>
              <p:nvPr/>
            </p:nvSpPr>
            <p:spPr bwMode="auto">
              <a:xfrm>
                <a:off x="4264" y="1524"/>
                <a:ext cx="38" cy="27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25" y="14"/>
                  </a:cxn>
                  <a:cxn ang="0">
                    <a:pos x="32" y="18"/>
                  </a:cxn>
                  <a:cxn ang="0">
                    <a:pos x="38" y="23"/>
                  </a:cxn>
                  <a:cxn ang="0">
                    <a:pos x="38" y="23"/>
                  </a:cxn>
                  <a:cxn ang="0">
                    <a:pos x="13" y="27"/>
                  </a:cxn>
                  <a:cxn ang="0">
                    <a:pos x="6" y="27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6" y="23"/>
                  </a:cxn>
                  <a:cxn ang="0">
                    <a:pos x="13" y="14"/>
                  </a:cxn>
                  <a:cxn ang="0">
                    <a:pos x="13" y="9"/>
                  </a:cxn>
                  <a:cxn ang="0">
                    <a:pos x="13" y="0"/>
                  </a:cxn>
                  <a:cxn ang="0">
                    <a:pos x="13" y="0"/>
                  </a:cxn>
                </a:cxnLst>
                <a:rect l="0" t="0" r="r" b="b"/>
                <a:pathLst>
                  <a:path w="38" h="27">
                    <a:moveTo>
                      <a:pt x="13" y="0"/>
                    </a:moveTo>
                    <a:lnTo>
                      <a:pt x="13" y="0"/>
                    </a:lnTo>
                    <a:lnTo>
                      <a:pt x="25" y="14"/>
                    </a:lnTo>
                    <a:lnTo>
                      <a:pt x="32" y="18"/>
                    </a:lnTo>
                    <a:lnTo>
                      <a:pt x="38" y="23"/>
                    </a:lnTo>
                    <a:lnTo>
                      <a:pt x="38" y="23"/>
                    </a:lnTo>
                    <a:lnTo>
                      <a:pt x="13" y="27"/>
                    </a:lnTo>
                    <a:lnTo>
                      <a:pt x="6" y="27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6" y="23"/>
                    </a:lnTo>
                    <a:lnTo>
                      <a:pt x="13" y="14"/>
                    </a:lnTo>
                    <a:lnTo>
                      <a:pt x="13" y="9"/>
                    </a:lnTo>
                    <a:lnTo>
                      <a:pt x="13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11" name="Freeform 1187"/>
              <p:cNvSpPr>
                <a:spLocks/>
              </p:cNvSpPr>
              <p:nvPr/>
            </p:nvSpPr>
            <p:spPr bwMode="auto">
              <a:xfrm>
                <a:off x="4220" y="1201"/>
                <a:ext cx="101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25" y="4"/>
                  </a:cxn>
                  <a:cxn ang="0">
                    <a:pos x="50" y="4"/>
                  </a:cxn>
                  <a:cxn ang="0">
                    <a:pos x="82" y="4"/>
                  </a:cxn>
                  <a:cxn ang="0">
                    <a:pos x="88" y="9"/>
                  </a:cxn>
                  <a:cxn ang="0">
                    <a:pos x="101" y="9"/>
                  </a:cxn>
                  <a:cxn ang="0">
                    <a:pos x="101" y="9"/>
                  </a:cxn>
                  <a:cxn ang="0">
                    <a:pos x="76" y="9"/>
                  </a:cxn>
                  <a:cxn ang="0">
                    <a:pos x="44" y="9"/>
                  </a:cxn>
                  <a:cxn ang="0">
                    <a:pos x="19" y="9"/>
                  </a:cxn>
                  <a:cxn ang="0">
                    <a:pos x="6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01" h="9">
                    <a:moveTo>
                      <a:pt x="0" y="0"/>
                    </a:moveTo>
                    <a:lnTo>
                      <a:pt x="0" y="0"/>
                    </a:lnTo>
                    <a:lnTo>
                      <a:pt x="25" y="4"/>
                    </a:lnTo>
                    <a:lnTo>
                      <a:pt x="50" y="4"/>
                    </a:lnTo>
                    <a:lnTo>
                      <a:pt x="82" y="4"/>
                    </a:lnTo>
                    <a:lnTo>
                      <a:pt x="88" y="9"/>
                    </a:lnTo>
                    <a:lnTo>
                      <a:pt x="101" y="9"/>
                    </a:lnTo>
                    <a:lnTo>
                      <a:pt x="101" y="9"/>
                    </a:lnTo>
                    <a:lnTo>
                      <a:pt x="76" y="9"/>
                    </a:lnTo>
                    <a:lnTo>
                      <a:pt x="44" y="9"/>
                    </a:lnTo>
                    <a:lnTo>
                      <a:pt x="19" y="9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12" name="Freeform 1188"/>
              <p:cNvSpPr>
                <a:spLocks/>
              </p:cNvSpPr>
              <p:nvPr/>
            </p:nvSpPr>
            <p:spPr bwMode="auto">
              <a:xfrm>
                <a:off x="4308" y="1542"/>
                <a:ext cx="32" cy="9"/>
              </a:xfrm>
              <a:custGeom>
                <a:avLst/>
                <a:gdLst/>
                <a:ahLst/>
                <a:cxnLst>
                  <a:cxn ang="0">
                    <a:pos x="32" y="9"/>
                  </a:cxn>
                  <a:cxn ang="0">
                    <a:pos x="32" y="9"/>
                  </a:cxn>
                  <a:cxn ang="0">
                    <a:pos x="19" y="9"/>
                  </a:cxn>
                  <a:cxn ang="0">
                    <a:pos x="7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5"/>
                  </a:cxn>
                  <a:cxn ang="0">
                    <a:pos x="32" y="9"/>
                  </a:cxn>
                  <a:cxn ang="0">
                    <a:pos x="32" y="9"/>
                  </a:cxn>
                </a:cxnLst>
                <a:rect l="0" t="0" r="r" b="b"/>
                <a:pathLst>
                  <a:path w="32" h="9">
                    <a:moveTo>
                      <a:pt x="32" y="9"/>
                    </a:moveTo>
                    <a:lnTo>
                      <a:pt x="32" y="9"/>
                    </a:lnTo>
                    <a:lnTo>
                      <a:pt x="19" y="9"/>
                    </a:lnTo>
                    <a:lnTo>
                      <a:pt x="7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5"/>
                    </a:lnTo>
                    <a:lnTo>
                      <a:pt x="32" y="9"/>
                    </a:lnTo>
                    <a:lnTo>
                      <a:pt x="32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13" name="Freeform 1189"/>
              <p:cNvSpPr>
                <a:spLocks/>
              </p:cNvSpPr>
              <p:nvPr/>
            </p:nvSpPr>
            <p:spPr bwMode="auto">
              <a:xfrm>
                <a:off x="4169" y="1520"/>
                <a:ext cx="7" cy="31"/>
              </a:xfrm>
              <a:custGeom>
                <a:avLst/>
                <a:gdLst/>
                <a:ahLst/>
                <a:cxnLst>
                  <a:cxn ang="0">
                    <a:pos x="0" y="31"/>
                  </a:cxn>
                  <a:cxn ang="0">
                    <a:pos x="0" y="31"/>
                  </a:cxn>
                  <a:cxn ang="0">
                    <a:pos x="0" y="13"/>
                  </a:cxn>
                  <a:cxn ang="0">
                    <a:pos x="0" y="4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7" y="18"/>
                  </a:cxn>
                  <a:cxn ang="0">
                    <a:pos x="7" y="22"/>
                  </a:cxn>
                  <a:cxn ang="0">
                    <a:pos x="0" y="31"/>
                  </a:cxn>
                  <a:cxn ang="0">
                    <a:pos x="0" y="31"/>
                  </a:cxn>
                </a:cxnLst>
                <a:rect l="0" t="0" r="r" b="b"/>
                <a:pathLst>
                  <a:path w="7" h="31">
                    <a:moveTo>
                      <a:pt x="0" y="31"/>
                    </a:moveTo>
                    <a:lnTo>
                      <a:pt x="0" y="31"/>
                    </a:lnTo>
                    <a:lnTo>
                      <a:pt x="0" y="13"/>
                    </a:lnTo>
                    <a:lnTo>
                      <a:pt x="0" y="4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7" y="18"/>
                    </a:lnTo>
                    <a:lnTo>
                      <a:pt x="7" y="22"/>
                    </a:lnTo>
                    <a:lnTo>
                      <a:pt x="0" y="31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14" name="Freeform 1190"/>
              <p:cNvSpPr>
                <a:spLocks/>
              </p:cNvSpPr>
              <p:nvPr/>
            </p:nvSpPr>
            <p:spPr bwMode="auto">
              <a:xfrm>
                <a:off x="4106" y="1515"/>
                <a:ext cx="32" cy="2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6" y="5"/>
                  </a:cxn>
                  <a:cxn ang="0">
                    <a:pos x="13" y="5"/>
                  </a:cxn>
                  <a:cxn ang="0">
                    <a:pos x="25" y="0"/>
                  </a:cxn>
                  <a:cxn ang="0">
                    <a:pos x="25" y="0"/>
                  </a:cxn>
                  <a:cxn ang="0">
                    <a:pos x="32" y="14"/>
                  </a:cxn>
                  <a:cxn ang="0">
                    <a:pos x="25" y="23"/>
                  </a:cxn>
                  <a:cxn ang="0">
                    <a:pos x="25" y="23"/>
                  </a:cxn>
                  <a:cxn ang="0">
                    <a:pos x="25" y="23"/>
                  </a:cxn>
                  <a:cxn ang="0">
                    <a:pos x="25" y="23"/>
                  </a:cxn>
                  <a:cxn ang="0">
                    <a:pos x="25" y="18"/>
                  </a:cxn>
                  <a:cxn ang="0">
                    <a:pos x="19" y="14"/>
                  </a:cxn>
                  <a:cxn ang="0">
                    <a:pos x="13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2" h="23">
                    <a:moveTo>
                      <a:pt x="0" y="0"/>
                    </a:moveTo>
                    <a:lnTo>
                      <a:pt x="0" y="0"/>
                    </a:lnTo>
                    <a:lnTo>
                      <a:pt x="6" y="5"/>
                    </a:lnTo>
                    <a:lnTo>
                      <a:pt x="13" y="5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32" y="14"/>
                    </a:lnTo>
                    <a:lnTo>
                      <a:pt x="25" y="23"/>
                    </a:lnTo>
                    <a:lnTo>
                      <a:pt x="25" y="23"/>
                    </a:lnTo>
                    <a:lnTo>
                      <a:pt x="25" y="23"/>
                    </a:lnTo>
                    <a:lnTo>
                      <a:pt x="25" y="23"/>
                    </a:lnTo>
                    <a:lnTo>
                      <a:pt x="25" y="18"/>
                    </a:lnTo>
                    <a:lnTo>
                      <a:pt x="19" y="14"/>
                    </a:lnTo>
                    <a:lnTo>
                      <a:pt x="13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15" name="Freeform 1191"/>
              <p:cNvSpPr>
                <a:spLocks/>
              </p:cNvSpPr>
              <p:nvPr/>
            </p:nvSpPr>
            <p:spPr bwMode="auto">
              <a:xfrm>
                <a:off x="4214" y="1214"/>
                <a:ext cx="107" cy="9"/>
              </a:xfrm>
              <a:custGeom>
                <a:avLst/>
                <a:gdLst/>
                <a:ahLst/>
                <a:cxnLst>
                  <a:cxn ang="0">
                    <a:pos x="50" y="5"/>
                  </a:cxn>
                  <a:cxn ang="0">
                    <a:pos x="50" y="5"/>
                  </a:cxn>
                  <a:cxn ang="0">
                    <a:pos x="107" y="5"/>
                  </a:cxn>
                  <a:cxn ang="0">
                    <a:pos x="107" y="5"/>
                  </a:cxn>
                  <a:cxn ang="0">
                    <a:pos x="82" y="9"/>
                  </a:cxn>
                  <a:cxn ang="0">
                    <a:pos x="44" y="5"/>
                  </a:cxn>
                  <a:cxn ang="0">
                    <a:pos x="12" y="5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25" y="0"/>
                  </a:cxn>
                  <a:cxn ang="0">
                    <a:pos x="37" y="0"/>
                  </a:cxn>
                  <a:cxn ang="0">
                    <a:pos x="50" y="5"/>
                  </a:cxn>
                  <a:cxn ang="0">
                    <a:pos x="50" y="5"/>
                  </a:cxn>
                </a:cxnLst>
                <a:rect l="0" t="0" r="r" b="b"/>
                <a:pathLst>
                  <a:path w="107" h="9">
                    <a:moveTo>
                      <a:pt x="50" y="5"/>
                    </a:moveTo>
                    <a:lnTo>
                      <a:pt x="50" y="5"/>
                    </a:lnTo>
                    <a:lnTo>
                      <a:pt x="107" y="5"/>
                    </a:lnTo>
                    <a:lnTo>
                      <a:pt x="107" y="5"/>
                    </a:lnTo>
                    <a:lnTo>
                      <a:pt x="82" y="9"/>
                    </a:lnTo>
                    <a:lnTo>
                      <a:pt x="44" y="5"/>
                    </a:lnTo>
                    <a:lnTo>
                      <a:pt x="12" y="5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5" y="0"/>
                    </a:lnTo>
                    <a:lnTo>
                      <a:pt x="37" y="0"/>
                    </a:lnTo>
                    <a:lnTo>
                      <a:pt x="50" y="5"/>
                    </a:lnTo>
                    <a:lnTo>
                      <a:pt x="50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16" name="Freeform 1192"/>
              <p:cNvSpPr>
                <a:spLocks/>
              </p:cNvSpPr>
              <p:nvPr/>
            </p:nvSpPr>
            <p:spPr bwMode="auto">
              <a:xfrm>
                <a:off x="4226" y="1147"/>
                <a:ext cx="89" cy="9"/>
              </a:xfrm>
              <a:custGeom>
                <a:avLst/>
                <a:gdLst/>
                <a:ahLst/>
                <a:cxnLst>
                  <a:cxn ang="0">
                    <a:pos x="44" y="4"/>
                  </a:cxn>
                  <a:cxn ang="0">
                    <a:pos x="44" y="4"/>
                  </a:cxn>
                  <a:cxn ang="0">
                    <a:pos x="89" y="4"/>
                  </a:cxn>
                  <a:cxn ang="0">
                    <a:pos x="82" y="4"/>
                  </a:cxn>
                  <a:cxn ang="0">
                    <a:pos x="44" y="9"/>
                  </a:cxn>
                  <a:cxn ang="0">
                    <a:pos x="13" y="4"/>
                  </a:cxn>
                  <a:cxn ang="0">
                    <a:pos x="13" y="4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38" y="0"/>
                  </a:cxn>
                  <a:cxn ang="0">
                    <a:pos x="44" y="4"/>
                  </a:cxn>
                  <a:cxn ang="0">
                    <a:pos x="44" y="4"/>
                  </a:cxn>
                </a:cxnLst>
                <a:rect l="0" t="0" r="r" b="b"/>
                <a:pathLst>
                  <a:path w="89" h="9">
                    <a:moveTo>
                      <a:pt x="44" y="4"/>
                    </a:moveTo>
                    <a:lnTo>
                      <a:pt x="44" y="4"/>
                    </a:lnTo>
                    <a:lnTo>
                      <a:pt x="89" y="4"/>
                    </a:lnTo>
                    <a:lnTo>
                      <a:pt x="82" y="4"/>
                    </a:lnTo>
                    <a:lnTo>
                      <a:pt x="44" y="9"/>
                    </a:lnTo>
                    <a:lnTo>
                      <a:pt x="13" y="4"/>
                    </a:lnTo>
                    <a:lnTo>
                      <a:pt x="13" y="4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38" y="0"/>
                    </a:lnTo>
                    <a:lnTo>
                      <a:pt x="44" y="4"/>
                    </a:lnTo>
                    <a:lnTo>
                      <a:pt x="44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17" name="Freeform 1193"/>
              <p:cNvSpPr>
                <a:spLocks/>
              </p:cNvSpPr>
              <p:nvPr/>
            </p:nvSpPr>
            <p:spPr bwMode="auto">
              <a:xfrm>
                <a:off x="4220" y="1259"/>
                <a:ext cx="50" cy="9"/>
              </a:xfrm>
              <a:custGeom>
                <a:avLst/>
                <a:gdLst/>
                <a:ahLst/>
                <a:cxnLst>
                  <a:cxn ang="0">
                    <a:pos x="44" y="9"/>
                  </a:cxn>
                  <a:cxn ang="0">
                    <a:pos x="44" y="9"/>
                  </a:cxn>
                  <a:cxn ang="0">
                    <a:pos x="38" y="5"/>
                  </a:cxn>
                  <a:cxn ang="0">
                    <a:pos x="19" y="5"/>
                  </a:cxn>
                  <a:cxn ang="0">
                    <a:pos x="6" y="5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13" y="0"/>
                  </a:cxn>
                  <a:cxn ang="0">
                    <a:pos x="31" y="0"/>
                  </a:cxn>
                  <a:cxn ang="0">
                    <a:pos x="50" y="0"/>
                  </a:cxn>
                  <a:cxn ang="0">
                    <a:pos x="50" y="5"/>
                  </a:cxn>
                  <a:cxn ang="0">
                    <a:pos x="44" y="9"/>
                  </a:cxn>
                  <a:cxn ang="0">
                    <a:pos x="44" y="9"/>
                  </a:cxn>
                </a:cxnLst>
                <a:rect l="0" t="0" r="r" b="b"/>
                <a:pathLst>
                  <a:path w="50" h="9">
                    <a:moveTo>
                      <a:pt x="44" y="9"/>
                    </a:moveTo>
                    <a:lnTo>
                      <a:pt x="44" y="9"/>
                    </a:lnTo>
                    <a:lnTo>
                      <a:pt x="38" y="5"/>
                    </a:lnTo>
                    <a:lnTo>
                      <a:pt x="19" y="5"/>
                    </a:lnTo>
                    <a:lnTo>
                      <a:pt x="6" y="5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13" y="0"/>
                    </a:lnTo>
                    <a:lnTo>
                      <a:pt x="31" y="0"/>
                    </a:lnTo>
                    <a:lnTo>
                      <a:pt x="50" y="0"/>
                    </a:lnTo>
                    <a:lnTo>
                      <a:pt x="50" y="5"/>
                    </a:lnTo>
                    <a:lnTo>
                      <a:pt x="44" y="9"/>
                    </a:lnTo>
                    <a:lnTo>
                      <a:pt x="44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18" name="Freeform 1194"/>
              <p:cNvSpPr>
                <a:spLocks/>
              </p:cNvSpPr>
              <p:nvPr/>
            </p:nvSpPr>
            <p:spPr bwMode="auto">
              <a:xfrm>
                <a:off x="4435" y="1268"/>
                <a:ext cx="44" cy="5"/>
              </a:xfrm>
              <a:custGeom>
                <a:avLst/>
                <a:gdLst/>
                <a:ahLst/>
                <a:cxnLst>
                  <a:cxn ang="0">
                    <a:pos x="44" y="5"/>
                  </a:cxn>
                  <a:cxn ang="0">
                    <a:pos x="44" y="5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44" y="5"/>
                  </a:cxn>
                  <a:cxn ang="0">
                    <a:pos x="44" y="5"/>
                  </a:cxn>
                </a:cxnLst>
                <a:rect l="0" t="0" r="r" b="b"/>
                <a:pathLst>
                  <a:path w="44" h="5">
                    <a:moveTo>
                      <a:pt x="44" y="5"/>
                    </a:moveTo>
                    <a:lnTo>
                      <a:pt x="44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44" y="5"/>
                    </a:lnTo>
                    <a:lnTo>
                      <a:pt x="44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19" name="Freeform 1195"/>
              <p:cNvSpPr>
                <a:spLocks/>
              </p:cNvSpPr>
              <p:nvPr/>
            </p:nvSpPr>
            <p:spPr bwMode="auto">
              <a:xfrm>
                <a:off x="4612" y="1255"/>
                <a:ext cx="70" cy="9"/>
              </a:xfrm>
              <a:custGeom>
                <a:avLst/>
                <a:gdLst/>
                <a:ahLst/>
                <a:cxnLst>
                  <a:cxn ang="0">
                    <a:pos x="19" y="4"/>
                  </a:cxn>
                  <a:cxn ang="0">
                    <a:pos x="19" y="4"/>
                  </a:cxn>
                  <a:cxn ang="0">
                    <a:pos x="57" y="4"/>
                  </a:cxn>
                  <a:cxn ang="0">
                    <a:pos x="70" y="4"/>
                  </a:cxn>
                  <a:cxn ang="0">
                    <a:pos x="64" y="4"/>
                  </a:cxn>
                  <a:cxn ang="0">
                    <a:pos x="64" y="4"/>
                  </a:cxn>
                  <a:cxn ang="0">
                    <a:pos x="38" y="9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13" y="0"/>
                  </a:cxn>
                  <a:cxn ang="0">
                    <a:pos x="19" y="4"/>
                  </a:cxn>
                  <a:cxn ang="0">
                    <a:pos x="19" y="4"/>
                  </a:cxn>
                </a:cxnLst>
                <a:rect l="0" t="0" r="r" b="b"/>
                <a:pathLst>
                  <a:path w="70" h="9">
                    <a:moveTo>
                      <a:pt x="19" y="4"/>
                    </a:moveTo>
                    <a:lnTo>
                      <a:pt x="19" y="4"/>
                    </a:lnTo>
                    <a:lnTo>
                      <a:pt x="57" y="4"/>
                    </a:lnTo>
                    <a:lnTo>
                      <a:pt x="70" y="4"/>
                    </a:lnTo>
                    <a:lnTo>
                      <a:pt x="64" y="4"/>
                    </a:lnTo>
                    <a:lnTo>
                      <a:pt x="64" y="4"/>
                    </a:lnTo>
                    <a:lnTo>
                      <a:pt x="38" y="9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13" y="0"/>
                    </a:lnTo>
                    <a:lnTo>
                      <a:pt x="19" y="4"/>
                    </a:lnTo>
                    <a:lnTo>
                      <a:pt x="19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20" name="Freeform 1196"/>
              <p:cNvSpPr>
                <a:spLocks/>
              </p:cNvSpPr>
              <p:nvPr/>
            </p:nvSpPr>
            <p:spPr bwMode="auto">
              <a:xfrm>
                <a:off x="4429" y="1246"/>
                <a:ext cx="63" cy="18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0" y="13"/>
                  </a:cxn>
                  <a:cxn ang="0">
                    <a:pos x="6" y="13"/>
                  </a:cxn>
                  <a:cxn ang="0">
                    <a:pos x="6" y="9"/>
                  </a:cxn>
                  <a:cxn ang="0">
                    <a:pos x="6" y="4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12" y="9"/>
                  </a:cxn>
                  <a:cxn ang="0">
                    <a:pos x="19" y="13"/>
                  </a:cxn>
                  <a:cxn ang="0">
                    <a:pos x="19" y="13"/>
                  </a:cxn>
                  <a:cxn ang="0">
                    <a:pos x="38" y="9"/>
                  </a:cxn>
                  <a:cxn ang="0">
                    <a:pos x="38" y="9"/>
                  </a:cxn>
                  <a:cxn ang="0">
                    <a:pos x="63" y="13"/>
                  </a:cxn>
                  <a:cxn ang="0">
                    <a:pos x="57" y="13"/>
                  </a:cxn>
                  <a:cxn ang="0">
                    <a:pos x="38" y="13"/>
                  </a:cxn>
                  <a:cxn ang="0">
                    <a:pos x="12" y="18"/>
                  </a:cxn>
                  <a:cxn ang="0">
                    <a:pos x="12" y="18"/>
                  </a:cxn>
                  <a:cxn ang="0">
                    <a:pos x="6" y="13"/>
                  </a:cxn>
                  <a:cxn ang="0">
                    <a:pos x="6" y="13"/>
                  </a:cxn>
                  <a:cxn ang="0">
                    <a:pos x="0" y="13"/>
                  </a:cxn>
                  <a:cxn ang="0">
                    <a:pos x="0" y="13"/>
                  </a:cxn>
                </a:cxnLst>
                <a:rect l="0" t="0" r="r" b="b"/>
                <a:pathLst>
                  <a:path w="63" h="18">
                    <a:moveTo>
                      <a:pt x="0" y="13"/>
                    </a:moveTo>
                    <a:lnTo>
                      <a:pt x="0" y="13"/>
                    </a:lnTo>
                    <a:lnTo>
                      <a:pt x="6" y="13"/>
                    </a:lnTo>
                    <a:lnTo>
                      <a:pt x="6" y="9"/>
                    </a:lnTo>
                    <a:lnTo>
                      <a:pt x="6" y="4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2" y="9"/>
                    </a:lnTo>
                    <a:lnTo>
                      <a:pt x="19" y="13"/>
                    </a:lnTo>
                    <a:lnTo>
                      <a:pt x="19" y="13"/>
                    </a:lnTo>
                    <a:lnTo>
                      <a:pt x="38" y="9"/>
                    </a:lnTo>
                    <a:lnTo>
                      <a:pt x="38" y="9"/>
                    </a:lnTo>
                    <a:lnTo>
                      <a:pt x="63" y="13"/>
                    </a:lnTo>
                    <a:lnTo>
                      <a:pt x="57" y="13"/>
                    </a:lnTo>
                    <a:lnTo>
                      <a:pt x="38" y="13"/>
                    </a:lnTo>
                    <a:lnTo>
                      <a:pt x="12" y="18"/>
                    </a:lnTo>
                    <a:lnTo>
                      <a:pt x="12" y="18"/>
                    </a:lnTo>
                    <a:lnTo>
                      <a:pt x="6" y="13"/>
                    </a:lnTo>
                    <a:lnTo>
                      <a:pt x="6" y="13"/>
                    </a:lnTo>
                    <a:lnTo>
                      <a:pt x="0" y="13"/>
                    </a:ln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21" name="Freeform 1197"/>
              <p:cNvSpPr>
                <a:spLocks/>
              </p:cNvSpPr>
              <p:nvPr/>
            </p:nvSpPr>
            <p:spPr bwMode="auto">
              <a:xfrm>
                <a:off x="4226" y="1183"/>
                <a:ext cx="95" cy="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76" y="0"/>
                  </a:cxn>
                  <a:cxn ang="0">
                    <a:pos x="76" y="0"/>
                  </a:cxn>
                  <a:cxn ang="0">
                    <a:pos x="89" y="4"/>
                  </a:cxn>
                  <a:cxn ang="0">
                    <a:pos x="95" y="4"/>
                  </a:cxn>
                  <a:cxn ang="0">
                    <a:pos x="82" y="4"/>
                  </a:cxn>
                  <a:cxn ang="0">
                    <a:pos x="82" y="4"/>
                  </a:cxn>
                  <a:cxn ang="0">
                    <a:pos x="57" y="4"/>
                  </a:cxn>
                  <a:cxn ang="0">
                    <a:pos x="32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5" h="4">
                    <a:moveTo>
                      <a:pt x="0" y="0"/>
                    </a:moveTo>
                    <a:lnTo>
                      <a:pt x="0" y="0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89" y="4"/>
                    </a:lnTo>
                    <a:lnTo>
                      <a:pt x="95" y="4"/>
                    </a:lnTo>
                    <a:lnTo>
                      <a:pt x="82" y="4"/>
                    </a:lnTo>
                    <a:lnTo>
                      <a:pt x="82" y="4"/>
                    </a:lnTo>
                    <a:lnTo>
                      <a:pt x="57" y="4"/>
                    </a:lnTo>
                    <a:lnTo>
                      <a:pt x="32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22" name="Freeform 1198"/>
              <p:cNvSpPr>
                <a:spLocks/>
              </p:cNvSpPr>
              <p:nvPr/>
            </p:nvSpPr>
            <p:spPr bwMode="auto">
              <a:xfrm>
                <a:off x="4220" y="1192"/>
                <a:ext cx="63" cy="4"/>
              </a:xfrm>
              <a:custGeom>
                <a:avLst/>
                <a:gdLst/>
                <a:ahLst/>
                <a:cxnLst>
                  <a:cxn ang="0">
                    <a:pos x="63" y="4"/>
                  </a:cxn>
                  <a:cxn ang="0">
                    <a:pos x="63" y="4"/>
                  </a:cxn>
                  <a:cxn ang="0">
                    <a:pos x="31" y="4"/>
                  </a:cxn>
                  <a:cxn ang="0">
                    <a:pos x="13" y="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31" y="0"/>
                  </a:cxn>
                  <a:cxn ang="0">
                    <a:pos x="50" y="0"/>
                  </a:cxn>
                  <a:cxn ang="0">
                    <a:pos x="63" y="4"/>
                  </a:cxn>
                  <a:cxn ang="0">
                    <a:pos x="63" y="4"/>
                  </a:cxn>
                </a:cxnLst>
                <a:rect l="0" t="0" r="r" b="b"/>
                <a:pathLst>
                  <a:path w="63" h="4">
                    <a:moveTo>
                      <a:pt x="63" y="4"/>
                    </a:moveTo>
                    <a:lnTo>
                      <a:pt x="63" y="4"/>
                    </a:lnTo>
                    <a:lnTo>
                      <a:pt x="31" y="4"/>
                    </a:lnTo>
                    <a:lnTo>
                      <a:pt x="13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31" y="0"/>
                    </a:lnTo>
                    <a:lnTo>
                      <a:pt x="50" y="0"/>
                    </a:lnTo>
                    <a:lnTo>
                      <a:pt x="63" y="4"/>
                    </a:lnTo>
                    <a:lnTo>
                      <a:pt x="63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23" name="Freeform 1199"/>
              <p:cNvSpPr>
                <a:spLocks/>
              </p:cNvSpPr>
              <p:nvPr/>
            </p:nvSpPr>
            <p:spPr bwMode="auto">
              <a:xfrm>
                <a:off x="4024" y="1533"/>
                <a:ext cx="12" cy="2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2" y="9"/>
                  </a:cxn>
                  <a:cxn ang="0">
                    <a:pos x="12" y="18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" h="23">
                    <a:moveTo>
                      <a:pt x="0" y="0"/>
                    </a:moveTo>
                    <a:lnTo>
                      <a:pt x="0" y="0"/>
                    </a:lnTo>
                    <a:lnTo>
                      <a:pt x="12" y="9"/>
                    </a:lnTo>
                    <a:lnTo>
                      <a:pt x="12" y="18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24" name="Freeform 1200"/>
              <p:cNvSpPr>
                <a:spLocks/>
              </p:cNvSpPr>
              <p:nvPr/>
            </p:nvSpPr>
            <p:spPr bwMode="auto">
              <a:xfrm>
                <a:off x="3252" y="1412"/>
                <a:ext cx="31" cy="18"/>
              </a:xfrm>
              <a:custGeom>
                <a:avLst/>
                <a:gdLst/>
                <a:ahLst/>
                <a:cxnLst>
                  <a:cxn ang="0">
                    <a:pos x="25" y="0"/>
                  </a:cxn>
                  <a:cxn ang="0">
                    <a:pos x="25" y="0"/>
                  </a:cxn>
                  <a:cxn ang="0">
                    <a:pos x="25" y="4"/>
                  </a:cxn>
                  <a:cxn ang="0">
                    <a:pos x="31" y="13"/>
                  </a:cxn>
                  <a:cxn ang="0">
                    <a:pos x="31" y="13"/>
                  </a:cxn>
                  <a:cxn ang="0">
                    <a:pos x="19" y="13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6" y="4"/>
                  </a:cxn>
                  <a:cxn ang="0">
                    <a:pos x="25" y="0"/>
                  </a:cxn>
                  <a:cxn ang="0">
                    <a:pos x="25" y="0"/>
                  </a:cxn>
                </a:cxnLst>
                <a:rect l="0" t="0" r="r" b="b"/>
                <a:pathLst>
                  <a:path w="31" h="18">
                    <a:moveTo>
                      <a:pt x="25" y="0"/>
                    </a:moveTo>
                    <a:lnTo>
                      <a:pt x="25" y="0"/>
                    </a:lnTo>
                    <a:lnTo>
                      <a:pt x="25" y="4"/>
                    </a:lnTo>
                    <a:lnTo>
                      <a:pt x="31" y="13"/>
                    </a:lnTo>
                    <a:lnTo>
                      <a:pt x="31" y="13"/>
                    </a:lnTo>
                    <a:lnTo>
                      <a:pt x="19" y="13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6" y="4"/>
                    </a:lnTo>
                    <a:lnTo>
                      <a:pt x="25" y="0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25" name="Freeform 1201"/>
              <p:cNvSpPr>
                <a:spLocks/>
              </p:cNvSpPr>
              <p:nvPr/>
            </p:nvSpPr>
            <p:spPr bwMode="auto">
              <a:xfrm>
                <a:off x="4188" y="963"/>
                <a:ext cx="51" cy="4"/>
              </a:xfrm>
              <a:custGeom>
                <a:avLst/>
                <a:gdLst/>
                <a:ahLst/>
                <a:cxnLst>
                  <a:cxn ang="0">
                    <a:pos x="51" y="0"/>
                  </a:cxn>
                  <a:cxn ang="0">
                    <a:pos x="51" y="0"/>
                  </a:cxn>
                  <a:cxn ang="0">
                    <a:pos x="38" y="4"/>
                  </a:cxn>
                  <a:cxn ang="0">
                    <a:pos x="32" y="4"/>
                  </a:cxn>
                  <a:cxn ang="0">
                    <a:pos x="19" y="4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26" y="0"/>
                  </a:cxn>
                  <a:cxn ang="0">
                    <a:pos x="38" y="0"/>
                  </a:cxn>
                  <a:cxn ang="0">
                    <a:pos x="51" y="0"/>
                  </a:cxn>
                  <a:cxn ang="0">
                    <a:pos x="51" y="0"/>
                  </a:cxn>
                </a:cxnLst>
                <a:rect l="0" t="0" r="r" b="b"/>
                <a:pathLst>
                  <a:path w="51" h="4">
                    <a:moveTo>
                      <a:pt x="51" y="0"/>
                    </a:moveTo>
                    <a:lnTo>
                      <a:pt x="51" y="0"/>
                    </a:lnTo>
                    <a:lnTo>
                      <a:pt x="38" y="4"/>
                    </a:lnTo>
                    <a:lnTo>
                      <a:pt x="32" y="4"/>
                    </a:lnTo>
                    <a:lnTo>
                      <a:pt x="19" y="4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26" y="0"/>
                    </a:lnTo>
                    <a:lnTo>
                      <a:pt x="38" y="0"/>
                    </a:lnTo>
                    <a:lnTo>
                      <a:pt x="51" y="0"/>
                    </a:lnTo>
                    <a:lnTo>
                      <a:pt x="51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26" name="Freeform 1202"/>
              <p:cNvSpPr>
                <a:spLocks/>
              </p:cNvSpPr>
              <p:nvPr/>
            </p:nvSpPr>
            <p:spPr bwMode="auto">
              <a:xfrm>
                <a:off x="3808" y="1043"/>
                <a:ext cx="45" cy="9"/>
              </a:xfrm>
              <a:custGeom>
                <a:avLst/>
                <a:gdLst/>
                <a:ahLst/>
                <a:cxnLst>
                  <a:cxn ang="0">
                    <a:pos x="45" y="9"/>
                  </a:cxn>
                  <a:cxn ang="0">
                    <a:pos x="45" y="9"/>
                  </a:cxn>
                  <a:cxn ang="0">
                    <a:pos x="32" y="9"/>
                  </a:cxn>
                  <a:cxn ang="0">
                    <a:pos x="19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19" y="0"/>
                  </a:cxn>
                  <a:cxn ang="0">
                    <a:pos x="32" y="5"/>
                  </a:cxn>
                  <a:cxn ang="0">
                    <a:pos x="45" y="9"/>
                  </a:cxn>
                  <a:cxn ang="0">
                    <a:pos x="45" y="9"/>
                  </a:cxn>
                </a:cxnLst>
                <a:rect l="0" t="0" r="r" b="b"/>
                <a:pathLst>
                  <a:path w="45" h="9">
                    <a:moveTo>
                      <a:pt x="45" y="9"/>
                    </a:moveTo>
                    <a:lnTo>
                      <a:pt x="45" y="9"/>
                    </a:lnTo>
                    <a:lnTo>
                      <a:pt x="32" y="9"/>
                    </a:lnTo>
                    <a:lnTo>
                      <a:pt x="19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19" y="0"/>
                    </a:lnTo>
                    <a:lnTo>
                      <a:pt x="32" y="5"/>
                    </a:lnTo>
                    <a:lnTo>
                      <a:pt x="45" y="9"/>
                    </a:lnTo>
                    <a:lnTo>
                      <a:pt x="45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27" name="Rectangle 1203"/>
              <p:cNvSpPr>
                <a:spLocks noChangeArrowheads="1"/>
              </p:cNvSpPr>
              <p:nvPr/>
            </p:nvSpPr>
            <p:spPr bwMode="auto">
              <a:xfrm>
                <a:off x="3657" y="1070"/>
                <a:ext cx="1" cy="1"/>
              </a:xfrm>
              <a:prstGeom prst="rect">
                <a:avLst/>
              </a:prstGeom>
              <a:solidFill>
                <a:srgbClr val="ABDFF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28" name="Freeform 1204"/>
              <p:cNvSpPr>
                <a:spLocks/>
              </p:cNvSpPr>
              <p:nvPr/>
            </p:nvSpPr>
            <p:spPr bwMode="auto">
              <a:xfrm>
                <a:off x="3619" y="1070"/>
                <a:ext cx="101" cy="81"/>
              </a:xfrm>
              <a:custGeom>
                <a:avLst/>
                <a:gdLst/>
                <a:ahLst/>
                <a:cxnLst>
                  <a:cxn ang="0">
                    <a:pos x="101" y="27"/>
                  </a:cxn>
                  <a:cxn ang="0">
                    <a:pos x="101" y="27"/>
                  </a:cxn>
                  <a:cxn ang="0">
                    <a:pos x="69" y="27"/>
                  </a:cxn>
                  <a:cxn ang="0">
                    <a:pos x="69" y="27"/>
                  </a:cxn>
                  <a:cxn ang="0">
                    <a:pos x="69" y="54"/>
                  </a:cxn>
                  <a:cxn ang="0">
                    <a:pos x="69" y="81"/>
                  </a:cxn>
                  <a:cxn ang="0">
                    <a:pos x="69" y="81"/>
                  </a:cxn>
                  <a:cxn ang="0">
                    <a:pos x="57" y="72"/>
                  </a:cxn>
                  <a:cxn ang="0">
                    <a:pos x="50" y="72"/>
                  </a:cxn>
                  <a:cxn ang="0">
                    <a:pos x="38" y="72"/>
                  </a:cxn>
                  <a:cxn ang="0">
                    <a:pos x="19" y="72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6" y="63"/>
                  </a:cxn>
                  <a:cxn ang="0">
                    <a:pos x="6" y="54"/>
                  </a:cxn>
                  <a:cxn ang="0">
                    <a:pos x="0" y="45"/>
                  </a:cxn>
                  <a:cxn ang="0">
                    <a:pos x="0" y="45"/>
                  </a:cxn>
                  <a:cxn ang="0">
                    <a:pos x="6" y="45"/>
                  </a:cxn>
                  <a:cxn ang="0">
                    <a:pos x="6" y="45"/>
                  </a:cxn>
                  <a:cxn ang="0">
                    <a:pos x="0" y="32"/>
                  </a:cxn>
                  <a:cxn ang="0">
                    <a:pos x="6" y="18"/>
                  </a:cxn>
                  <a:cxn ang="0">
                    <a:pos x="6" y="18"/>
                  </a:cxn>
                  <a:cxn ang="0">
                    <a:pos x="6" y="18"/>
                  </a:cxn>
                  <a:cxn ang="0">
                    <a:pos x="6" y="18"/>
                  </a:cxn>
                  <a:cxn ang="0">
                    <a:pos x="12" y="14"/>
                  </a:cxn>
                  <a:cxn ang="0">
                    <a:pos x="12" y="14"/>
                  </a:cxn>
                  <a:cxn ang="0">
                    <a:pos x="12" y="18"/>
                  </a:cxn>
                  <a:cxn ang="0">
                    <a:pos x="19" y="23"/>
                  </a:cxn>
                  <a:cxn ang="0">
                    <a:pos x="19" y="23"/>
                  </a:cxn>
                  <a:cxn ang="0">
                    <a:pos x="25" y="18"/>
                  </a:cxn>
                  <a:cxn ang="0">
                    <a:pos x="25" y="18"/>
                  </a:cxn>
                  <a:cxn ang="0">
                    <a:pos x="31" y="18"/>
                  </a:cxn>
                  <a:cxn ang="0">
                    <a:pos x="31" y="18"/>
                  </a:cxn>
                  <a:cxn ang="0">
                    <a:pos x="31" y="14"/>
                  </a:cxn>
                  <a:cxn ang="0">
                    <a:pos x="31" y="9"/>
                  </a:cxn>
                  <a:cxn ang="0">
                    <a:pos x="25" y="9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31" y="5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38" y="9"/>
                  </a:cxn>
                  <a:cxn ang="0">
                    <a:pos x="38" y="18"/>
                  </a:cxn>
                  <a:cxn ang="0">
                    <a:pos x="38" y="18"/>
                  </a:cxn>
                  <a:cxn ang="0">
                    <a:pos x="88" y="18"/>
                  </a:cxn>
                  <a:cxn ang="0">
                    <a:pos x="88" y="18"/>
                  </a:cxn>
                  <a:cxn ang="0">
                    <a:pos x="88" y="9"/>
                  </a:cxn>
                  <a:cxn ang="0">
                    <a:pos x="95" y="5"/>
                  </a:cxn>
                  <a:cxn ang="0">
                    <a:pos x="101" y="9"/>
                  </a:cxn>
                  <a:cxn ang="0">
                    <a:pos x="101" y="9"/>
                  </a:cxn>
                  <a:cxn ang="0">
                    <a:pos x="95" y="14"/>
                  </a:cxn>
                  <a:cxn ang="0">
                    <a:pos x="95" y="18"/>
                  </a:cxn>
                  <a:cxn ang="0">
                    <a:pos x="101" y="27"/>
                  </a:cxn>
                  <a:cxn ang="0">
                    <a:pos x="101" y="27"/>
                  </a:cxn>
                </a:cxnLst>
                <a:rect l="0" t="0" r="r" b="b"/>
                <a:pathLst>
                  <a:path w="101" h="81">
                    <a:moveTo>
                      <a:pt x="101" y="27"/>
                    </a:moveTo>
                    <a:lnTo>
                      <a:pt x="101" y="27"/>
                    </a:lnTo>
                    <a:lnTo>
                      <a:pt x="69" y="27"/>
                    </a:lnTo>
                    <a:lnTo>
                      <a:pt x="69" y="27"/>
                    </a:lnTo>
                    <a:lnTo>
                      <a:pt x="69" y="54"/>
                    </a:lnTo>
                    <a:lnTo>
                      <a:pt x="69" y="81"/>
                    </a:lnTo>
                    <a:lnTo>
                      <a:pt x="69" y="81"/>
                    </a:lnTo>
                    <a:lnTo>
                      <a:pt x="57" y="72"/>
                    </a:lnTo>
                    <a:lnTo>
                      <a:pt x="50" y="72"/>
                    </a:lnTo>
                    <a:lnTo>
                      <a:pt x="38" y="72"/>
                    </a:lnTo>
                    <a:lnTo>
                      <a:pt x="19" y="72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6" y="63"/>
                    </a:lnTo>
                    <a:lnTo>
                      <a:pt x="6" y="54"/>
                    </a:lnTo>
                    <a:lnTo>
                      <a:pt x="0" y="45"/>
                    </a:lnTo>
                    <a:lnTo>
                      <a:pt x="0" y="45"/>
                    </a:lnTo>
                    <a:lnTo>
                      <a:pt x="6" y="45"/>
                    </a:lnTo>
                    <a:lnTo>
                      <a:pt x="6" y="45"/>
                    </a:lnTo>
                    <a:lnTo>
                      <a:pt x="0" y="32"/>
                    </a:lnTo>
                    <a:lnTo>
                      <a:pt x="6" y="18"/>
                    </a:lnTo>
                    <a:lnTo>
                      <a:pt x="6" y="18"/>
                    </a:lnTo>
                    <a:lnTo>
                      <a:pt x="6" y="18"/>
                    </a:lnTo>
                    <a:lnTo>
                      <a:pt x="6" y="18"/>
                    </a:lnTo>
                    <a:lnTo>
                      <a:pt x="12" y="14"/>
                    </a:lnTo>
                    <a:lnTo>
                      <a:pt x="12" y="14"/>
                    </a:lnTo>
                    <a:lnTo>
                      <a:pt x="12" y="18"/>
                    </a:lnTo>
                    <a:lnTo>
                      <a:pt x="19" y="23"/>
                    </a:lnTo>
                    <a:lnTo>
                      <a:pt x="19" y="23"/>
                    </a:lnTo>
                    <a:lnTo>
                      <a:pt x="25" y="18"/>
                    </a:lnTo>
                    <a:lnTo>
                      <a:pt x="25" y="18"/>
                    </a:lnTo>
                    <a:lnTo>
                      <a:pt x="31" y="18"/>
                    </a:lnTo>
                    <a:lnTo>
                      <a:pt x="31" y="18"/>
                    </a:lnTo>
                    <a:lnTo>
                      <a:pt x="31" y="14"/>
                    </a:lnTo>
                    <a:lnTo>
                      <a:pt x="31" y="9"/>
                    </a:lnTo>
                    <a:lnTo>
                      <a:pt x="25" y="9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31" y="5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8" y="9"/>
                    </a:lnTo>
                    <a:lnTo>
                      <a:pt x="38" y="18"/>
                    </a:lnTo>
                    <a:lnTo>
                      <a:pt x="38" y="18"/>
                    </a:lnTo>
                    <a:lnTo>
                      <a:pt x="88" y="18"/>
                    </a:lnTo>
                    <a:lnTo>
                      <a:pt x="88" y="18"/>
                    </a:lnTo>
                    <a:lnTo>
                      <a:pt x="88" y="9"/>
                    </a:lnTo>
                    <a:lnTo>
                      <a:pt x="95" y="5"/>
                    </a:lnTo>
                    <a:lnTo>
                      <a:pt x="101" y="9"/>
                    </a:lnTo>
                    <a:lnTo>
                      <a:pt x="101" y="9"/>
                    </a:lnTo>
                    <a:lnTo>
                      <a:pt x="95" y="14"/>
                    </a:lnTo>
                    <a:lnTo>
                      <a:pt x="95" y="18"/>
                    </a:lnTo>
                    <a:lnTo>
                      <a:pt x="101" y="27"/>
                    </a:lnTo>
                    <a:lnTo>
                      <a:pt x="101" y="27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29" name="Freeform 1205"/>
              <p:cNvSpPr>
                <a:spLocks/>
              </p:cNvSpPr>
              <p:nvPr/>
            </p:nvSpPr>
            <p:spPr bwMode="auto">
              <a:xfrm>
                <a:off x="4087" y="1183"/>
                <a:ext cx="19" cy="1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6" y="9"/>
                  </a:cxn>
                  <a:cxn ang="0">
                    <a:pos x="13" y="9"/>
                  </a:cxn>
                  <a:cxn ang="0">
                    <a:pos x="19" y="9"/>
                  </a:cxn>
                  <a:cxn ang="0">
                    <a:pos x="19" y="13"/>
                  </a:cxn>
                  <a:cxn ang="0">
                    <a:pos x="19" y="13"/>
                  </a:cxn>
                  <a:cxn ang="0">
                    <a:pos x="0" y="18"/>
                  </a:cxn>
                  <a:cxn ang="0">
                    <a:pos x="0" y="13"/>
                  </a:cxn>
                  <a:cxn ang="0">
                    <a:pos x="0" y="4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19" h="18">
                    <a:moveTo>
                      <a:pt x="6" y="0"/>
                    </a:moveTo>
                    <a:lnTo>
                      <a:pt x="6" y="0"/>
                    </a:lnTo>
                    <a:lnTo>
                      <a:pt x="6" y="9"/>
                    </a:lnTo>
                    <a:lnTo>
                      <a:pt x="13" y="9"/>
                    </a:lnTo>
                    <a:lnTo>
                      <a:pt x="19" y="9"/>
                    </a:lnTo>
                    <a:lnTo>
                      <a:pt x="19" y="13"/>
                    </a:lnTo>
                    <a:lnTo>
                      <a:pt x="19" y="13"/>
                    </a:lnTo>
                    <a:lnTo>
                      <a:pt x="0" y="18"/>
                    </a:lnTo>
                    <a:lnTo>
                      <a:pt x="0" y="13"/>
                    </a:lnTo>
                    <a:lnTo>
                      <a:pt x="0" y="4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30" name="Freeform 1206"/>
              <p:cNvSpPr>
                <a:spLocks/>
              </p:cNvSpPr>
              <p:nvPr/>
            </p:nvSpPr>
            <p:spPr bwMode="auto">
              <a:xfrm>
                <a:off x="4055" y="998"/>
                <a:ext cx="32" cy="9"/>
              </a:xfrm>
              <a:custGeom>
                <a:avLst/>
                <a:gdLst/>
                <a:ahLst/>
                <a:cxnLst>
                  <a:cxn ang="0">
                    <a:pos x="26" y="5"/>
                  </a:cxn>
                  <a:cxn ang="0">
                    <a:pos x="26" y="5"/>
                  </a:cxn>
                  <a:cxn ang="0">
                    <a:pos x="26" y="0"/>
                  </a:cxn>
                  <a:cxn ang="0">
                    <a:pos x="32" y="0"/>
                  </a:cxn>
                  <a:cxn ang="0">
                    <a:pos x="32" y="0"/>
                  </a:cxn>
                  <a:cxn ang="0">
                    <a:pos x="32" y="9"/>
                  </a:cxn>
                  <a:cxn ang="0">
                    <a:pos x="19" y="9"/>
                  </a:cxn>
                  <a:cxn ang="0">
                    <a:pos x="7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13" y="5"/>
                  </a:cxn>
                  <a:cxn ang="0">
                    <a:pos x="26" y="5"/>
                  </a:cxn>
                  <a:cxn ang="0">
                    <a:pos x="26" y="5"/>
                  </a:cxn>
                </a:cxnLst>
                <a:rect l="0" t="0" r="r" b="b"/>
                <a:pathLst>
                  <a:path w="32" h="9">
                    <a:moveTo>
                      <a:pt x="26" y="5"/>
                    </a:moveTo>
                    <a:lnTo>
                      <a:pt x="26" y="5"/>
                    </a:lnTo>
                    <a:lnTo>
                      <a:pt x="26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9"/>
                    </a:lnTo>
                    <a:lnTo>
                      <a:pt x="19" y="9"/>
                    </a:lnTo>
                    <a:lnTo>
                      <a:pt x="7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13" y="5"/>
                    </a:lnTo>
                    <a:lnTo>
                      <a:pt x="26" y="5"/>
                    </a:lnTo>
                    <a:lnTo>
                      <a:pt x="26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31" name="Freeform 1207"/>
              <p:cNvSpPr>
                <a:spLocks/>
              </p:cNvSpPr>
              <p:nvPr/>
            </p:nvSpPr>
            <p:spPr bwMode="auto">
              <a:xfrm>
                <a:off x="4068" y="1097"/>
                <a:ext cx="38" cy="23"/>
              </a:xfrm>
              <a:custGeom>
                <a:avLst/>
                <a:gdLst/>
                <a:ahLst/>
                <a:cxnLst>
                  <a:cxn ang="0">
                    <a:pos x="6" y="5"/>
                  </a:cxn>
                  <a:cxn ang="0">
                    <a:pos x="6" y="5"/>
                  </a:cxn>
                  <a:cxn ang="0">
                    <a:pos x="13" y="9"/>
                  </a:cxn>
                  <a:cxn ang="0">
                    <a:pos x="19" y="9"/>
                  </a:cxn>
                  <a:cxn ang="0">
                    <a:pos x="25" y="0"/>
                  </a:cxn>
                  <a:cxn ang="0">
                    <a:pos x="25" y="0"/>
                  </a:cxn>
                  <a:cxn ang="0">
                    <a:pos x="25" y="9"/>
                  </a:cxn>
                  <a:cxn ang="0">
                    <a:pos x="25" y="9"/>
                  </a:cxn>
                  <a:cxn ang="0">
                    <a:pos x="38" y="5"/>
                  </a:cxn>
                  <a:cxn ang="0">
                    <a:pos x="38" y="9"/>
                  </a:cxn>
                  <a:cxn ang="0">
                    <a:pos x="38" y="9"/>
                  </a:cxn>
                  <a:cxn ang="0">
                    <a:pos x="6" y="9"/>
                  </a:cxn>
                  <a:cxn ang="0">
                    <a:pos x="6" y="9"/>
                  </a:cxn>
                  <a:cxn ang="0">
                    <a:pos x="6" y="23"/>
                  </a:cxn>
                  <a:cxn ang="0">
                    <a:pos x="6" y="23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6" y="5"/>
                  </a:cxn>
                  <a:cxn ang="0">
                    <a:pos x="6" y="5"/>
                  </a:cxn>
                </a:cxnLst>
                <a:rect l="0" t="0" r="r" b="b"/>
                <a:pathLst>
                  <a:path w="38" h="23">
                    <a:moveTo>
                      <a:pt x="6" y="5"/>
                    </a:moveTo>
                    <a:lnTo>
                      <a:pt x="6" y="5"/>
                    </a:lnTo>
                    <a:lnTo>
                      <a:pt x="13" y="9"/>
                    </a:lnTo>
                    <a:lnTo>
                      <a:pt x="19" y="9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25" y="9"/>
                    </a:lnTo>
                    <a:lnTo>
                      <a:pt x="25" y="9"/>
                    </a:lnTo>
                    <a:lnTo>
                      <a:pt x="38" y="5"/>
                    </a:lnTo>
                    <a:lnTo>
                      <a:pt x="38" y="9"/>
                    </a:lnTo>
                    <a:lnTo>
                      <a:pt x="38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6" y="23"/>
                    </a:lnTo>
                    <a:lnTo>
                      <a:pt x="6" y="23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6" y="5"/>
                    </a:lnTo>
                    <a:lnTo>
                      <a:pt x="6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32" name="Freeform 1208"/>
              <p:cNvSpPr>
                <a:spLocks/>
              </p:cNvSpPr>
              <p:nvPr/>
            </p:nvSpPr>
            <p:spPr bwMode="auto">
              <a:xfrm>
                <a:off x="3435" y="1250"/>
                <a:ext cx="317" cy="274"/>
              </a:xfrm>
              <a:custGeom>
                <a:avLst/>
                <a:gdLst/>
                <a:ahLst/>
                <a:cxnLst>
                  <a:cxn ang="0">
                    <a:pos x="234" y="23"/>
                  </a:cxn>
                  <a:cxn ang="0">
                    <a:pos x="190" y="32"/>
                  </a:cxn>
                  <a:cxn ang="0">
                    <a:pos x="184" y="27"/>
                  </a:cxn>
                  <a:cxn ang="0">
                    <a:pos x="177" y="18"/>
                  </a:cxn>
                  <a:cxn ang="0">
                    <a:pos x="127" y="256"/>
                  </a:cxn>
                  <a:cxn ang="0">
                    <a:pos x="95" y="274"/>
                  </a:cxn>
                  <a:cxn ang="0">
                    <a:pos x="95" y="252"/>
                  </a:cxn>
                  <a:cxn ang="0">
                    <a:pos x="70" y="247"/>
                  </a:cxn>
                  <a:cxn ang="0">
                    <a:pos x="76" y="256"/>
                  </a:cxn>
                  <a:cxn ang="0">
                    <a:pos x="25" y="247"/>
                  </a:cxn>
                  <a:cxn ang="0">
                    <a:pos x="38" y="265"/>
                  </a:cxn>
                  <a:cxn ang="0">
                    <a:pos x="25" y="252"/>
                  </a:cxn>
                  <a:cxn ang="0">
                    <a:pos x="0" y="238"/>
                  </a:cxn>
                  <a:cxn ang="0">
                    <a:pos x="63" y="225"/>
                  </a:cxn>
                  <a:cxn ang="0">
                    <a:pos x="82" y="238"/>
                  </a:cxn>
                  <a:cxn ang="0">
                    <a:pos x="120" y="247"/>
                  </a:cxn>
                  <a:cxn ang="0">
                    <a:pos x="152" y="229"/>
                  </a:cxn>
                  <a:cxn ang="0">
                    <a:pos x="146" y="238"/>
                  </a:cxn>
                  <a:cxn ang="0">
                    <a:pos x="152" y="211"/>
                  </a:cxn>
                  <a:cxn ang="0">
                    <a:pos x="152" y="211"/>
                  </a:cxn>
                  <a:cxn ang="0">
                    <a:pos x="158" y="225"/>
                  </a:cxn>
                  <a:cxn ang="0">
                    <a:pos x="165" y="77"/>
                  </a:cxn>
                  <a:cxn ang="0">
                    <a:pos x="152" y="77"/>
                  </a:cxn>
                  <a:cxn ang="0">
                    <a:pos x="152" y="72"/>
                  </a:cxn>
                  <a:cxn ang="0">
                    <a:pos x="152" y="63"/>
                  </a:cxn>
                  <a:cxn ang="0">
                    <a:pos x="158" y="72"/>
                  </a:cxn>
                  <a:cxn ang="0">
                    <a:pos x="158" y="45"/>
                  </a:cxn>
                  <a:cxn ang="0">
                    <a:pos x="158" y="36"/>
                  </a:cxn>
                  <a:cxn ang="0">
                    <a:pos x="146" y="36"/>
                  </a:cxn>
                  <a:cxn ang="0">
                    <a:pos x="165" y="27"/>
                  </a:cxn>
                  <a:cxn ang="0">
                    <a:pos x="146" y="32"/>
                  </a:cxn>
                  <a:cxn ang="0">
                    <a:pos x="133" y="36"/>
                  </a:cxn>
                  <a:cxn ang="0">
                    <a:pos x="127" y="27"/>
                  </a:cxn>
                  <a:cxn ang="0">
                    <a:pos x="70" y="23"/>
                  </a:cxn>
                  <a:cxn ang="0">
                    <a:pos x="95" y="18"/>
                  </a:cxn>
                  <a:cxn ang="0">
                    <a:pos x="95" y="14"/>
                  </a:cxn>
                  <a:cxn ang="0">
                    <a:pos x="101" y="23"/>
                  </a:cxn>
                  <a:cxn ang="0">
                    <a:pos x="120" y="23"/>
                  </a:cxn>
                  <a:cxn ang="0">
                    <a:pos x="120" y="9"/>
                  </a:cxn>
                  <a:cxn ang="0">
                    <a:pos x="133" y="9"/>
                  </a:cxn>
                  <a:cxn ang="0">
                    <a:pos x="133" y="18"/>
                  </a:cxn>
                  <a:cxn ang="0">
                    <a:pos x="139" y="5"/>
                  </a:cxn>
                  <a:cxn ang="0">
                    <a:pos x="146" y="14"/>
                  </a:cxn>
                  <a:cxn ang="0">
                    <a:pos x="165" y="23"/>
                  </a:cxn>
                  <a:cxn ang="0">
                    <a:pos x="203" y="18"/>
                  </a:cxn>
                  <a:cxn ang="0">
                    <a:pos x="247" y="9"/>
                  </a:cxn>
                  <a:cxn ang="0">
                    <a:pos x="253" y="14"/>
                  </a:cxn>
                  <a:cxn ang="0">
                    <a:pos x="279" y="14"/>
                  </a:cxn>
                  <a:cxn ang="0">
                    <a:pos x="291" y="0"/>
                  </a:cxn>
                  <a:cxn ang="0">
                    <a:pos x="310" y="5"/>
                  </a:cxn>
                  <a:cxn ang="0">
                    <a:pos x="317" y="18"/>
                  </a:cxn>
                  <a:cxn ang="0">
                    <a:pos x="317" y="27"/>
                  </a:cxn>
                  <a:cxn ang="0">
                    <a:pos x="279" y="23"/>
                  </a:cxn>
                  <a:cxn ang="0">
                    <a:pos x="279" y="18"/>
                  </a:cxn>
                </a:cxnLst>
                <a:rect l="0" t="0" r="r" b="b"/>
                <a:pathLst>
                  <a:path w="317" h="274">
                    <a:moveTo>
                      <a:pt x="279" y="18"/>
                    </a:moveTo>
                    <a:lnTo>
                      <a:pt x="279" y="18"/>
                    </a:lnTo>
                    <a:lnTo>
                      <a:pt x="234" y="23"/>
                    </a:lnTo>
                    <a:lnTo>
                      <a:pt x="190" y="18"/>
                    </a:lnTo>
                    <a:lnTo>
                      <a:pt x="190" y="18"/>
                    </a:lnTo>
                    <a:lnTo>
                      <a:pt x="190" y="32"/>
                    </a:lnTo>
                    <a:lnTo>
                      <a:pt x="190" y="36"/>
                    </a:lnTo>
                    <a:lnTo>
                      <a:pt x="190" y="36"/>
                    </a:lnTo>
                    <a:lnTo>
                      <a:pt x="184" y="27"/>
                    </a:lnTo>
                    <a:lnTo>
                      <a:pt x="184" y="23"/>
                    </a:lnTo>
                    <a:lnTo>
                      <a:pt x="177" y="18"/>
                    </a:lnTo>
                    <a:lnTo>
                      <a:pt x="177" y="18"/>
                    </a:lnTo>
                    <a:lnTo>
                      <a:pt x="177" y="256"/>
                    </a:lnTo>
                    <a:lnTo>
                      <a:pt x="177" y="256"/>
                    </a:lnTo>
                    <a:lnTo>
                      <a:pt x="127" y="256"/>
                    </a:lnTo>
                    <a:lnTo>
                      <a:pt x="101" y="261"/>
                    </a:lnTo>
                    <a:lnTo>
                      <a:pt x="95" y="265"/>
                    </a:lnTo>
                    <a:lnTo>
                      <a:pt x="95" y="274"/>
                    </a:lnTo>
                    <a:lnTo>
                      <a:pt x="95" y="274"/>
                    </a:lnTo>
                    <a:lnTo>
                      <a:pt x="95" y="261"/>
                    </a:lnTo>
                    <a:lnTo>
                      <a:pt x="95" y="252"/>
                    </a:lnTo>
                    <a:lnTo>
                      <a:pt x="89" y="247"/>
                    </a:lnTo>
                    <a:lnTo>
                      <a:pt x="89" y="247"/>
                    </a:lnTo>
                    <a:lnTo>
                      <a:pt x="70" y="247"/>
                    </a:lnTo>
                    <a:lnTo>
                      <a:pt x="70" y="247"/>
                    </a:lnTo>
                    <a:lnTo>
                      <a:pt x="76" y="256"/>
                    </a:lnTo>
                    <a:lnTo>
                      <a:pt x="76" y="256"/>
                    </a:lnTo>
                    <a:lnTo>
                      <a:pt x="51" y="252"/>
                    </a:lnTo>
                    <a:lnTo>
                      <a:pt x="25" y="247"/>
                    </a:lnTo>
                    <a:lnTo>
                      <a:pt x="25" y="247"/>
                    </a:lnTo>
                    <a:lnTo>
                      <a:pt x="38" y="256"/>
                    </a:lnTo>
                    <a:lnTo>
                      <a:pt x="44" y="261"/>
                    </a:lnTo>
                    <a:lnTo>
                      <a:pt x="38" y="265"/>
                    </a:lnTo>
                    <a:lnTo>
                      <a:pt x="38" y="265"/>
                    </a:lnTo>
                    <a:lnTo>
                      <a:pt x="32" y="256"/>
                    </a:lnTo>
                    <a:lnTo>
                      <a:pt x="25" y="252"/>
                    </a:lnTo>
                    <a:lnTo>
                      <a:pt x="0" y="247"/>
                    </a:lnTo>
                    <a:lnTo>
                      <a:pt x="0" y="247"/>
                    </a:lnTo>
                    <a:lnTo>
                      <a:pt x="0" y="238"/>
                    </a:lnTo>
                    <a:lnTo>
                      <a:pt x="0" y="238"/>
                    </a:lnTo>
                    <a:lnTo>
                      <a:pt x="44" y="225"/>
                    </a:lnTo>
                    <a:lnTo>
                      <a:pt x="63" y="225"/>
                    </a:lnTo>
                    <a:lnTo>
                      <a:pt x="82" y="229"/>
                    </a:lnTo>
                    <a:lnTo>
                      <a:pt x="82" y="229"/>
                    </a:lnTo>
                    <a:lnTo>
                      <a:pt x="82" y="238"/>
                    </a:lnTo>
                    <a:lnTo>
                      <a:pt x="89" y="243"/>
                    </a:lnTo>
                    <a:lnTo>
                      <a:pt x="101" y="247"/>
                    </a:lnTo>
                    <a:lnTo>
                      <a:pt x="120" y="247"/>
                    </a:lnTo>
                    <a:lnTo>
                      <a:pt x="152" y="243"/>
                    </a:lnTo>
                    <a:lnTo>
                      <a:pt x="158" y="238"/>
                    </a:lnTo>
                    <a:lnTo>
                      <a:pt x="152" y="229"/>
                    </a:lnTo>
                    <a:lnTo>
                      <a:pt x="152" y="229"/>
                    </a:lnTo>
                    <a:lnTo>
                      <a:pt x="152" y="234"/>
                    </a:lnTo>
                    <a:lnTo>
                      <a:pt x="146" y="238"/>
                    </a:lnTo>
                    <a:lnTo>
                      <a:pt x="146" y="238"/>
                    </a:lnTo>
                    <a:lnTo>
                      <a:pt x="146" y="220"/>
                    </a:lnTo>
                    <a:lnTo>
                      <a:pt x="152" y="211"/>
                    </a:lnTo>
                    <a:lnTo>
                      <a:pt x="152" y="211"/>
                    </a:lnTo>
                    <a:lnTo>
                      <a:pt x="152" y="211"/>
                    </a:lnTo>
                    <a:lnTo>
                      <a:pt x="152" y="211"/>
                    </a:lnTo>
                    <a:lnTo>
                      <a:pt x="152" y="220"/>
                    </a:lnTo>
                    <a:lnTo>
                      <a:pt x="158" y="225"/>
                    </a:lnTo>
                    <a:lnTo>
                      <a:pt x="158" y="225"/>
                    </a:lnTo>
                    <a:lnTo>
                      <a:pt x="158" y="144"/>
                    </a:lnTo>
                    <a:lnTo>
                      <a:pt x="158" y="112"/>
                    </a:lnTo>
                    <a:lnTo>
                      <a:pt x="165" y="77"/>
                    </a:lnTo>
                    <a:lnTo>
                      <a:pt x="165" y="77"/>
                    </a:lnTo>
                    <a:lnTo>
                      <a:pt x="152" y="77"/>
                    </a:lnTo>
                    <a:lnTo>
                      <a:pt x="152" y="77"/>
                    </a:lnTo>
                    <a:lnTo>
                      <a:pt x="146" y="77"/>
                    </a:lnTo>
                    <a:lnTo>
                      <a:pt x="146" y="77"/>
                    </a:lnTo>
                    <a:lnTo>
                      <a:pt x="152" y="72"/>
                    </a:lnTo>
                    <a:lnTo>
                      <a:pt x="152" y="68"/>
                    </a:lnTo>
                    <a:lnTo>
                      <a:pt x="146" y="63"/>
                    </a:lnTo>
                    <a:lnTo>
                      <a:pt x="152" y="63"/>
                    </a:lnTo>
                    <a:lnTo>
                      <a:pt x="152" y="63"/>
                    </a:lnTo>
                    <a:lnTo>
                      <a:pt x="152" y="68"/>
                    </a:lnTo>
                    <a:lnTo>
                      <a:pt x="158" y="72"/>
                    </a:lnTo>
                    <a:lnTo>
                      <a:pt x="158" y="72"/>
                    </a:lnTo>
                    <a:lnTo>
                      <a:pt x="152" y="54"/>
                    </a:lnTo>
                    <a:lnTo>
                      <a:pt x="158" y="45"/>
                    </a:lnTo>
                    <a:lnTo>
                      <a:pt x="165" y="36"/>
                    </a:lnTo>
                    <a:lnTo>
                      <a:pt x="165" y="36"/>
                    </a:lnTo>
                    <a:lnTo>
                      <a:pt x="158" y="36"/>
                    </a:lnTo>
                    <a:lnTo>
                      <a:pt x="152" y="41"/>
                    </a:lnTo>
                    <a:lnTo>
                      <a:pt x="146" y="41"/>
                    </a:lnTo>
                    <a:lnTo>
                      <a:pt x="146" y="36"/>
                    </a:lnTo>
                    <a:lnTo>
                      <a:pt x="146" y="36"/>
                    </a:lnTo>
                    <a:lnTo>
                      <a:pt x="152" y="32"/>
                    </a:lnTo>
                    <a:lnTo>
                      <a:pt x="165" y="27"/>
                    </a:lnTo>
                    <a:lnTo>
                      <a:pt x="165" y="27"/>
                    </a:lnTo>
                    <a:lnTo>
                      <a:pt x="158" y="32"/>
                    </a:lnTo>
                    <a:lnTo>
                      <a:pt x="146" y="32"/>
                    </a:lnTo>
                    <a:lnTo>
                      <a:pt x="139" y="36"/>
                    </a:lnTo>
                    <a:lnTo>
                      <a:pt x="133" y="36"/>
                    </a:lnTo>
                    <a:lnTo>
                      <a:pt x="133" y="36"/>
                    </a:lnTo>
                    <a:lnTo>
                      <a:pt x="133" y="32"/>
                    </a:lnTo>
                    <a:lnTo>
                      <a:pt x="127" y="27"/>
                    </a:lnTo>
                    <a:lnTo>
                      <a:pt x="127" y="27"/>
                    </a:lnTo>
                    <a:lnTo>
                      <a:pt x="120" y="27"/>
                    </a:lnTo>
                    <a:lnTo>
                      <a:pt x="95" y="27"/>
                    </a:lnTo>
                    <a:lnTo>
                      <a:pt x="70" y="23"/>
                    </a:lnTo>
                    <a:lnTo>
                      <a:pt x="70" y="23"/>
                    </a:lnTo>
                    <a:lnTo>
                      <a:pt x="89" y="23"/>
                    </a:lnTo>
                    <a:lnTo>
                      <a:pt x="95" y="18"/>
                    </a:lnTo>
                    <a:lnTo>
                      <a:pt x="89" y="14"/>
                    </a:lnTo>
                    <a:lnTo>
                      <a:pt x="89" y="14"/>
                    </a:lnTo>
                    <a:lnTo>
                      <a:pt x="95" y="14"/>
                    </a:lnTo>
                    <a:lnTo>
                      <a:pt x="95" y="18"/>
                    </a:lnTo>
                    <a:lnTo>
                      <a:pt x="95" y="23"/>
                    </a:lnTo>
                    <a:lnTo>
                      <a:pt x="101" y="23"/>
                    </a:lnTo>
                    <a:lnTo>
                      <a:pt x="101" y="23"/>
                    </a:lnTo>
                    <a:lnTo>
                      <a:pt x="120" y="23"/>
                    </a:lnTo>
                    <a:lnTo>
                      <a:pt x="120" y="23"/>
                    </a:lnTo>
                    <a:lnTo>
                      <a:pt x="120" y="18"/>
                    </a:lnTo>
                    <a:lnTo>
                      <a:pt x="120" y="14"/>
                    </a:lnTo>
                    <a:lnTo>
                      <a:pt x="120" y="9"/>
                    </a:lnTo>
                    <a:lnTo>
                      <a:pt x="127" y="9"/>
                    </a:lnTo>
                    <a:lnTo>
                      <a:pt x="127" y="9"/>
                    </a:lnTo>
                    <a:lnTo>
                      <a:pt x="133" y="9"/>
                    </a:lnTo>
                    <a:lnTo>
                      <a:pt x="127" y="14"/>
                    </a:lnTo>
                    <a:lnTo>
                      <a:pt x="127" y="14"/>
                    </a:lnTo>
                    <a:lnTo>
                      <a:pt x="133" y="18"/>
                    </a:lnTo>
                    <a:lnTo>
                      <a:pt x="133" y="18"/>
                    </a:lnTo>
                    <a:lnTo>
                      <a:pt x="133" y="9"/>
                    </a:lnTo>
                    <a:lnTo>
                      <a:pt x="139" y="5"/>
                    </a:lnTo>
                    <a:lnTo>
                      <a:pt x="139" y="5"/>
                    </a:lnTo>
                    <a:lnTo>
                      <a:pt x="146" y="9"/>
                    </a:lnTo>
                    <a:lnTo>
                      <a:pt x="146" y="14"/>
                    </a:lnTo>
                    <a:lnTo>
                      <a:pt x="152" y="23"/>
                    </a:lnTo>
                    <a:lnTo>
                      <a:pt x="165" y="23"/>
                    </a:lnTo>
                    <a:lnTo>
                      <a:pt x="165" y="23"/>
                    </a:lnTo>
                    <a:lnTo>
                      <a:pt x="171" y="18"/>
                    </a:lnTo>
                    <a:lnTo>
                      <a:pt x="177" y="14"/>
                    </a:lnTo>
                    <a:lnTo>
                      <a:pt x="203" y="18"/>
                    </a:lnTo>
                    <a:lnTo>
                      <a:pt x="228" y="18"/>
                    </a:lnTo>
                    <a:lnTo>
                      <a:pt x="241" y="14"/>
                    </a:lnTo>
                    <a:lnTo>
                      <a:pt x="247" y="9"/>
                    </a:lnTo>
                    <a:lnTo>
                      <a:pt x="247" y="9"/>
                    </a:lnTo>
                    <a:lnTo>
                      <a:pt x="247" y="14"/>
                    </a:lnTo>
                    <a:lnTo>
                      <a:pt x="253" y="14"/>
                    </a:lnTo>
                    <a:lnTo>
                      <a:pt x="266" y="14"/>
                    </a:lnTo>
                    <a:lnTo>
                      <a:pt x="279" y="14"/>
                    </a:lnTo>
                    <a:lnTo>
                      <a:pt x="279" y="14"/>
                    </a:lnTo>
                    <a:lnTo>
                      <a:pt x="279" y="0"/>
                    </a:lnTo>
                    <a:lnTo>
                      <a:pt x="279" y="0"/>
                    </a:lnTo>
                    <a:lnTo>
                      <a:pt x="291" y="0"/>
                    </a:lnTo>
                    <a:lnTo>
                      <a:pt x="298" y="5"/>
                    </a:lnTo>
                    <a:lnTo>
                      <a:pt x="304" y="5"/>
                    </a:lnTo>
                    <a:lnTo>
                      <a:pt x="310" y="5"/>
                    </a:lnTo>
                    <a:lnTo>
                      <a:pt x="310" y="5"/>
                    </a:lnTo>
                    <a:lnTo>
                      <a:pt x="310" y="9"/>
                    </a:lnTo>
                    <a:lnTo>
                      <a:pt x="317" y="18"/>
                    </a:lnTo>
                    <a:lnTo>
                      <a:pt x="317" y="23"/>
                    </a:lnTo>
                    <a:lnTo>
                      <a:pt x="317" y="27"/>
                    </a:lnTo>
                    <a:lnTo>
                      <a:pt x="317" y="27"/>
                    </a:lnTo>
                    <a:lnTo>
                      <a:pt x="304" y="23"/>
                    </a:lnTo>
                    <a:lnTo>
                      <a:pt x="291" y="23"/>
                    </a:lnTo>
                    <a:lnTo>
                      <a:pt x="279" y="23"/>
                    </a:lnTo>
                    <a:lnTo>
                      <a:pt x="279" y="23"/>
                    </a:lnTo>
                    <a:lnTo>
                      <a:pt x="279" y="18"/>
                    </a:lnTo>
                    <a:lnTo>
                      <a:pt x="279" y="18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33" name="Freeform 1209"/>
              <p:cNvSpPr>
                <a:spLocks/>
              </p:cNvSpPr>
              <p:nvPr/>
            </p:nvSpPr>
            <p:spPr bwMode="auto">
              <a:xfrm>
                <a:off x="4062" y="1115"/>
                <a:ext cx="44" cy="36"/>
              </a:xfrm>
              <a:custGeom>
                <a:avLst/>
                <a:gdLst/>
                <a:ahLst/>
                <a:cxnLst>
                  <a:cxn ang="0">
                    <a:pos x="12" y="23"/>
                  </a:cxn>
                  <a:cxn ang="0">
                    <a:pos x="12" y="23"/>
                  </a:cxn>
                  <a:cxn ang="0">
                    <a:pos x="31" y="23"/>
                  </a:cxn>
                  <a:cxn ang="0">
                    <a:pos x="38" y="23"/>
                  </a:cxn>
                  <a:cxn ang="0">
                    <a:pos x="44" y="27"/>
                  </a:cxn>
                  <a:cxn ang="0">
                    <a:pos x="44" y="27"/>
                  </a:cxn>
                  <a:cxn ang="0">
                    <a:pos x="25" y="27"/>
                  </a:cxn>
                  <a:cxn ang="0">
                    <a:pos x="19" y="27"/>
                  </a:cxn>
                  <a:cxn ang="0">
                    <a:pos x="6" y="36"/>
                  </a:cxn>
                  <a:cxn ang="0">
                    <a:pos x="6" y="36"/>
                  </a:cxn>
                  <a:cxn ang="0">
                    <a:pos x="6" y="32"/>
                  </a:cxn>
                  <a:cxn ang="0">
                    <a:pos x="6" y="27"/>
                  </a:cxn>
                  <a:cxn ang="0">
                    <a:pos x="6" y="27"/>
                  </a:cxn>
                  <a:cxn ang="0">
                    <a:pos x="0" y="27"/>
                  </a:cxn>
                  <a:cxn ang="0">
                    <a:pos x="0" y="23"/>
                  </a:cxn>
                  <a:cxn ang="0">
                    <a:pos x="12" y="14"/>
                  </a:cxn>
                  <a:cxn ang="0">
                    <a:pos x="12" y="9"/>
                  </a:cxn>
                  <a:cxn ang="0">
                    <a:pos x="12" y="9"/>
                  </a:cxn>
                  <a:cxn ang="0">
                    <a:pos x="19" y="9"/>
                  </a:cxn>
                  <a:cxn ang="0">
                    <a:pos x="31" y="9"/>
                  </a:cxn>
                  <a:cxn ang="0">
                    <a:pos x="31" y="9"/>
                  </a:cxn>
                  <a:cxn ang="0">
                    <a:pos x="31" y="0"/>
                  </a:cxn>
                  <a:cxn ang="0">
                    <a:pos x="31" y="0"/>
                  </a:cxn>
                  <a:cxn ang="0">
                    <a:pos x="31" y="0"/>
                  </a:cxn>
                  <a:cxn ang="0">
                    <a:pos x="31" y="0"/>
                  </a:cxn>
                  <a:cxn ang="0">
                    <a:pos x="31" y="14"/>
                  </a:cxn>
                  <a:cxn ang="0">
                    <a:pos x="31" y="14"/>
                  </a:cxn>
                  <a:cxn ang="0">
                    <a:pos x="31" y="18"/>
                  </a:cxn>
                  <a:cxn ang="0">
                    <a:pos x="31" y="18"/>
                  </a:cxn>
                  <a:cxn ang="0">
                    <a:pos x="25" y="14"/>
                  </a:cxn>
                  <a:cxn ang="0">
                    <a:pos x="19" y="14"/>
                  </a:cxn>
                  <a:cxn ang="0">
                    <a:pos x="12" y="14"/>
                  </a:cxn>
                  <a:cxn ang="0">
                    <a:pos x="12" y="18"/>
                  </a:cxn>
                  <a:cxn ang="0">
                    <a:pos x="12" y="18"/>
                  </a:cxn>
                  <a:cxn ang="0">
                    <a:pos x="12" y="23"/>
                  </a:cxn>
                  <a:cxn ang="0">
                    <a:pos x="12" y="23"/>
                  </a:cxn>
                </a:cxnLst>
                <a:rect l="0" t="0" r="r" b="b"/>
                <a:pathLst>
                  <a:path w="44" h="36">
                    <a:moveTo>
                      <a:pt x="12" y="23"/>
                    </a:moveTo>
                    <a:lnTo>
                      <a:pt x="12" y="23"/>
                    </a:lnTo>
                    <a:lnTo>
                      <a:pt x="31" y="23"/>
                    </a:lnTo>
                    <a:lnTo>
                      <a:pt x="38" y="23"/>
                    </a:lnTo>
                    <a:lnTo>
                      <a:pt x="44" y="27"/>
                    </a:lnTo>
                    <a:lnTo>
                      <a:pt x="44" y="27"/>
                    </a:lnTo>
                    <a:lnTo>
                      <a:pt x="25" y="27"/>
                    </a:lnTo>
                    <a:lnTo>
                      <a:pt x="19" y="27"/>
                    </a:lnTo>
                    <a:lnTo>
                      <a:pt x="6" y="36"/>
                    </a:lnTo>
                    <a:lnTo>
                      <a:pt x="6" y="36"/>
                    </a:lnTo>
                    <a:lnTo>
                      <a:pt x="6" y="32"/>
                    </a:lnTo>
                    <a:lnTo>
                      <a:pt x="6" y="27"/>
                    </a:lnTo>
                    <a:lnTo>
                      <a:pt x="6" y="27"/>
                    </a:lnTo>
                    <a:lnTo>
                      <a:pt x="0" y="27"/>
                    </a:lnTo>
                    <a:lnTo>
                      <a:pt x="0" y="23"/>
                    </a:lnTo>
                    <a:lnTo>
                      <a:pt x="12" y="14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19" y="9"/>
                    </a:lnTo>
                    <a:lnTo>
                      <a:pt x="31" y="9"/>
                    </a:lnTo>
                    <a:lnTo>
                      <a:pt x="31" y="9"/>
                    </a:lnTo>
                    <a:lnTo>
                      <a:pt x="31" y="0"/>
                    </a:lnTo>
                    <a:lnTo>
                      <a:pt x="31" y="0"/>
                    </a:lnTo>
                    <a:lnTo>
                      <a:pt x="31" y="0"/>
                    </a:lnTo>
                    <a:lnTo>
                      <a:pt x="31" y="0"/>
                    </a:lnTo>
                    <a:lnTo>
                      <a:pt x="31" y="14"/>
                    </a:lnTo>
                    <a:lnTo>
                      <a:pt x="31" y="14"/>
                    </a:lnTo>
                    <a:lnTo>
                      <a:pt x="31" y="18"/>
                    </a:lnTo>
                    <a:lnTo>
                      <a:pt x="31" y="18"/>
                    </a:lnTo>
                    <a:lnTo>
                      <a:pt x="25" y="14"/>
                    </a:lnTo>
                    <a:lnTo>
                      <a:pt x="19" y="14"/>
                    </a:lnTo>
                    <a:lnTo>
                      <a:pt x="12" y="14"/>
                    </a:lnTo>
                    <a:lnTo>
                      <a:pt x="12" y="18"/>
                    </a:lnTo>
                    <a:lnTo>
                      <a:pt x="12" y="18"/>
                    </a:lnTo>
                    <a:lnTo>
                      <a:pt x="12" y="23"/>
                    </a:lnTo>
                    <a:lnTo>
                      <a:pt x="12" y="23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34" name="Freeform 1210"/>
              <p:cNvSpPr>
                <a:spLocks/>
              </p:cNvSpPr>
              <p:nvPr/>
            </p:nvSpPr>
            <p:spPr bwMode="auto">
              <a:xfrm>
                <a:off x="3720" y="1048"/>
                <a:ext cx="76" cy="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38" y="0"/>
                  </a:cxn>
                  <a:cxn ang="0">
                    <a:pos x="57" y="0"/>
                  </a:cxn>
                  <a:cxn ang="0">
                    <a:pos x="76" y="4"/>
                  </a:cxn>
                  <a:cxn ang="0">
                    <a:pos x="76" y="4"/>
                  </a:cxn>
                  <a:cxn ang="0">
                    <a:pos x="38" y="4"/>
                  </a:cxn>
                  <a:cxn ang="0">
                    <a:pos x="19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6" h="4">
                    <a:moveTo>
                      <a:pt x="0" y="0"/>
                    </a:moveTo>
                    <a:lnTo>
                      <a:pt x="0" y="0"/>
                    </a:lnTo>
                    <a:lnTo>
                      <a:pt x="38" y="0"/>
                    </a:lnTo>
                    <a:lnTo>
                      <a:pt x="57" y="0"/>
                    </a:lnTo>
                    <a:lnTo>
                      <a:pt x="76" y="4"/>
                    </a:lnTo>
                    <a:lnTo>
                      <a:pt x="76" y="4"/>
                    </a:lnTo>
                    <a:lnTo>
                      <a:pt x="38" y="4"/>
                    </a:lnTo>
                    <a:lnTo>
                      <a:pt x="19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35" name="Freeform 1211"/>
              <p:cNvSpPr>
                <a:spLocks/>
              </p:cNvSpPr>
              <p:nvPr/>
            </p:nvSpPr>
            <p:spPr bwMode="auto">
              <a:xfrm>
                <a:off x="3619" y="1430"/>
                <a:ext cx="6" cy="72"/>
              </a:xfrm>
              <a:custGeom>
                <a:avLst/>
                <a:gdLst/>
                <a:ahLst/>
                <a:cxnLst>
                  <a:cxn ang="0">
                    <a:pos x="6" y="4"/>
                  </a:cxn>
                  <a:cxn ang="0">
                    <a:pos x="6" y="4"/>
                  </a:cxn>
                  <a:cxn ang="0">
                    <a:pos x="0" y="4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36"/>
                  </a:cxn>
                  <a:cxn ang="0">
                    <a:pos x="6" y="54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36"/>
                  </a:cxn>
                  <a:cxn ang="0">
                    <a:pos x="6" y="4"/>
                  </a:cxn>
                  <a:cxn ang="0">
                    <a:pos x="6" y="4"/>
                  </a:cxn>
                </a:cxnLst>
                <a:rect l="0" t="0" r="r" b="b"/>
                <a:pathLst>
                  <a:path w="6" h="72">
                    <a:moveTo>
                      <a:pt x="6" y="4"/>
                    </a:moveTo>
                    <a:lnTo>
                      <a:pt x="6" y="4"/>
                    </a:lnTo>
                    <a:lnTo>
                      <a:pt x="0" y="4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36"/>
                    </a:lnTo>
                    <a:lnTo>
                      <a:pt x="6" y="54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36"/>
                    </a:lnTo>
                    <a:lnTo>
                      <a:pt x="6" y="4"/>
                    </a:lnTo>
                    <a:lnTo>
                      <a:pt x="6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36" name="Freeform 1212"/>
              <p:cNvSpPr>
                <a:spLocks/>
              </p:cNvSpPr>
              <p:nvPr/>
            </p:nvSpPr>
            <p:spPr bwMode="auto">
              <a:xfrm>
                <a:off x="3619" y="1331"/>
                <a:ext cx="6" cy="23"/>
              </a:xfrm>
              <a:custGeom>
                <a:avLst/>
                <a:gdLst/>
                <a:ahLst/>
                <a:cxnLst>
                  <a:cxn ang="0">
                    <a:pos x="6" y="5"/>
                  </a:cxn>
                  <a:cxn ang="0">
                    <a:pos x="6" y="5"/>
                  </a:cxn>
                  <a:cxn ang="0">
                    <a:pos x="6" y="5"/>
                  </a:cxn>
                  <a:cxn ang="0">
                    <a:pos x="6" y="14"/>
                  </a:cxn>
                  <a:cxn ang="0">
                    <a:pos x="6" y="18"/>
                  </a:cxn>
                  <a:cxn ang="0">
                    <a:pos x="6" y="23"/>
                  </a:cxn>
                  <a:cxn ang="0">
                    <a:pos x="6" y="23"/>
                  </a:cxn>
                  <a:cxn ang="0">
                    <a:pos x="0" y="14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6" y="5"/>
                  </a:cxn>
                  <a:cxn ang="0">
                    <a:pos x="6" y="5"/>
                  </a:cxn>
                </a:cxnLst>
                <a:rect l="0" t="0" r="r" b="b"/>
                <a:pathLst>
                  <a:path w="6" h="23">
                    <a:moveTo>
                      <a:pt x="6" y="5"/>
                    </a:moveTo>
                    <a:lnTo>
                      <a:pt x="6" y="5"/>
                    </a:lnTo>
                    <a:lnTo>
                      <a:pt x="6" y="5"/>
                    </a:lnTo>
                    <a:lnTo>
                      <a:pt x="6" y="14"/>
                    </a:lnTo>
                    <a:lnTo>
                      <a:pt x="6" y="18"/>
                    </a:lnTo>
                    <a:lnTo>
                      <a:pt x="6" y="23"/>
                    </a:lnTo>
                    <a:lnTo>
                      <a:pt x="6" y="23"/>
                    </a:lnTo>
                    <a:lnTo>
                      <a:pt x="0" y="14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6" y="5"/>
                    </a:lnTo>
                    <a:lnTo>
                      <a:pt x="6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37" name="Freeform 1213"/>
              <p:cNvSpPr>
                <a:spLocks/>
              </p:cNvSpPr>
              <p:nvPr/>
            </p:nvSpPr>
            <p:spPr bwMode="auto">
              <a:xfrm>
                <a:off x="3252" y="1430"/>
                <a:ext cx="69" cy="45"/>
              </a:xfrm>
              <a:custGeom>
                <a:avLst/>
                <a:gdLst/>
                <a:ahLst/>
                <a:cxnLst>
                  <a:cxn ang="0">
                    <a:pos x="63" y="36"/>
                  </a:cxn>
                  <a:cxn ang="0">
                    <a:pos x="63" y="36"/>
                  </a:cxn>
                  <a:cxn ang="0">
                    <a:pos x="44" y="31"/>
                  </a:cxn>
                  <a:cxn ang="0">
                    <a:pos x="37" y="31"/>
                  </a:cxn>
                  <a:cxn ang="0">
                    <a:pos x="12" y="45"/>
                  </a:cxn>
                  <a:cxn ang="0">
                    <a:pos x="12" y="45"/>
                  </a:cxn>
                  <a:cxn ang="0">
                    <a:pos x="6" y="40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0" y="18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31" y="0"/>
                  </a:cxn>
                  <a:cxn ang="0">
                    <a:pos x="37" y="4"/>
                  </a:cxn>
                  <a:cxn ang="0">
                    <a:pos x="37" y="4"/>
                  </a:cxn>
                  <a:cxn ang="0">
                    <a:pos x="31" y="4"/>
                  </a:cxn>
                  <a:cxn ang="0">
                    <a:pos x="25" y="9"/>
                  </a:cxn>
                  <a:cxn ang="0">
                    <a:pos x="25" y="13"/>
                  </a:cxn>
                  <a:cxn ang="0">
                    <a:pos x="25" y="13"/>
                  </a:cxn>
                  <a:cxn ang="0">
                    <a:pos x="25" y="13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4"/>
                  </a:cxn>
                  <a:cxn ang="0">
                    <a:pos x="19" y="4"/>
                  </a:cxn>
                  <a:cxn ang="0">
                    <a:pos x="19" y="4"/>
                  </a:cxn>
                  <a:cxn ang="0">
                    <a:pos x="12" y="9"/>
                  </a:cxn>
                  <a:cxn ang="0">
                    <a:pos x="12" y="13"/>
                  </a:cxn>
                  <a:cxn ang="0">
                    <a:pos x="12" y="18"/>
                  </a:cxn>
                  <a:cxn ang="0">
                    <a:pos x="12" y="27"/>
                  </a:cxn>
                  <a:cxn ang="0">
                    <a:pos x="12" y="27"/>
                  </a:cxn>
                  <a:cxn ang="0">
                    <a:pos x="31" y="27"/>
                  </a:cxn>
                  <a:cxn ang="0">
                    <a:pos x="37" y="22"/>
                  </a:cxn>
                  <a:cxn ang="0">
                    <a:pos x="37" y="22"/>
                  </a:cxn>
                  <a:cxn ang="0">
                    <a:pos x="37" y="18"/>
                  </a:cxn>
                  <a:cxn ang="0">
                    <a:pos x="31" y="18"/>
                  </a:cxn>
                  <a:cxn ang="0">
                    <a:pos x="31" y="18"/>
                  </a:cxn>
                  <a:cxn ang="0">
                    <a:pos x="37" y="13"/>
                  </a:cxn>
                  <a:cxn ang="0">
                    <a:pos x="37" y="9"/>
                  </a:cxn>
                  <a:cxn ang="0">
                    <a:pos x="37" y="9"/>
                  </a:cxn>
                  <a:cxn ang="0">
                    <a:pos x="44" y="9"/>
                  </a:cxn>
                  <a:cxn ang="0">
                    <a:pos x="50" y="13"/>
                  </a:cxn>
                  <a:cxn ang="0">
                    <a:pos x="63" y="18"/>
                  </a:cxn>
                  <a:cxn ang="0">
                    <a:pos x="63" y="18"/>
                  </a:cxn>
                  <a:cxn ang="0">
                    <a:pos x="69" y="22"/>
                  </a:cxn>
                  <a:cxn ang="0">
                    <a:pos x="63" y="27"/>
                  </a:cxn>
                  <a:cxn ang="0">
                    <a:pos x="56" y="31"/>
                  </a:cxn>
                  <a:cxn ang="0">
                    <a:pos x="63" y="36"/>
                  </a:cxn>
                  <a:cxn ang="0">
                    <a:pos x="63" y="36"/>
                  </a:cxn>
                </a:cxnLst>
                <a:rect l="0" t="0" r="r" b="b"/>
                <a:pathLst>
                  <a:path w="69" h="45">
                    <a:moveTo>
                      <a:pt x="63" y="36"/>
                    </a:moveTo>
                    <a:lnTo>
                      <a:pt x="63" y="36"/>
                    </a:lnTo>
                    <a:lnTo>
                      <a:pt x="44" y="31"/>
                    </a:lnTo>
                    <a:lnTo>
                      <a:pt x="37" y="31"/>
                    </a:lnTo>
                    <a:lnTo>
                      <a:pt x="12" y="45"/>
                    </a:lnTo>
                    <a:lnTo>
                      <a:pt x="12" y="45"/>
                    </a:lnTo>
                    <a:lnTo>
                      <a:pt x="6" y="40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0" y="1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31" y="0"/>
                    </a:lnTo>
                    <a:lnTo>
                      <a:pt x="37" y="4"/>
                    </a:lnTo>
                    <a:lnTo>
                      <a:pt x="37" y="4"/>
                    </a:lnTo>
                    <a:lnTo>
                      <a:pt x="31" y="4"/>
                    </a:lnTo>
                    <a:lnTo>
                      <a:pt x="25" y="9"/>
                    </a:lnTo>
                    <a:lnTo>
                      <a:pt x="25" y="13"/>
                    </a:lnTo>
                    <a:lnTo>
                      <a:pt x="25" y="13"/>
                    </a:lnTo>
                    <a:lnTo>
                      <a:pt x="25" y="13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4"/>
                    </a:lnTo>
                    <a:lnTo>
                      <a:pt x="19" y="4"/>
                    </a:lnTo>
                    <a:lnTo>
                      <a:pt x="19" y="4"/>
                    </a:lnTo>
                    <a:lnTo>
                      <a:pt x="12" y="9"/>
                    </a:lnTo>
                    <a:lnTo>
                      <a:pt x="12" y="13"/>
                    </a:lnTo>
                    <a:lnTo>
                      <a:pt x="12" y="18"/>
                    </a:lnTo>
                    <a:lnTo>
                      <a:pt x="12" y="27"/>
                    </a:lnTo>
                    <a:lnTo>
                      <a:pt x="12" y="27"/>
                    </a:lnTo>
                    <a:lnTo>
                      <a:pt x="31" y="27"/>
                    </a:lnTo>
                    <a:lnTo>
                      <a:pt x="37" y="22"/>
                    </a:lnTo>
                    <a:lnTo>
                      <a:pt x="37" y="22"/>
                    </a:lnTo>
                    <a:lnTo>
                      <a:pt x="37" y="18"/>
                    </a:lnTo>
                    <a:lnTo>
                      <a:pt x="31" y="18"/>
                    </a:lnTo>
                    <a:lnTo>
                      <a:pt x="31" y="18"/>
                    </a:lnTo>
                    <a:lnTo>
                      <a:pt x="37" y="13"/>
                    </a:lnTo>
                    <a:lnTo>
                      <a:pt x="37" y="9"/>
                    </a:lnTo>
                    <a:lnTo>
                      <a:pt x="37" y="9"/>
                    </a:lnTo>
                    <a:lnTo>
                      <a:pt x="44" y="9"/>
                    </a:lnTo>
                    <a:lnTo>
                      <a:pt x="50" y="13"/>
                    </a:lnTo>
                    <a:lnTo>
                      <a:pt x="63" y="18"/>
                    </a:lnTo>
                    <a:lnTo>
                      <a:pt x="63" y="18"/>
                    </a:lnTo>
                    <a:lnTo>
                      <a:pt x="69" y="22"/>
                    </a:lnTo>
                    <a:lnTo>
                      <a:pt x="63" y="27"/>
                    </a:lnTo>
                    <a:lnTo>
                      <a:pt x="56" y="31"/>
                    </a:lnTo>
                    <a:lnTo>
                      <a:pt x="63" y="36"/>
                    </a:lnTo>
                    <a:lnTo>
                      <a:pt x="63" y="36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38" name="Freeform 1214"/>
              <p:cNvSpPr>
                <a:spLocks/>
              </p:cNvSpPr>
              <p:nvPr/>
            </p:nvSpPr>
            <p:spPr bwMode="auto">
              <a:xfrm>
                <a:off x="3619" y="1066"/>
                <a:ext cx="25" cy="4"/>
              </a:xfrm>
              <a:custGeom>
                <a:avLst/>
                <a:gdLst/>
                <a:ahLst/>
                <a:cxnLst>
                  <a:cxn ang="0">
                    <a:pos x="25" y="4"/>
                  </a:cxn>
                  <a:cxn ang="0">
                    <a:pos x="25" y="4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2" y="0"/>
                  </a:cxn>
                  <a:cxn ang="0">
                    <a:pos x="25" y="0"/>
                  </a:cxn>
                  <a:cxn ang="0">
                    <a:pos x="25" y="4"/>
                  </a:cxn>
                  <a:cxn ang="0">
                    <a:pos x="25" y="4"/>
                  </a:cxn>
                </a:cxnLst>
                <a:rect l="0" t="0" r="r" b="b"/>
                <a:pathLst>
                  <a:path w="25" h="4">
                    <a:moveTo>
                      <a:pt x="25" y="4"/>
                    </a:moveTo>
                    <a:lnTo>
                      <a:pt x="25" y="4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0"/>
                    </a:lnTo>
                    <a:lnTo>
                      <a:pt x="25" y="0"/>
                    </a:lnTo>
                    <a:lnTo>
                      <a:pt x="25" y="4"/>
                    </a:lnTo>
                    <a:lnTo>
                      <a:pt x="25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39" name="Freeform 1215"/>
              <p:cNvSpPr>
                <a:spLocks/>
              </p:cNvSpPr>
              <p:nvPr/>
            </p:nvSpPr>
            <p:spPr bwMode="auto">
              <a:xfrm>
                <a:off x="3701" y="1043"/>
                <a:ext cx="19" cy="18"/>
              </a:xfrm>
              <a:custGeom>
                <a:avLst/>
                <a:gdLst/>
                <a:ahLst/>
                <a:cxnLst>
                  <a:cxn ang="0">
                    <a:pos x="6" y="18"/>
                  </a:cxn>
                  <a:cxn ang="0">
                    <a:pos x="6" y="18"/>
                  </a:cxn>
                  <a:cxn ang="0">
                    <a:pos x="6" y="14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6" y="9"/>
                  </a:cxn>
                  <a:cxn ang="0">
                    <a:pos x="6" y="5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3" y="9"/>
                  </a:cxn>
                  <a:cxn ang="0">
                    <a:pos x="19" y="18"/>
                  </a:cxn>
                  <a:cxn ang="0">
                    <a:pos x="19" y="18"/>
                  </a:cxn>
                  <a:cxn ang="0">
                    <a:pos x="6" y="18"/>
                  </a:cxn>
                  <a:cxn ang="0">
                    <a:pos x="6" y="18"/>
                  </a:cxn>
                </a:cxnLst>
                <a:rect l="0" t="0" r="r" b="b"/>
                <a:pathLst>
                  <a:path w="19" h="18">
                    <a:moveTo>
                      <a:pt x="6" y="18"/>
                    </a:moveTo>
                    <a:lnTo>
                      <a:pt x="6" y="18"/>
                    </a:lnTo>
                    <a:lnTo>
                      <a:pt x="6" y="14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6" y="9"/>
                    </a:lnTo>
                    <a:lnTo>
                      <a:pt x="6" y="5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3" y="9"/>
                    </a:lnTo>
                    <a:lnTo>
                      <a:pt x="19" y="18"/>
                    </a:lnTo>
                    <a:lnTo>
                      <a:pt x="19" y="18"/>
                    </a:lnTo>
                    <a:lnTo>
                      <a:pt x="6" y="18"/>
                    </a:lnTo>
                    <a:lnTo>
                      <a:pt x="6" y="18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40" name="Freeform 1216"/>
              <p:cNvSpPr>
                <a:spLocks/>
              </p:cNvSpPr>
              <p:nvPr/>
            </p:nvSpPr>
            <p:spPr bwMode="auto">
              <a:xfrm>
                <a:off x="3619" y="1030"/>
                <a:ext cx="44" cy="18"/>
              </a:xfrm>
              <a:custGeom>
                <a:avLst/>
                <a:gdLst/>
                <a:ahLst/>
                <a:cxnLst>
                  <a:cxn ang="0">
                    <a:pos x="6" y="9"/>
                  </a:cxn>
                  <a:cxn ang="0">
                    <a:pos x="6" y="9"/>
                  </a:cxn>
                  <a:cxn ang="0">
                    <a:pos x="12" y="13"/>
                  </a:cxn>
                  <a:cxn ang="0">
                    <a:pos x="31" y="13"/>
                  </a:cxn>
                  <a:cxn ang="0">
                    <a:pos x="31" y="13"/>
                  </a:cxn>
                  <a:cxn ang="0">
                    <a:pos x="31" y="4"/>
                  </a:cxn>
                  <a:cxn ang="0">
                    <a:pos x="31" y="0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38" y="4"/>
                  </a:cxn>
                  <a:cxn ang="0">
                    <a:pos x="38" y="9"/>
                  </a:cxn>
                  <a:cxn ang="0">
                    <a:pos x="38" y="13"/>
                  </a:cxn>
                  <a:cxn ang="0">
                    <a:pos x="44" y="18"/>
                  </a:cxn>
                  <a:cxn ang="0">
                    <a:pos x="44" y="18"/>
                  </a:cxn>
                  <a:cxn ang="0">
                    <a:pos x="12" y="18"/>
                  </a:cxn>
                  <a:cxn ang="0">
                    <a:pos x="0" y="18"/>
                  </a:cxn>
                  <a:cxn ang="0">
                    <a:pos x="0" y="13"/>
                  </a:cxn>
                  <a:cxn ang="0">
                    <a:pos x="6" y="9"/>
                  </a:cxn>
                  <a:cxn ang="0">
                    <a:pos x="6" y="9"/>
                  </a:cxn>
                </a:cxnLst>
                <a:rect l="0" t="0" r="r" b="b"/>
                <a:pathLst>
                  <a:path w="44" h="18">
                    <a:moveTo>
                      <a:pt x="6" y="9"/>
                    </a:moveTo>
                    <a:lnTo>
                      <a:pt x="6" y="9"/>
                    </a:lnTo>
                    <a:lnTo>
                      <a:pt x="12" y="13"/>
                    </a:lnTo>
                    <a:lnTo>
                      <a:pt x="31" y="13"/>
                    </a:lnTo>
                    <a:lnTo>
                      <a:pt x="31" y="13"/>
                    </a:lnTo>
                    <a:lnTo>
                      <a:pt x="31" y="4"/>
                    </a:lnTo>
                    <a:lnTo>
                      <a:pt x="31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8" y="4"/>
                    </a:lnTo>
                    <a:lnTo>
                      <a:pt x="38" y="9"/>
                    </a:lnTo>
                    <a:lnTo>
                      <a:pt x="38" y="13"/>
                    </a:lnTo>
                    <a:lnTo>
                      <a:pt x="44" y="18"/>
                    </a:lnTo>
                    <a:lnTo>
                      <a:pt x="44" y="18"/>
                    </a:lnTo>
                    <a:lnTo>
                      <a:pt x="12" y="18"/>
                    </a:lnTo>
                    <a:lnTo>
                      <a:pt x="0" y="18"/>
                    </a:lnTo>
                    <a:lnTo>
                      <a:pt x="0" y="13"/>
                    </a:lnTo>
                    <a:lnTo>
                      <a:pt x="6" y="9"/>
                    </a:lnTo>
                    <a:lnTo>
                      <a:pt x="6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41" name="Freeform 1217"/>
              <p:cNvSpPr>
                <a:spLocks/>
              </p:cNvSpPr>
              <p:nvPr/>
            </p:nvSpPr>
            <p:spPr bwMode="auto">
              <a:xfrm>
                <a:off x="3619" y="1007"/>
                <a:ext cx="12" cy="18"/>
              </a:xfrm>
              <a:custGeom>
                <a:avLst/>
                <a:gdLst/>
                <a:ahLst/>
                <a:cxnLst>
                  <a:cxn ang="0">
                    <a:pos x="6" y="18"/>
                  </a:cxn>
                  <a:cxn ang="0">
                    <a:pos x="6" y="18"/>
                  </a:cxn>
                  <a:cxn ang="0">
                    <a:pos x="6" y="9"/>
                  </a:cxn>
                  <a:cxn ang="0">
                    <a:pos x="6" y="5"/>
                  </a:cxn>
                  <a:cxn ang="0">
                    <a:pos x="6" y="5"/>
                  </a:cxn>
                  <a:cxn ang="0">
                    <a:pos x="6" y="5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12" y="9"/>
                  </a:cxn>
                  <a:cxn ang="0">
                    <a:pos x="12" y="14"/>
                  </a:cxn>
                  <a:cxn ang="0">
                    <a:pos x="12" y="18"/>
                  </a:cxn>
                  <a:cxn ang="0">
                    <a:pos x="6" y="18"/>
                  </a:cxn>
                  <a:cxn ang="0">
                    <a:pos x="6" y="18"/>
                  </a:cxn>
                </a:cxnLst>
                <a:rect l="0" t="0" r="r" b="b"/>
                <a:pathLst>
                  <a:path w="12" h="18">
                    <a:moveTo>
                      <a:pt x="6" y="18"/>
                    </a:moveTo>
                    <a:lnTo>
                      <a:pt x="6" y="18"/>
                    </a:lnTo>
                    <a:lnTo>
                      <a:pt x="6" y="9"/>
                    </a:lnTo>
                    <a:lnTo>
                      <a:pt x="6" y="5"/>
                    </a:lnTo>
                    <a:lnTo>
                      <a:pt x="6" y="5"/>
                    </a:lnTo>
                    <a:lnTo>
                      <a:pt x="6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2" y="9"/>
                    </a:lnTo>
                    <a:lnTo>
                      <a:pt x="12" y="14"/>
                    </a:lnTo>
                    <a:lnTo>
                      <a:pt x="12" y="18"/>
                    </a:lnTo>
                    <a:lnTo>
                      <a:pt x="6" y="18"/>
                    </a:lnTo>
                    <a:lnTo>
                      <a:pt x="6" y="18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42" name="Freeform 1218"/>
              <p:cNvSpPr>
                <a:spLocks/>
              </p:cNvSpPr>
              <p:nvPr/>
            </p:nvSpPr>
            <p:spPr bwMode="auto">
              <a:xfrm>
                <a:off x="3808" y="1021"/>
                <a:ext cx="127" cy="18"/>
              </a:xfrm>
              <a:custGeom>
                <a:avLst/>
                <a:gdLst/>
                <a:ahLst/>
                <a:cxnLst>
                  <a:cxn ang="0">
                    <a:pos x="127" y="4"/>
                  </a:cxn>
                  <a:cxn ang="0">
                    <a:pos x="127" y="4"/>
                  </a:cxn>
                  <a:cxn ang="0">
                    <a:pos x="127" y="4"/>
                  </a:cxn>
                  <a:cxn ang="0">
                    <a:pos x="121" y="9"/>
                  </a:cxn>
                  <a:cxn ang="0">
                    <a:pos x="121" y="13"/>
                  </a:cxn>
                  <a:cxn ang="0">
                    <a:pos x="121" y="13"/>
                  </a:cxn>
                  <a:cxn ang="0">
                    <a:pos x="89" y="9"/>
                  </a:cxn>
                  <a:cxn ang="0">
                    <a:pos x="57" y="9"/>
                  </a:cxn>
                  <a:cxn ang="0">
                    <a:pos x="57" y="9"/>
                  </a:cxn>
                  <a:cxn ang="0">
                    <a:pos x="57" y="18"/>
                  </a:cxn>
                  <a:cxn ang="0">
                    <a:pos x="57" y="18"/>
                  </a:cxn>
                  <a:cxn ang="0">
                    <a:pos x="57" y="18"/>
                  </a:cxn>
                  <a:cxn ang="0">
                    <a:pos x="57" y="18"/>
                  </a:cxn>
                  <a:cxn ang="0">
                    <a:pos x="51" y="13"/>
                  </a:cxn>
                  <a:cxn ang="0">
                    <a:pos x="51" y="9"/>
                  </a:cxn>
                  <a:cxn ang="0">
                    <a:pos x="51" y="9"/>
                  </a:cxn>
                  <a:cxn ang="0">
                    <a:pos x="51" y="9"/>
                  </a:cxn>
                  <a:cxn ang="0">
                    <a:pos x="26" y="9"/>
                  </a:cxn>
                  <a:cxn ang="0">
                    <a:pos x="13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4" y="0"/>
                  </a:cxn>
                  <a:cxn ang="0">
                    <a:pos x="127" y="4"/>
                  </a:cxn>
                  <a:cxn ang="0">
                    <a:pos x="127" y="4"/>
                  </a:cxn>
                </a:cxnLst>
                <a:rect l="0" t="0" r="r" b="b"/>
                <a:pathLst>
                  <a:path w="127" h="18">
                    <a:moveTo>
                      <a:pt x="127" y="4"/>
                    </a:moveTo>
                    <a:lnTo>
                      <a:pt x="127" y="4"/>
                    </a:lnTo>
                    <a:lnTo>
                      <a:pt x="127" y="4"/>
                    </a:lnTo>
                    <a:lnTo>
                      <a:pt x="121" y="9"/>
                    </a:lnTo>
                    <a:lnTo>
                      <a:pt x="121" y="13"/>
                    </a:lnTo>
                    <a:lnTo>
                      <a:pt x="121" y="13"/>
                    </a:lnTo>
                    <a:lnTo>
                      <a:pt x="89" y="9"/>
                    </a:lnTo>
                    <a:lnTo>
                      <a:pt x="57" y="9"/>
                    </a:lnTo>
                    <a:lnTo>
                      <a:pt x="57" y="9"/>
                    </a:lnTo>
                    <a:lnTo>
                      <a:pt x="57" y="18"/>
                    </a:lnTo>
                    <a:lnTo>
                      <a:pt x="57" y="18"/>
                    </a:lnTo>
                    <a:lnTo>
                      <a:pt x="57" y="18"/>
                    </a:lnTo>
                    <a:lnTo>
                      <a:pt x="57" y="18"/>
                    </a:lnTo>
                    <a:lnTo>
                      <a:pt x="51" y="13"/>
                    </a:lnTo>
                    <a:lnTo>
                      <a:pt x="51" y="9"/>
                    </a:lnTo>
                    <a:lnTo>
                      <a:pt x="51" y="9"/>
                    </a:lnTo>
                    <a:lnTo>
                      <a:pt x="51" y="9"/>
                    </a:lnTo>
                    <a:lnTo>
                      <a:pt x="26" y="9"/>
                    </a:lnTo>
                    <a:lnTo>
                      <a:pt x="13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4" y="0"/>
                    </a:lnTo>
                    <a:lnTo>
                      <a:pt x="127" y="4"/>
                    </a:lnTo>
                    <a:lnTo>
                      <a:pt x="127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43" name="Freeform 1219"/>
              <p:cNvSpPr>
                <a:spLocks/>
              </p:cNvSpPr>
              <p:nvPr/>
            </p:nvSpPr>
            <p:spPr bwMode="auto">
              <a:xfrm>
                <a:off x="4751" y="1448"/>
                <a:ext cx="76" cy="58"/>
              </a:xfrm>
              <a:custGeom>
                <a:avLst/>
                <a:gdLst/>
                <a:ahLst/>
                <a:cxnLst>
                  <a:cxn ang="0">
                    <a:pos x="38" y="0"/>
                  </a:cxn>
                  <a:cxn ang="0">
                    <a:pos x="38" y="0"/>
                  </a:cxn>
                  <a:cxn ang="0">
                    <a:pos x="32" y="4"/>
                  </a:cxn>
                  <a:cxn ang="0">
                    <a:pos x="38" y="9"/>
                  </a:cxn>
                  <a:cxn ang="0">
                    <a:pos x="38" y="13"/>
                  </a:cxn>
                  <a:cxn ang="0">
                    <a:pos x="32" y="18"/>
                  </a:cxn>
                  <a:cxn ang="0">
                    <a:pos x="32" y="18"/>
                  </a:cxn>
                  <a:cxn ang="0">
                    <a:pos x="45" y="27"/>
                  </a:cxn>
                  <a:cxn ang="0">
                    <a:pos x="57" y="31"/>
                  </a:cxn>
                  <a:cxn ang="0">
                    <a:pos x="64" y="31"/>
                  </a:cxn>
                  <a:cxn ang="0">
                    <a:pos x="64" y="31"/>
                  </a:cxn>
                  <a:cxn ang="0">
                    <a:pos x="70" y="36"/>
                  </a:cxn>
                  <a:cxn ang="0">
                    <a:pos x="76" y="40"/>
                  </a:cxn>
                  <a:cxn ang="0">
                    <a:pos x="76" y="40"/>
                  </a:cxn>
                  <a:cxn ang="0">
                    <a:pos x="76" y="45"/>
                  </a:cxn>
                  <a:cxn ang="0">
                    <a:pos x="76" y="45"/>
                  </a:cxn>
                  <a:cxn ang="0">
                    <a:pos x="64" y="36"/>
                  </a:cxn>
                  <a:cxn ang="0">
                    <a:pos x="57" y="36"/>
                  </a:cxn>
                  <a:cxn ang="0">
                    <a:pos x="57" y="40"/>
                  </a:cxn>
                  <a:cxn ang="0">
                    <a:pos x="57" y="40"/>
                  </a:cxn>
                  <a:cxn ang="0">
                    <a:pos x="45" y="31"/>
                  </a:cxn>
                  <a:cxn ang="0">
                    <a:pos x="38" y="27"/>
                  </a:cxn>
                  <a:cxn ang="0">
                    <a:pos x="26" y="27"/>
                  </a:cxn>
                  <a:cxn ang="0">
                    <a:pos x="26" y="27"/>
                  </a:cxn>
                  <a:cxn ang="0">
                    <a:pos x="26" y="36"/>
                  </a:cxn>
                  <a:cxn ang="0">
                    <a:pos x="26" y="40"/>
                  </a:cxn>
                  <a:cxn ang="0">
                    <a:pos x="26" y="40"/>
                  </a:cxn>
                  <a:cxn ang="0">
                    <a:pos x="13" y="40"/>
                  </a:cxn>
                  <a:cxn ang="0">
                    <a:pos x="7" y="45"/>
                  </a:cxn>
                  <a:cxn ang="0">
                    <a:pos x="7" y="49"/>
                  </a:cxn>
                  <a:cxn ang="0">
                    <a:pos x="7" y="49"/>
                  </a:cxn>
                  <a:cxn ang="0">
                    <a:pos x="13" y="49"/>
                  </a:cxn>
                  <a:cxn ang="0">
                    <a:pos x="13" y="54"/>
                  </a:cxn>
                  <a:cxn ang="0">
                    <a:pos x="7" y="58"/>
                  </a:cxn>
                  <a:cxn ang="0">
                    <a:pos x="0" y="58"/>
                  </a:cxn>
                  <a:cxn ang="0">
                    <a:pos x="0" y="58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26" y="0"/>
                  </a:cxn>
                  <a:cxn ang="0">
                    <a:pos x="32" y="0"/>
                  </a:cxn>
                  <a:cxn ang="0">
                    <a:pos x="38" y="0"/>
                  </a:cxn>
                  <a:cxn ang="0">
                    <a:pos x="38" y="0"/>
                  </a:cxn>
                </a:cxnLst>
                <a:rect l="0" t="0" r="r" b="b"/>
                <a:pathLst>
                  <a:path w="76" h="58">
                    <a:moveTo>
                      <a:pt x="38" y="0"/>
                    </a:moveTo>
                    <a:lnTo>
                      <a:pt x="38" y="0"/>
                    </a:lnTo>
                    <a:lnTo>
                      <a:pt x="32" y="4"/>
                    </a:lnTo>
                    <a:lnTo>
                      <a:pt x="38" y="9"/>
                    </a:lnTo>
                    <a:lnTo>
                      <a:pt x="38" y="13"/>
                    </a:lnTo>
                    <a:lnTo>
                      <a:pt x="32" y="18"/>
                    </a:lnTo>
                    <a:lnTo>
                      <a:pt x="32" y="18"/>
                    </a:lnTo>
                    <a:lnTo>
                      <a:pt x="45" y="27"/>
                    </a:lnTo>
                    <a:lnTo>
                      <a:pt x="57" y="31"/>
                    </a:lnTo>
                    <a:lnTo>
                      <a:pt x="64" y="31"/>
                    </a:lnTo>
                    <a:lnTo>
                      <a:pt x="64" y="31"/>
                    </a:lnTo>
                    <a:lnTo>
                      <a:pt x="70" y="36"/>
                    </a:lnTo>
                    <a:lnTo>
                      <a:pt x="76" y="40"/>
                    </a:lnTo>
                    <a:lnTo>
                      <a:pt x="76" y="40"/>
                    </a:lnTo>
                    <a:lnTo>
                      <a:pt x="76" y="45"/>
                    </a:lnTo>
                    <a:lnTo>
                      <a:pt x="76" y="45"/>
                    </a:lnTo>
                    <a:lnTo>
                      <a:pt x="64" y="36"/>
                    </a:lnTo>
                    <a:lnTo>
                      <a:pt x="57" y="36"/>
                    </a:lnTo>
                    <a:lnTo>
                      <a:pt x="57" y="40"/>
                    </a:lnTo>
                    <a:lnTo>
                      <a:pt x="57" y="40"/>
                    </a:lnTo>
                    <a:lnTo>
                      <a:pt x="45" y="31"/>
                    </a:lnTo>
                    <a:lnTo>
                      <a:pt x="38" y="27"/>
                    </a:lnTo>
                    <a:lnTo>
                      <a:pt x="26" y="27"/>
                    </a:lnTo>
                    <a:lnTo>
                      <a:pt x="26" y="27"/>
                    </a:lnTo>
                    <a:lnTo>
                      <a:pt x="26" y="36"/>
                    </a:lnTo>
                    <a:lnTo>
                      <a:pt x="26" y="40"/>
                    </a:lnTo>
                    <a:lnTo>
                      <a:pt x="26" y="40"/>
                    </a:lnTo>
                    <a:lnTo>
                      <a:pt x="13" y="40"/>
                    </a:lnTo>
                    <a:lnTo>
                      <a:pt x="7" y="45"/>
                    </a:lnTo>
                    <a:lnTo>
                      <a:pt x="7" y="49"/>
                    </a:lnTo>
                    <a:lnTo>
                      <a:pt x="7" y="49"/>
                    </a:lnTo>
                    <a:lnTo>
                      <a:pt x="13" y="49"/>
                    </a:lnTo>
                    <a:lnTo>
                      <a:pt x="13" y="54"/>
                    </a:lnTo>
                    <a:lnTo>
                      <a:pt x="7" y="58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6" y="0"/>
                    </a:lnTo>
                    <a:lnTo>
                      <a:pt x="32" y="0"/>
                    </a:lnTo>
                    <a:lnTo>
                      <a:pt x="38" y="0"/>
                    </a:lnTo>
                    <a:lnTo>
                      <a:pt x="38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44" name="Freeform 1220"/>
              <p:cNvSpPr>
                <a:spLocks/>
              </p:cNvSpPr>
              <p:nvPr/>
            </p:nvSpPr>
            <p:spPr bwMode="auto">
              <a:xfrm>
                <a:off x="4068" y="1070"/>
                <a:ext cx="38" cy="18"/>
              </a:xfrm>
              <a:custGeom>
                <a:avLst/>
                <a:gdLst/>
                <a:ahLst/>
                <a:cxnLst>
                  <a:cxn ang="0">
                    <a:pos x="6" y="14"/>
                  </a:cxn>
                  <a:cxn ang="0">
                    <a:pos x="6" y="14"/>
                  </a:cxn>
                  <a:cxn ang="0">
                    <a:pos x="13" y="14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14"/>
                  </a:cxn>
                  <a:cxn ang="0">
                    <a:pos x="13" y="18"/>
                  </a:cxn>
                  <a:cxn ang="0">
                    <a:pos x="6" y="18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38" y="5"/>
                  </a:cxn>
                  <a:cxn ang="0">
                    <a:pos x="32" y="5"/>
                  </a:cxn>
                  <a:cxn ang="0">
                    <a:pos x="19" y="5"/>
                  </a:cxn>
                  <a:cxn ang="0">
                    <a:pos x="6" y="5"/>
                  </a:cxn>
                  <a:cxn ang="0">
                    <a:pos x="6" y="9"/>
                  </a:cxn>
                  <a:cxn ang="0">
                    <a:pos x="6" y="14"/>
                  </a:cxn>
                  <a:cxn ang="0">
                    <a:pos x="6" y="14"/>
                  </a:cxn>
                </a:cxnLst>
                <a:rect l="0" t="0" r="r" b="b"/>
                <a:pathLst>
                  <a:path w="38" h="18">
                    <a:moveTo>
                      <a:pt x="6" y="14"/>
                    </a:moveTo>
                    <a:lnTo>
                      <a:pt x="6" y="14"/>
                    </a:lnTo>
                    <a:lnTo>
                      <a:pt x="13" y="14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14"/>
                    </a:lnTo>
                    <a:lnTo>
                      <a:pt x="13" y="18"/>
                    </a:lnTo>
                    <a:lnTo>
                      <a:pt x="6" y="18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8" y="5"/>
                    </a:lnTo>
                    <a:lnTo>
                      <a:pt x="32" y="5"/>
                    </a:lnTo>
                    <a:lnTo>
                      <a:pt x="19" y="5"/>
                    </a:lnTo>
                    <a:lnTo>
                      <a:pt x="6" y="5"/>
                    </a:lnTo>
                    <a:lnTo>
                      <a:pt x="6" y="9"/>
                    </a:lnTo>
                    <a:lnTo>
                      <a:pt x="6" y="14"/>
                    </a:lnTo>
                    <a:lnTo>
                      <a:pt x="6" y="1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45" name="Freeform 1221"/>
              <p:cNvSpPr>
                <a:spLocks/>
              </p:cNvSpPr>
              <p:nvPr/>
            </p:nvSpPr>
            <p:spPr bwMode="auto">
              <a:xfrm>
                <a:off x="4612" y="1524"/>
                <a:ext cx="19" cy="9"/>
              </a:xfrm>
              <a:custGeom>
                <a:avLst/>
                <a:gdLst/>
                <a:ahLst/>
                <a:cxnLst>
                  <a:cxn ang="0">
                    <a:pos x="19" y="9"/>
                  </a:cxn>
                  <a:cxn ang="0">
                    <a:pos x="19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9" y="9"/>
                  </a:cxn>
                  <a:cxn ang="0">
                    <a:pos x="19" y="9"/>
                  </a:cxn>
                </a:cxnLst>
                <a:rect l="0" t="0" r="r" b="b"/>
                <a:pathLst>
                  <a:path w="19" h="9">
                    <a:moveTo>
                      <a:pt x="19" y="9"/>
                    </a:moveTo>
                    <a:lnTo>
                      <a:pt x="19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9" y="9"/>
                    </a:lnTo>
                    <a:lnTo>
                      <a:pt x="19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46" name="Freeform 1222"/>
              <p:cNvSpPr>
                <a:spLocks/>
              </p:cNvSpPr>
              <p:nvPr/>
            </p:nvSpPr>
            <p:spPr bwMode="auto">
              <a:xfrm>
                <a:off x="4030" y="1115"/>
                <a:ext cx="32" cy="14"/>
              </a:xfrm>
              <a:custGeom>
                <a:avLst/>
                <a:gdLst/>
                <a:ahLst/>
                <a:cxnLst>
                  <a:cxn ang="0">
                    <a:pos x="13" y="9"/>
                  </a:cxn>
                  <a:cxn ang="0">
                    <a:pos x="13" y="9"/>
                  </a:cxn>
                  <a:cxn ang="0">
                    <a:pos x="19" y="5"/>
                  </a:cxn>
                  <a:cxn ang="0">
                    <a:pos x="13" y="5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13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32" y="14"/>
                  </a:cxn>
                  <a:cxn ang="0">
                    <a:pos x="32" y="14"/>
                  </a:cxn>
                  <a:cxn ang="0">
                    <a:pos x="19" y="14"/>
                  </a:cxn>
                  <a:cxn ang="0">
                    <a:pos x="13" y="9"/>
                  </a:cxn>
                  <a:cxn ang="0">
                    <a:pos x="13" y="9"/>
                  </a:cxn>
                </a:cxnLst>
                <a:rect l="0" t="0" r="r" b="b"/>
                <a:pathLst>
                  <a:path w="32" h="14">
                    <a:moveTo>
                      <a:pt x="13" y="9"/>
                    </a:moveTo>
                    <a:lnTo>
                      <a:pt x="13" y="9"/>
                    </a:lnTo>
                    <a:lnTo>
                      <a:pt x="19" y="5"/>
                    </a:lnTo>
                    <a:lnTo>
                      <a:pt x="13" y="5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13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32" y="14"/>
                    </a:lnTo>
                    <a:lnTo>
                      <a:pt x="32" y="14"/>
                    </a:lnTo>
                    <a:lnTo>
                      <a:pt x="19" y="14"/>
                    </a:lnTo>
                    <a:lnTo>
                      <a:pt x="13" y="9"/>
                    </a:lnTo>
                    <a:lnTo>
                      <a:pt x="13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47" name="Freeform 1223"/>
              <p:cNvSpPr>
                <a:spLocks/>
              </p:cNvSpPr>
              <p:nvPr/>
            </p:nvSpPr>
            <p:spPr bwMode="auto">
              <a:xfrm>
                <a:off x="4384" y="1547"/>
                <a:ext cx="38" cy="22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26" y="13"/>
                  </a:cxn>
                  <a:cxn ang="0">
                    <a:pos x="19" y="4"/>
                  </a:cxn>
                  <a:cxn ang="0">
                    <a:pos x="19" y="4"/>
                  </a:cxn>
                  <a:cxn ang="0">
                    <a:pos x="32" y="4"/>
                  </a:cxn>
                  <a:cxn ang="0">
                    <a:pos x="38" y="13"/>
                  </a:cxn>
                  <a:cxn ang="0">
                    <a:pos x="38" y="13"/>
                  </a:cxn>
                  <a:cxn ang="0">
                    <a:pos x="26" y="13"/>
                  </a:cxn>
                  <a:cxn ang="0">
                    <a:pos x="26" y="18"/>
                  </a:cxn>
                  <a:cxn ang="0">
                    <a:pos x="19" y="18"/>
                  </a:cxn>
                  <a:cxn ang="0">
                    <a:pos x="19" y="18"/>
                  </a:cxn>
                  <a:cxn ang="0">
                    <a:pos x="19" y="22"/>
                  </a:cxn>
                  <a:cxn ang="0">
                    <a:pos x="13" y="22"/>
                  </a:cxn>
                  <a:cxn ang="0">
                    <a:pos x="13" y="22"/>
                  </a:cxn>
                  <a:cxn ang="0">
                    <a:pos x="13" y="13"/>
                  </a:cxn>
                  <a:cxn ang="0">
                    <a:pos x="7" y="13"/>
                  </a:cxn>
                  <a:cxn ang="0">
                    <a:pos x="0" y="13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3" y="0"/>
                  </a:cxn>
                </a:cxnLst>
                <a:rect l="0" t="0" r="r" b="b"/>
                <a:pathLst>
                  <a:path w="38" h="22">
                    <a:moveTo>
                      <a:pt x="13" y="0"/>
                    </a:moveTo>
                    <a:lnTo>
                      <a:pt x="13" y="0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26" y="13"/>
                    </a:lnTo>
                    <a:lnTo>
                      <a:pt x="19" y="4"/>
                    </a:lnTo>
                    <a:lnTo>
                      <a:pt x="19" y="4"/>
                    </a:lnTo>
                    <a:lnTo>
                      <a:pt x="32" y="4"/>
                    </a:lnTo>
                    <a:lnTo>
                      <a:pt x="38" y="13"/>
                    </a:lnTo>
                    <a:lnTo>
                      <a:pt x="38" y="13"/>
                    </a:lnTo>
                    <a:lnTo>
                      <a:pt x="26" y="13"/>
                    </a:lnTo>
                    <a:lnTo>
                      <a:pt x="26" y="18"/>
                    </a:lnTo>
                    <a:lnTo>
                      <a:pt x="19" y="18"/>
                    </a:lnTo>
                    <a:lnTo>
                      <a:pt x="19" y="18"/>
                    </a:lnTo>
                    <a:lnTo>
                      <a:pt x="19" y="22"/>
                    </a:lnTo>
                    <a:lnTo>
                      <a:pt x="13" y="22"/>
                    </a:lnTo>
                    <a:lnTo>
                      <a:pt x="13" y="22"/>
                    </a:lnTo>
                    <a:lnTo>
                      <a:pt x="13" y="13"/>
                    </a:lnTo>
                    <a:lnTo>
                      <a:pt x="7" y="13"/>
                    </a:lnTo>
                    <a:lnTo>
                      <a:pt x="0" y="13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48" name="Freeform 1224"/>
              <p:cNvSpPr>
                <a:spLocks/>
              </p:cNvSpPr>
              <p:nvPr/>
            </p:nvSpPr>
            <p:spPr bwMode="auto">
              <a:xfrm>
                <a:off x="4764" y="1434"/>
                <a:ext cx="25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25" y="5"/>
                  </a:cxn>
                  <a:cxn ang="0">
                    <a:pos x="25" y="5"/>
                  </a:cxn>
                  <a:cxn ang="0">
                    <a:pos x="13" y="9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25" h="9">
                    <a:moveTo>
                      <a:pt x="0" y="9"/>
                    </a:move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25" y="5"/>
                    </a:lnTo>
                    <a:lnTo>
                      <a:pt x="25" y="5"/>
                    </a:lnTo>
                    <a:lnTo>
                      <a:pt x="13" y="9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49" name="Freeform 1225"/>
              <p:cNvSpPr>
                <a:spLocks/>
              </p:cNvSpPr>
              <p:nvPr/>
            </p:nvSpPr>
            <p:spPr bwMode="auto">
              <a:xfrm>
                <a:off x="4353" y="1354"/>
                <a:ext cx="19" cy="17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6" y="8"/>
                  </a:cxn>
                  <a:cxn ang="0">
                    <a:pos x="12" y="8"/>
                  </a:cxn>
                  <a:cxn ang="0">
                    <a:pos x="12" y="8"/>
                  </a:cxn>
                  <a:cxn ang="0">
                    <a:pos x="19" y="8"/>
                  </a:cxn>
                  <a:cxn ang="0">
                    <a:pos x="19" y="8"/>
                  </a:cxn>
                  <a:cxn ang="0">
                    <a:pos x="19" y="13"/>
                  </a:cxn>
                  <a:cxn ang="0">
                    <a:pos x="19" y="17"/>
                  </a:cxn>
                  <a:cxn ang="0">
                    <a:pos x="19" y="17"/>
                  </a:cxn>
                  <a:cxn ang="0">
                    <a:pos x="19" y="17"/>
                  </a:cxn>
                  <a:cxn ang="0">
                    <a:pos x="12" y="13"/>
                  </a:cxn>
                  <a:cxn ang="0">
                    <a:pos x="12" y="13"/>
                  </a:cxn>
                  <a:cxn ang="0">
                    <a:pos x="6" y="17"/>
                  </a:cxn>
                  <a:cxn ang="0">
                    <a:pos x="6" y="17"/>
                  </a:cxn>
                  <a:cxn ang="0">
                    <a:pos x="0" y="8"/>
                  </a:cxn>
                  <a:cxn ang="0">
                    <a:pos x="0" y="4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19" h="17">
                    <a:moveTo>
                      <a:pt x="6" y="0"/>
                    </a:moveTo>
                    <a:lnTo>
                      <a:pt x="6" y="0"/>
                    </a:lnTo>
                    <a:lnTo>
                      <a:pt x="6" y="8"/>
                    </a:lnTo>
                    <a:lnTo>
                      <a:pt x="12" y="8"/>
                    </a:lnTo>
                    <a:lnTo>
                      <a:pt x="12" y="8"/>
                    </a:lnTo>
                    <a:lnTo>
                      <a:pt x="19" y="8"/>
                    </a:lnTo>
                    <a:lnTo>
                      <a:pt x="19" y="8"/>
                    </a:lnTo>
                    <a:lnTo>
                      <a:pt x="19" y="13"/>
                    </a:lnTo>
                    <a:lnTo>
                      <a:pt x="19" y="17"/>
                    </a:lnTo>
                    <a:lnTo>
                      <a:pt x="19" y="17"/>
                    </a:lnTo>
                    <a:lnTo>
                      <a:pt x="19" y="17"/>
                    </a:lnTo>
                    <a:lnTo>
                      <a:pt x="12" y="13"/>
                    </a:lnTo>
                    <a:lnTo>
                      <a:pt x="12" y="13"/>
                    </a:lnTo>
                    <a:lnTo>
                      <a:pt x="6" y="17"/>
                    </a:lnTo>
                    <a:lnTo>
                      <a:pt x="6" y="17"/>
                    </a:lnTo>
                    <a:lnTo>
                      <a:pt x="0" y="8"/>
                    </a:lnTo>
                    <a:lnTo>
                      <a:pt x="0" y="4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50" name="Freeform 1226"/>
              <p:cNvSpPr>
                <a:spLocks/>
              </p:cNvSpPr>
              <p:nvPr/>
            </p:nvSpPr>
            <p:spPr bwMode="auto">
              <a:xfrm>
                <a:off x="4055" y="1093"/>
                <a:ext cx="57" cy="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38" y="0"/>
                  </a:cxn>
                  <a:cxn ang="0">
                    <a:pos x="51" y="0"/>
                  </a:cxn>
                  <a:cxn ang="0">
                    <a:pos x="57" y="0"/>
                  </a:cxn>
                  <a:cxn ang="0">
                    <a:pos x="57" y="4"/>
                  </a:cxn>
                  <a:cxn ang="0">
                    <a:pos x="57" y="4"/>
                  </a:cxn>
                  <a:cxn ang="0">
                    <a:pos x="26" y="4"/>
                  </a:cxn>
                  <a:cxn ang="0">
                    <a:pos x="13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57" h="4">
                    <a:moveTo>
                      <a:pt x="0" y="0"/>
                    </a:moveTo>
                    <a:lnTo>
                      <a:pt x="0" y="0"/>
                    </a:lnTo>
                    <a:lnTo>
                      <a:pt x="38" y="0"/>
                    </a:lnTo>
                    <a:lnTo>
                      <a:pt x="51" y="0"/>
                    </a:lnTo>
                    <a:lnTo>
                      <a:pt x="57" y="0"/>
                    </a:lnTo>
                    <a:lnTo>
                      <a:pt x="57" y="4"/>
                    </a:lnTo>
                    <a:lnTo>
                      <a:pt x="57" y="4"/>
                    </a:lnTo>
                    <a:lnTo>
                      <a:pt x="26" y="4"/>
                    </a:lnTo>
                    <a:lnTo>
                      <a:pt x="13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51" name="Freeform 1227"/>
              <p:cNvSpPr>
                <a:spLocks/>
              </p:cNvSpPr>
              <p:nvPr/>
            </p:nvSpPr>
            <p:spPr bwMode="auto">
              <a:xfrm>
                <a:off x="4068" y="1201"/>
                <a:ext cx="38" cy="9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13" y="4"/>
                  </a:cxn>
                  <a:cxn ang="0">
                    <a:pos x="19" y="4"/>
                  </a:cxn>
                  <a:cxn ang="0">
                    <a:pos x="32" y="4"/>
                  </a:cxn>
                  <a:cxn ang="0">
                    <a:pos x="38" y="9"/>
                  </a:cxn>
                  <a:cxn ang="0">
                    <a:pos x="38" y="9"/>
                  </a:cxn>
                  <a:cxn ang="0">
                    <a:pos x="13" y="9"/>
                  </a:cxn>
                  <a:cxn ang="0">
                    <a:pos x="6" y="9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38" h="9">
                    <a:moveTo>
                      <a:pt x="6" y="0"/>
                    </a:moveTo>
                    <a:lnTo>
                      <a:pt x="6" y="0"/>
                    </a:lnTo>
                    <a:lnTo>
                      <a:pt x="13" y="4"/>
                    </a:lnTo>
                    <a:lnTo>
                      <a:pt x="19" y="4"/>
                    </a:lnTo>
                    <a:lnTo>
                      <a:pt x="32" y="4"/>
                    </a:lnTo>
                    <a:lnTo>
                      <a:pt x="38" y="9"/>
                    </a:lnTo>
                    <a:lnTo>
                      <a:pt x="38" y="9"/>
                    </a:lnTo>
                    <a:lnTo>
                      <a:pt x="13" y="9"/>
                    </a:lnTo>
                    <a:lnTo>
                      <a:pt x="6" y="9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52" name="Freeform 1228"/>
              <p:cNvSpPr>
                <a:spLocks/>
              </p:cNvSpPr>
              <p:nvPr/>
            </p:nvSpPr>
            <p:spPr bwMode="auto">
              <a:xfrm>
                <a:off x="4055" y="1156"/>
                <a:ext cx="38" cy="9"/>
              </a:xfrm>
              <a:custGeom>
                <a:avLst/>
                <a:gdLst/>
                <a:ahLst/>
                <a:cxnLst>
                  <a:cxn ang="0">
                    <a:pos x="38" y="0"/>
                  </a:cxn>
                  <a:cxn ang="0">
                    <a:pos x="38" y="0"/>
                  </a:cxn>
                  <a:cxn ang="0">
                    <a:pos x="38" y="4"/>
                  </a:cxn>
                  <a:cxn ang="0">
                    <a:pos x="26" y="9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13" y="4"/>
                  </a:cxn>
                  <a:cxn ang="0">
                    <a:pos x="19" y="4"/>
                  </a:cxn>
                  <a:cxn ang="0">
                    <a:pos x="32" y="4"/>
                  </a:cxn>
                  <a:cxn ang="0">
                    <a:pos x="38" y="0"/>
                  </a:cxn>
                  <a:cxn ang="0">
                    <a:pos x="38" y="0"/>
                  </a:cxn>
                </a:cxnLst>
                <a:rect l="0" t="0" r="r" b="b"/>
                <a:pathLst>
                  <a:path w="38" h="9">
                    <a:moveTo>
                      <a:pt x="38" y="0"/>
                    </a:moveTo>
                    <a:lnTo>
                      <a:pt x="38" y="0"/>
                    </a:lnTo>
                    <a:lnTo>
                      <a:pt x="38" y="4"/>
                    </a:lnTo>
                    <a:lnTo>
                      <a:pt x="26" y="9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13" y="4"/>
                    </a:lnTo>
                    <a:lnTo>
                      <a:pt x="19" y="4"/>
                    </a:lnTo>
                    <a:lnTo>
                      <a:pt x="32" y="4"/>
                    </a:lnTo>
                    <a:lnTo>
                      <a:pt x="38" y="0"/>
                    </a:lnTo>
                    <a:lnTo>
                      <a:pt x="38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53" name="Freeform 1229"/>
              <p:cNvSpPr>
                <a:spLocks/>
              </p:cNvSpPr>
              <p:nvPr/>
            </p:nvSpPr>
            <p:spPr bwMode="auto">
              <a:xfrm>
                <a:off x="4536" y="1520"/>
                <a:ext cx="13" cy="18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0" y="13"/>
                  </a:cxn>
                  <a:cxn ang="0">
                    <a:pos x="7" y="9"/>
                  </a:cxn>
                  <a:cxn ang="0">
                    <a:pos x="7" y="4"/>
                  </a:cxn>
                  <a:cxn ang="0">
                    <a:pos x="7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9"/>
                  </a:cxn>
                  <a:cxn ang="0">
                    <a:pos x="13" y="13"/>
                  </a:cxn>
                  <a:cxn ang="0">
                    <a:pos x="13" y="13"/>
                  </a:cxn>
                  <a:cxn ang="0">
                    <a:pos x="7" y="18"/>
                  </a:cxn>
                  <a:cxn ang="0">
                    <a:pos x="0" y="18"/>
                  </a:cxn>
                  <a:cxn ang="0">
                    <a:pos x="0" y="13"/>
                  </a:cxn>
                  <a:cxn ang="0">
                    <a:pos x="0" y="13"/>
                  </a:cxn>
                </a:cxnLst>
                <a:rect l="0" t="0" r="r" b="b"/>
                <a:pathLst>
                  <a:path w="13" h="18">
                    <a:moveTo>
                      <a:pt x="0" y="13"/>
                    </a:moveTo>
                    <a:lnTo>
                      <a:pt x="0" y="13"/>
                    </a:lnTo>
                    <a:lnTo>
                      <a:pt x="7" y="9"/>
                    </a:lnTo>
                    <a:lnTo>
                      <a:pt x="7" y="4"/>
                    </a:lnTo>
                    <a:lnTo>
                      <a:pt x="7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9"/>
                    </a:lnTo>
                    <a:lnTo>
                      <a:pt x="13" y="13"/>
                    </a:lnTo>
                    <a:lnTo>
                      <a:pt x="13" y="13"/>
                    </a:lnTo>
                    <a:lnTo>
                      <a:pt x="7" y="18"/>
                    </a:lnTo>
                    <a:lnTo>
                      <a:pt x="0" y="18"/>
                    </a:lnTo>
                    <a:lnTo>
                      <a:pt x="0" y="13"/>
                    </a:ln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54" name="Freeform 1230"/>
              <p:cNvSpPr>
                <a:spLocks/>
              </p:cNvSpPr>
              <p:nvPr/>
            </p:nvSpPr>
            <p:spPr bwMode="auto">
              <a:xfrm>
                <a:off x="4574" y="1524"/>
                <a:ext cx="32" cy="9"/>
              </a:xfrm>
              <a:custGeom>
                <a:avLst/>
                <a:gdLst/>
                <a:ahLst/>
                <a:cxnLst>
                  <a:cxn ang="0">
                    <a:pos x="32" y="5"/>
                  </a:cxn>
                  <a:cxn ang="0">
                    <a:pos x="32" y="5"/>
                  </a:cxn>
                  <a:cxn ang="0">
                    <a:pos x="26" y="9"/>
                  </a:cxn>
                  <a:cxn ang="0">
                    <a:pos x="13" y="9"/>
                  </a:cxn>
                  <a:cxn ang="0">
                    <a:pos x="7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19" y="0"/>
                  </a:cxn>
                  <a:cxn ang="0">
                    <a:pos x="32" y="0"/>
                  </a:cxn>
                  <a:cxn ang="0">
                    <a:pos x="32" y="5"/>
                  </a:cxn>
                  <a:cxn ang="0">
                    <a:pos x="32" y="5"/>
                  </a:cxn>
                </a:cxnLst>
                <a:rect l="0" t="0" r="r" b="b"/>
                <a:pathLst>
                  <a:path w="32" h="9">
                    <a:moveTo>
                      <a:pt x="32" y="5"/>
                    </a:moveTo>
                    <a:lnTo>
                      <a:pt x="32" y="5"/>
                    </a:lnTo>
                    <a:lnTo>
                      <a:pt x="26" y="9"/>
                    </a:lnTo>
                    <a:lnTo>
                      <a:pt x="13" y="9"/>
                    </a:lnTo>
                    <a:lnTo>
                      <a:pt x="7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19" y="0"/>
                    </a:lnTo>
                    <a:lnTo>
                      <a:pt x="32" y="0"/>
                    </a:lnTo>
                    <a:lnTo>
                      <a:pt x="32" y="5"/>
                    </a:lnTo>
                    <a:lnTo>
                      <a:pt x="32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55" name="Freeform 1231"/>
              <p:cNvSpPr>
                <a:spLocks/>
              </p:cNvSpPr>
              <p:nvPr/>
            </p:nvSpPr>
            <p:spPr bwMode="auto">
              <a:xfrm>
                <a:off x="3714" y="945"/>
                <a:ext cx="19" cy="9"/>
              </a:xfrm>
              <a:custGeom>
                <a:avLst/>
                <a:gdLst/>
                <a:ahLst/>
                <a:cxnLst>
                  <a:cxn ang="0">
                    <a:pos x="19" y="9"/>
                  </a:cxn>
                  <a:cxn ang="0">
                    <a:pos x="19" y="9"/>
                  </a:cxn>
                  <a:cxn ang="0">
                    <a:pos x="12" y="9"/>
                  </a:cxn>
                  <a:cxn ang="0">
                    <a:pos x="6" y="9"/>
                  </a:cxn>
                  <a:cxn ang="0">
                    <a:pos x="6" y="9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6" y="4"/>
                  </a:cxn>
                  <a:cxn ang="0">
                    <a:pos x="12" y="4"/>
                  </a:cxn>
                  <a:cxn ang="0">
                    <a:pos x="12" y="4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9"/>
                  </a:cxn>
                </a:cxnLst>
                <a:rect l="0" t="0" r="r" b="b"/>
                <a:pathLst>
                  <a:path w="19" h="9">
                    <a:moveTo>
                      <a:pt x="19" y="9"/>
                    </a:moveTo>
                    <a:lnTo>
                      <a:pt x="19" y="9"/>
                    </a:lnTo>
                    <a:lnTo>
                      <a:pt x="12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6" y="4"/>
                    </a:lnTo>
                    <a:lnTo>
                      <a:pt x="12" y="4"/>
                    </a:lnTo>
                    <a:lnTo>
                      <a:pt x="12" y="4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56" name="Freeform 1232"/>
              <p:cNvSpPr>
                <a:spLocks/>
              </p:cNvSpPr>
              <p:nvPr/>
            </p:nvSpPr>
            <p:spPr bwMode="auto">
              <a:xfrm>
                <a:off x="3688" y="945"/>
                <a:ext cx="19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7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9" h="9">
                    <a:moveTo>
                      <a:pt x="0" y="0"/>
                    </a:move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7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57" name="Freeform 1233"/>
              <p:cNvSpPr>
                <a:spLocks/>
              </p:cNvSpPr>
              <p:nvPr/>
            </p:nvSpPr>
            <p:spPr bwMode="auto">
              <a:xfrm>
                <a:off x="3663" y="945"/>
                <a:ext cx="19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6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9" h="9">
                    <a:moveTo>
                      <a:pt x="0" y="0"/>
                    </a:move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6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58" name="Freeform 1234"/>
              <p:cNvSpPr>
                <a:spLocks/>
              </p:cNvSpPr>
              <p:nvPr/>
            </p:nvSpPr>
            <p:spPr bwMode="auto">
              <a:xfrm>
                <a:off x="3663" y="958"/>
                <a:ext cx="19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5"/>
                  </a:cxn>
                  <a:cxn ang="0">
                    <a:pos x="19" y="5"/>
                  </a:cxn>
                  <a:cxn ang="0">
                    <a:pos x="6" y="9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9" h="9">
                    <a:moveTo>
                      <a:pt x="0" y="0"/>
                    </a:move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5"/>
                    </a:lnTo>
                    <a:lnTo>
                      <a:pt x="19" y="5"/>
                    </a:lnTo>
                    <a:lnTo>
                      <a:pt x="6" y="9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59" name="Freeform 1235"/>
              <p:cNvSpPr>
                <a:spLocks/>
              </p:cNvSpPr>
              <p:nvPr/>
            </p:nvSpPr>
            <p:spPr bwMode="auto">
              <a:xfrm>
                <a:off x="3638" y="958"/>
                <a:ext cx="19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5"/>
                  </a:cxn>
                  <a:cxn ang="0">
                    <a:pos x="19" y="5"/>
                  </a:cxn>
                  <a:cxn ang="0">
                    <a:pos x="6" y="9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9" h="9">
                    <a:moveTo>
                      <a:pt x="0" y="0"/>
                    </a:move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5"/>
                    </a:lnTo>
                    <a:lnTo>
                      <a:pt x="19" y="5"/>
                    </a:lnTo>
                    <a:lnTo>
                      <a:pt x="6" y="9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60" name="Freeform 1236"/>
              <p:cNvSpPr>
                <a:spLocks/>
              </p:cNvSpPr>
              <p:nvPr/>
            </p:nvSpPr>
            <p:spPr bwMode="auto">
              <a:xfrm>
                <a:off x="3739" y="963"/>
                <a:ext cx="19" cy="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4"/>
                  </a:cxn>
                  <a:cxn ang="0">
                    <a:pos x="19" y="4"/>
                  </a:cxn>
                  <a:cxn ang="0">
                    <a:pos x="6" y="4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9" h="4">
                    <a:moveTo>
                      <a:pt x="0" y="0"/>
                    </a:move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4"/>
                    </a:lnTo>
                    <a:lnTo>
                      <a:pt x="19" y="4"/>
                    </a:lnTo>
                    <a:lnTo>
                      <a:pt x="6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61" name="Freeform 1237"/>
              <p:cNvSpPr>
                <a:spLocks/>
              </p:cNvSpPr>
              <p:nvPr/>
            </p:nvSpPr>
            <p:spPr bwMode="auto">
              <a:xfrm>
                <a:off x="3714" y="963"/>
                <a:ext cx="19" cy="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4"/>
                  </a:cxn>
                  <a:cxn ang="0">
                    <a:pos x="19" y="4"/>
                  </a:cxn>
                  <a:cxn ang="0">
                    <a:pos x="6" y="4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9" h="4">
                    <a:moveTo>
                      <a:pt x="0" y="0"/>
                    </a:move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4"/>
                    </a:lnTo>
                    <a:lnTo>
                      <a:pt x="19" y="4"/>
                    </a:lnTo>
                    <a:lnTo>
                      <a:pt x="6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62" name="Freeform 1238"/>
              <p:cNvSpPr>
                <a:spLocks/>
              </p:cNvSpPr>
              <p:nvPr/>
            </p:nvSpPr>
            <p:spPr bwMode="auto">
              <a:xfrm>
                <a:off x="2682" y="1025"/>
                <a:ext cx="19" cy="63"/>
              </a:xfrm>
              <a:custGeom>
                <a:avLst/>
                <a:gdLst/>
                <a:ahLst/>
                <a:cxnLst>
                  <a:cxn ang="0">
                    <a:pos x="6" y="54"/>
                  </a:cxn>
                  <a:cxn ang="0">
                    <a:pos x="6" y="54"/>
                  </a:cxn>
                  <a:cxn ang="0">
                    <a:pos x="13" y="59"/>
                  </a:cxn>
                  <a:cxn ang="0">
                    <a:pos x="19" y="63"/>
                  </a:cxn>
                  <a:cxn ang="0">
                    <a:pos x="19" y="63"/>
                  </a:cxn>
                  <a:cxn ang="0">
                    <a:pos x="6" y="59"/>
                  </a:cxn>
                  <a:cxn ang="0">
                    <a:pos x="6" y="50"/>
                  </a:cxn>
                  <a:cxn ang="0">
                    <a:pos x="0" y="32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13" y="27"/>
                  </a:cxn>
                  <a:cxn ang="0">
                    <a:pos x="13" y="36"/>
                  </a:cxn>
                  <a:cxn ang="0">
                    <a:pos x="6" y="45"/>
                  </a:cxn>
                  <a:cxn ang="0">
                    <a:pos x="6" y="45"/>
                  </a:cxn>
                  <a:cxn ang="0">
                    <a:pos x="19" y="45"/>
                  </a:cxn>
                  <a:cxn ang="0">
                    <a:pos x="19" y="45"/>
                  </a:cxn>
                  <a:cxn ang="0">
                    <a:pos x="13" y="54"/>
                  </a:cxn>
                  <a:cxn ang="0">
                    <a:pos x="6" y="54"/>
                  </a:cxn>
                  <a:cxn ang="0">
                    <a:pos x="6" y="54"/>
                  </a:cxn>
                </a:cxnLst>
                <a:rect l="0" t="0" r="r" b="b"/>
                <a:pathLst>
                  <a:path w="19" h="63">
                    <a:moveTo>
                      <a:pt x="6" y="54"/>
                    </a:moveTo>
                    <a:lnTo>
                      <a:pt x="6" y="54"/>
                    </a:lnTo>
                    <a:lnTo>
                      <a:pt x="13" y="59"/>
                    </a:lnTo>
                    <a:lnTo>
                      <a:pt x="19" y="63"/>
                    </a:lnTo>
                    <a:lnTo>
                      <a:pt x="19" y="63"/>
                    </a:lnTo>
                    <a:lnTo>
                      <a:pt x="6" y="59"/>
                    </a:lnTo>
                    <a:lnTo>
                      <a:pt x="6" y="50"/>
                    </a:lnTo>
                    <a:lnTo>
                      <a:pt x="0" y="3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13" y="27"/>
                    </a:lnTo>
                    <a:lnTo>
                      <a:pt x="13" y="36"/>
                    </a:lnTo>
                    <a:lnTo>
                      <a:pt x="6" y="45"/>
                    </a:lnTo>
                    <a:lnTo>
                      <a:pt x="6" y="45"/>
                    </a:lnTo>
                    <a:lnTo>
                      <a:pt x="19" y="45"/>
                    </a:lnTo>
                    <a:lnTo>
                      <a:pt x="19" y="45"/>
                    </a:lnTo>
                    <a:lnTo>
                      <a:pt x="13" y="54"/>
                    </a:lnTo>
                    <a:lnTo>
                      <a:pt x="6" y="54"/>
                    </a:lnTo>
                    <a:lnTo>
                      <a:pt x="6" y="5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63" name="Freeform 1239"/>
              <p:cNvSpPr>
                <a:spLocks/>
              </p:cNvSpPr>
              <p:nvPr/>
            </p:nvSpPr>
            <p:spPr bwMode="auto">
              <a:xfrm>
                <a:off x="2676" y="1039"/>
                <a:ext cx="6" cy="45"/>
              </a:xfrm>
              <a:custGeom>
                <a:avLst/>
                <a:gdLst/>
                <a:ahLst/>
                <a:cxnLst>
                  <a:cxn ang="0">
                    <a:pos x="0" y="45"/>
                  </a:cxn>
                  <a:cxn ang="0">
                    <a:pos x="0" y="45"/>
                  </a:cxn>
                  <a:cxn ang="0">
                    <a:pos x="0" y="36"/>
                  </a:cxn>
                  <a:cxn ang="0">
                    <a:pos x="0" y="22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31"/>
                  </a:cxn>
                  <a:cxn ang="0">
                    <a:pos x="0" y="45"/>
                  </a:cxn>
                  <a:cxn ang="0">
                    <a:pos x="0" y="45"/>
                  </a:cxn>
                </a:cxnLst>
                <a:rect l="0" t="0" r="r" b="b"/>
                <a:pathLst>
                  <a:path w="6" h="45">
                    <a:moveTo>
                      <a:pt x="0" y="45"/>
                    </a:moveTo>
                    <a:lnTo>
                      <a:pt x="0" y="45"/>
                    </a:lnTo>
                    <a:lnTo>
                      <a:pt x="0" y="36"/>
                    </a:lnTo>
                    <a:lnTo>
                      <a:pt x="0" y="22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31"/>
                    </a:lnTo>
                    <a:lnTo>
                      <a:pt x="0" y="45"/>
                    </a:lnTo>
                    <a:lnTo>
                      <a:pt x="0" y="4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64" name="Freeform 1240"/>
              <p:cNvSpPr>
                <a:spLocks/>
              </p:cNvSpPr>
              <p:nvPr/>
            </p:nvSpPr>
            <p:spPr bwMode="auto">
              <a:xfrm>
                <a:off x="3182" y="1088"/>
                <a:ext cx="32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13" y="5"/>
                  </a:cxn>
                  <a:cxn ang="0">
                    <a:pos x="25" y="5"/>
                  </a:cxn>
                  <a:cxn ang="0">
                    <a:pos x="32" y="5"/>
                  </a:cxn>
                  <a:cxn ang="0">
                    <a:pos x="25" y="9"/>
                  </a:cxn>
                  <a:cxn ang="0">
                    <a:pos x="25" y="9"/>
                  </a:cxn>
                  <a:cxn ang="0">
                    <a:pos x="25" y="9"/>
                  </a:cxn>
                  <a:cxn ang="0">
                    <a:pos x="19" y="9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32" h="9">
                    <a:moveTo>
                      <a:pt x="0" y="9"/>
                    </a:moveTo>
                    <a:lnTo>
                      <a:pt x="0" y="9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13" y="5"/>
                    </a:lnTo>
                    <a:lnTo>
                      <a:pt x="25" y="5"/>
                    </a:lnTo>
                    <a:lnTo>
                      <a:pt x="32" y="5"/>
                    </a:lnTo>
                    <a:lnTo>
                      <a:pt x="25" y="9"/>
                    </a:lnTo>
                    <a:lnTo>
                      <a:pt x="25" y="9"/>
                    </a:lnTo>
                    <a:lnTo>
                      <a:pt x="25" y="9"/>
                    </a:lnTo>
                    <a:lnTo>
                      <a:pt x="19" y="9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65" name="Freeform 1241"/>
              <p:cNvSpPr>
                <a:spLocks/>
              </p:cNvSpPr>
              <p:nvPr/>
            </p:nvSpPr>
            <p:spPr bwMode="auto">
              <a:xfrm>
                <a:off x="3138" y="1088"/>
                <a:ext cx="19" cy="9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6" y="9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19" h="9">
                    <a:moveTo>
                      <a:pt x="6" y="0"/>
                    </a:move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6" y="9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66" name="Freeform 1242"/>
              <p:cNvSpPr>
                <a:spLocks/>
              </p:cNvSpPr>
              <p:nvPr/>
            </p:nvSpPr>
            <p:spPr bwMode="auto">
              <a:xfrm>
                <a:off x="2783" y="1088"/>
                <a:ext cx="19" cy="41"/>
              </a:xfrm>
              <a:custGeom>
                <a:avLst/>
                <a:gdLst/>
                <a:ahLst/>
                <a:cxnLst>
                  <a:cxn ang="0">
                    <a:pos x="19" y="27"/>
                  </a:cxn>
                  <a:cxn ang="0">
                    <a:pos x="19" y="27"/>
                  </a:cxn>
                  <a:cxn ang="0">
                    <a:pos x="13" y="27"/>
                  </a:cxn>
                  <a:cxn ang="0">
                    <a:pos x="7" y="27"/>
                  </a:cxn>
                  <a:cxn ang="0">
                    <a:pos x="7" y="27"/>
                  </a:cxn>
                  <a:cxn ang="0">
                    <a:pos x="13" y="32"/>
                  </a:cxn>
                  <a:cxn ang="0">
                    <a:pos x="19" y="32"/>
                  </a:cxn>
                  <a:cxn ang="0">
                    <a:pos x="19" y="32"/>
                  </a:cxn>
                  <a:cxn ang="0">
                    <a:pos x="13" y="36"/>
                  </a:cxn>
                  <a:cxn ang="0">
                    <a:pos x="13" y="36"/>
                  </a:cxn>
                  <a:cxn ang="0">
                    <a:pos x="13" y="36"/>
                  </a:cxn>
                  <a:cxn ang="0">
                    <a:pos x="13" y="41"/>
                  </a:cxn>
                  <a:cxn ang="0">
                    <a:pos x="19" y="41"/>
                  </a:cxn>
                  <a:cxn ang="0">
                    <a:pos x="19" y="41"/>
                  </a:cxn>
                  <a:cxn ang="0">
                    <a:pos x="0" y="41"/>
                  </a:cxn>
                  <a:cxn ang="0">
                    <a:pos x="0" y="41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9" y="5"/>
                  </a:cxn>
                  <a:cxn ang="0">
                    <a:pos x="19" y="5"/>
                  </a:cxn>
                  <a:cxn ang="0">
                    <a:pos x="13" y="9"/>
                  </a:cxn>
                  <a:cxn ang="0">
                    <a:pos x="7" y="14"/>
                  </a:cxn>
                  <a:cxn ang="0">
                    <a:pos x="7" y="14"/>
                  </a:cxn>
                  <a:cxn ang="0">
                    <a:pos x="13" y="14"/>
                  </a:cxn>
                  <a:cxn ang="0">
                    <a:pos x="19" y="18"/>
                  </a:cxn>
                  <a:cxn ang="0">
                    <a:pos x="19" y="18"/>
                  </a:cxn>
                  <a:cxn ang="0">
                    <a:pos x="13" y="18"/>
                  </a:cxn>
                  <a:cxn ang="0">
                    <a:pos x="13" y="18"/>
                  </a:cxn>
                  <a:cxn ang="0">
                    <a:pos x="19" y="23"/>
                  </a:cxn>
                  <a:cxn ang="0">
                    <a:pos x="19" y="27"/>
                  </a:cxn>
                  <a:cxn ang="0">
                    <a:pos x="19" y="27"/>
                  </a:cxn>
                </a:cxnLst>
                <a:rect l="0" t="0" r="r" b="b"/>
                <a:pathLst>
                  <a:path w="19" h="41">
                    <a:moveTo>
                      <a:pt x="19" y="27"/>
                    </a:moveTo>
                    <a:lnTo>
                      <a:pt x="19" y="27"/>
                    </a:lnTo>
                    <a:lnTo>
                      <a:pt x="13" y="27"/>
                    </a:lnTo>
                    <a:lnTo>
                      <a:pt x="7" y="27"/>
                    </a:lnTo>
                    <a:lnTo>
                      <a:pt x="7" y="27"/>
                    </a:lnTo>
                    <a:lnTo>
                      <a:pt x="13" y="32"/>
                    </a:lnTo>
                    <a:lnTo>
                      <a:pt x="19" y="32"/>
                    </a:lnTo>
                    <a:lnTo>
                      <a:pt x="19" y="32"/>
                    </a:lnTo>
                    <a:lnTo>
                      <a:pt x="13" y="36"/>
                    </a:lnTo>
                    <a:lnTo>
                      <a:pt x="13" y="36"/>
                    </a:lnTo>
                    <a:lnTo>
                      <a:pt x="13" y="36"/>
                    </a:lnTo>
                    <a:lnTo>
                      <a:pt x="13" y="41"/>
                    </a:lnTo>
                    <a:lnTo>
                      <a:pt x="19" y="41"/>
                    </a:lnTo>
                    <a:lnTo>
                      <a:pt x="19" y="41"/>
                    </a:lnTo>
                    <a:lnTo>
                      <a:pt x="0" y="41"/>
                    </a:lnTo>
                    <a:lnTo>
                      <a:pt x="0" y="41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19" y="5"/>
                    </a:lnTo>
                    <a:lnTo>
                      <a:pt x="19" y="5"/>
                    </a:lnTo>
                    <a:lnTo>
                      <a:pt x="13" y="9"/>
                    </a:lnTo>
                    <a:lnTo>
                      <a:pt x="7" y="14"/>
                    </a:lnTo>
                    <a:lnTo>
                      <a:pt x="7" y="14"/>
                    </a:lnTo>
                    <a:lnTo>
                      <a:pt x="13" y="14"/>
                    </a:lnTo>
                    <a:lnTo>
                      <a:pt x="19" y="18"/>
                    </a:lnTo>
                    <a:lnTo>
                      <a:pt x="19" y="18"/>
                    </a:lnTo>
                    <a:lnTo>
                      <a:pt x="13" y="18"/>
                    </a:lnTo>
                    <a:lnTo>
                      <a:pt x="13" y="18"/>
                    </a:lnTo>
                    <a:lnTo>
                      <a:pt x="19" y="23"/>
                    </a:lnTo>
                    <a:lnTo>
                      <a:pt x="19" y="27"/>
                    </a:lnTo>
                    <a:lnTo>
                      <a:pt x="19" y="27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67" name="Freeform 1243"/>
              <p:cNvSpPr>
                <a:spLocks/>
              </p:cNvSpPr>
              <p:nvPr/>
            </p:nvSpPr>
            <p:spPr bwMode="auto">
              <a:xfrm>
                <a:off x="3131" y="1097"/>
                <a:ext cx="32" cy="14"/>
              </a:xfrm>
              <a:custGeom>
                <a:avLst/>
                <a:gdLst/>
                <a:ahLst/>
                <a:cxnLst>
                  <a:cxn ang="0">
                    <a:pos x="26" y="14"/>
                  </a:cxn>
                  <a:cxn ang="0">
                    <a:pos x="26" y="14"/>
                  </a:cxn>
                  <a:cxn ang="0">
                    <a:pos x="19" y="14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7" y="5"/>
                  </a:cxn>
                  <a:cxn ang="0">
                    <a:pos x="19" y="5"/>
                  </a:cxn>
                  <a:cxn ang="0">
                    <a:pos x="32" y="5"/>
                  </a:cxn>
                  <a:cxn ang="0">
                    <a:pos x="32" y="5"/>
                  </a:cxn>
                  <a:cxn ang="0">
                    <a:pos x="32" y="9"/>
                  </a:cxn>
                  <a:cxn ang="0">
                    <a:pos x="32" y="9"/>
                  </a:cxn>
                  <a:cxn ang="0">
                    <a:pos x="32" y="14"/>
                  </a:cxn>
                  <a:cxn ang="0">
                    <a:pos x="26" y="14"/>
                  </a:cxn>
                  <a:cxn ang="0">
                    <a:pos x="26" y="14"/>
                  </a:cxn>
                </a:cxnLst>
                <a:rect l="0" t="0" r="r" b="b"/>
                <a:pathLst>
                  <a:path w="32" h="14">
                    <a:moveTo>
                      <a:pt x="26" y="14"/>
                    </a:moveTo>
                    <a:lnTo>
                      <a:pt x="26" y="14"/>
                    </a:lnTo>
                    <a:lnTo>
                      <a:pt x="19" y="14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7" y="5"/>
                    </a:lnTo>
                    <a:lnTo>
                      <a:pt x="19" y="5"/>
                    </a:lnTo>
                    <a:lnTo>
                      <a:pt x="32" y="5"/>
                    </a:lnTo>
                    <a:lnTo>
                      <a:pt x="32" y="5"/>
                    </a:lnTo>
                    <a:lnTo>
                      <a:pt x="32" y="9"/>
                    </a:lnTo>
                    <a:lnTo>
                      <a:pt x="32" y="9"/>
                    </a:lnTo>
                    <a:lnTo>
                      <a:pt x="32" y="14"/>
                    </a:lnTo>
                    <a:lnTo>
                      <a:pt x="26" y="14"/>
                    </a:lnTo>
                    <a:lnTo>
                      <a:pt x="26" y="1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68" name="Freeform 1244"/>
              <p:cNvSpPr>
                <a:spLocks/>
              </p:cNvSpPr>
              <p:nvPr/>
            </p:nvSpPr>
            <p:spPr bwMode="auto">
              <a:xfrm>
                <a:off x="3233" y="1115"/>
                <a:ext cx="44" cy="23"/>
              </a:xfrm>
              <a:custGeom>
                <a:avLst/>
                <a:gdLst/>
                <a:ahLst/>
                <a:cxnLst>
                  <a:cxn ang="0">
                    <a:pos x="25" y="9"/>
                  </a:cxn>
                  <a:cxn ang="0">
                    <a:pos x="25" y="9"/>
                  </a:cxn>
                  <a:cxn ang="0">
                    <a:pos x="25" y="5"/>
                  </a:cxn>
                  <a:cxn ang="0">
                    <a:pos x="19" y="5"/>
                  </a:cxn>
                  <a:cxn ang="0">
                    <a:pos x="6" y="5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12" y="18"/>
                  </a:cxn>
                  <a:cxn ang="0">
                    <a:pos x="12" y="23"/>
                  </a:cxn>
                  <a:cxn ang="0">
                    <a:pos x="6" y="1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31" y="0"/>
                  </a:cxn>
                  <a:cxn ang="0">
                    <a:pos x="44" y="5"/>
                  </a:cxn>
                  <a:cxn ang="0">
                    <a:pos x="44" y="5"/>
                  </a:cxn>
                  <a:cxn ang="0">
                    <a:pos x="31" y="5"/>
                  </a:cxn>
                  <a:cxn ang="0">
                    <a:pos x="31" y="5"/>
                  </a:cxn>
                  <a:cxn ang="0">
                    <a:pos x="25" y="9"/>
                  </a:cxn>
                  <a:cxn ang="0">
                    <a:pos x="25" y="9"/>
                  </a:cxn>
                </a:cxnLst>
                <a:rect l="0" t="0" r="r" b="b"/>
                <a:pathLst>
                  <a:path w="44" h="23">
                    <a:moveTo>
                      <a:pt x="25" y="9"/>
                    </a:moveTo>
                    <a:lnTo>
                      <a:pt x="25" y="9"/>
                    </a:lnTo>
                    <a:lnTo>
                      <a:pt x="25" y="5"/>
                    </a:lnTo>
                    <a:lnTo>
                      <a:pt x="19" y="5"/>
                    </a:lnTo>
                    <a:lnTo>
                      <a:pt x="6" y="5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12" y="18"/>
                    </a:lnTo>
                    <a:lnTo>
                      <a:pt x="12" y="23"/>
                    </a:lnTo>
                    <a:lnTo>
                      <a:pt x="6" y="1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31" y="0"/>
                    </a:lnTo>
                    <a:lnTo>
                      <a:pt x="44" y="5"/>
                    </a:lnTo>
                    <a:lnTo>
                      <a:pt x="44" y="5"/>
                    </a:lnTo>
                    <a:lnTo>
                      <a:pt x="31" y="5"/>
                    </a:lnTo>
                    <a:lnTo>
                      <a:pt x="31" y="5"/>
                    </a:lnTo>
                    <a:lnTo>
                      <a:pt x="25" y="9"/>
                    </a:lnTo>
                    <a:lnTo>
                      <a:pt x="25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69" name="Freeform 1245"/>
              <p:cNvSpPr>
                <a:spLocks/>
              </p:cNvSpPr>
              <p:nvPr/>
            </p:nvSpPr>
            <p:spPr bwMode="auto">
              <a:xfrm>
                <a:off x="3176" y="1115"/>
                <a:ext cx="44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31" y="0"/>
                  </a:cxn>
                  <a:cxn ang="0">
                    <a:pos x="44" y="9"/>
                  </a:cxn>
                  <a:cxn ang="0">
                    <a:pos x="44" y="9"/>
                  </a:cxn>
                  <a:cxn ang="0">
                    <a:pos x="12" y="9"/>
                  </a:cxn>
                  <a:cxn ang="0">
                    <a:pos x="6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4" h="9">
                    <a:moveTo>
                      <a:pt x="0" y="0"/>
                    </a:moveTo>
                    <a:lnTo>
                      <a:pt x="0" y="0"/>
                    </a:lnTo>
                    <a:lnTo>
                      <a:pt x="19" y="0"/>
                    </a:lnTo>
                    <a:lnTo>
                      <a:pt x="31" y="0"/>
                    </a:lnTo>
                    <a:lnTo>
                      <a:pt x="44" y="9"/>
                    </a:lnTo>
                    <a:lnTo>
                      <a:pt x="44" y="9"/>
                    </a:lnTo>
                    <a:lnTo>
                      <a:pt x="12" y="9"/>
                    </a:lnTo>
                    <a:lnTo>
                      <a:pt x="6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70" name="Freeform 1246"/>
              <p:cNvSpPr>
                <a:spLocks/>
              </p:cNvSpPr>
              <p:nvPr/>
            </p:nvSpPr>
            <p:spPr bwMode="auto">
              <a:xfrm>
                <a:off x="3131" y="1115"/>
                <a:ext cx="32" cy="9"/>
              </a:xfrm>
              <a:custGeom>
                <a:avLst/>
                <a:gdLst/>
                <a:ahLst/>
                <a:cxnLst>
                  <a:cxn ang="0">
                    <a:pos x="26" y="9"/>
                  </a:cxn>
                  <a:cxn ang="0">
                    <a:pos x="26" y="9"/>
                  </a:cxn>
                  <a:cxn ang="0">
                    <a:pos x="26" y="5"/>
                  </a:cxn>
                  <a:cxn ang="0">
                    <a:pos x="13" y="5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32" y="0"/>
                  </a:cxn>
                  <a:cxn ang="0">
                    <a:pos x="32" y="0"/>
                  </a:cxn>
                  <a:cxn ang="0">
                    <a:pos x="32" y="5"/>
                  </a:cxn>
                  <a:cxn ang="0">
                    <a:pos x="32" y="5"/>
                  </a:cxn>
                  <a:cxn ang="0">
                    <a:pos x="32" y="9"/>
                  </a:cxn>
                  <a:cxn ang="0">
                    <a:pos x="26" y="9"/>
                  </a:cxn>
                  <a:cxn ang="0">
                    <a:pos x="26" y="9"/>
                  </a:cxn>
                </a:cxnLst>
                <a:rect l="0" t="0" r="r" b="b"/>
                <a:pathLst>
                  <a:path w="32" h="9">
                    <a:moveTo>
                      <a:pt x="26" y="9"/>
                    </a:moveTo>
                    <a:lnTo>
                      <a:pt x="26" y="9"/>
                    </a:lnTo>
                    <a:lnTo>
                      <a:pt x="26" y="5"/>
                    </a:lnTo>
                    <a:lnTo>
                      <a:pt x="13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5"/>
                    </a:lnTo>
                    <a:lnTo>
                      <a:pt x="32" y="5"/>
                    </a:lnTo>
                    <a:lnTo>
                      <a:pt x="32" y="9"/>
                    </a:lnTo>
                    <a:lnTo>
                      <a:pt x="26" y="9"/>
                    </a:ln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71" name="Freeform 1247"/>
              <p:cNvSpPr>
                <a:spLocks/>
              </p:cNvSpPr>
              <p:nvPr/>
            </p:nvSpPr>
            <p:spPr bwMode="auto">
              <a:xfrm>
                <a:off x="3182" y="1124"/>
                <a:ext cx="38" cy="14"/>
              </a:xfrm>
              <a:custGeom>
                <a:avLst/>
                <a:gdLst/>
                <a:ahLst/>
                <a:cxnLst>
                  <a:cxn ang="0">
                    <a:pos x="32" y="14"/>
                  </a:cxn>
                  <a:cxn ang="0">
                    <a:pos x="32" y="14"/>
                  </a:cxn>
                  <a:cxn ang="0">
                    <a:pos x="19" y="9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13" y="5"/>
                  </a:cxn>
                  <a:cxn ang="0">
                    <a:pos x="25" y="5"/>
                  </a:cxn>
                  <a:cxn ang="0">
                    <a:pos x="38" y="5"/>
                  </a:cxn>
                  <a:cxn ang="0">
                    <a:pos x="32" y="14"/>
                  </a:cxn>
                  <a:cxn ang="0">
                    <a:pos x="32" y="14"/>
                  </a:cxn>
                </a:cxnLst>
                <a:rect l="0" t="0" r="r" b="b"/>
                <a:pathLst>
                  <a:path w="38" h="14">
                    <a:moveTo>
                      <a:pt x="32" y="14"/>
                    </a:moveTo>
                    <a:lnTo>
                      <a:pt x="32" y="14"/>
                    </a:lnTo>
                    <a:lnTo>
                      <a:pt x="19" y="9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13" y="5"/>
                    </a:lnTo>
                    <a:lnTo>
                      <a:pt x="25" y="5"/>
                    </a:lnTo>
                    <a:lnTo>
                      <a:pt x="38" y="5"/>
                    </a:lnTo>
                    <a:lnTo>
                      <a:pt x="32" y="14"/>
                    </a:lnTo>
                    <a:lnTo>
                      <a:pt x="32" y="1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72" name="Freeform 1248"/>
              <p:cNvSpPr>
                <a:spLocks/>
              </p:cNvSpPr>
              <p:nvPr/>
            </p:nvSpPr>
            <p:spPr bwMode="auto">
              <a:xfrm>
                <a:off x="3131" y="1124"/>
                <a:ext cx="38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13" y="0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38" y="9"/>
                  </a:cxn>
                  <a:cxn ang="0">
                    <a:pos x="26" y="9"/>
                  </a:cxn>
                  <a:cxn ang="0">
                    <a:pos x="13" y="5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38" h="9">
                    <a:moveTo>
                      <a:pt x="0" y="9"/>
                    </a:moveTo>
                    <a:lnTo>
                      <a:pt x="0" y="9"/>
                    </a:lnTo>
                    <a:lnTo>
                      <a:pt x="0" y="5"/>
                    </a:lnTo>
                    <a:lnTo>
                      <a:pt x="13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8" y="9"/>
                    </a:lnTo>
                    <a:lnTo>
                      <a:pt x="26" y="9"/>
                    </a:lnTo>
                    <a:lnTo>
                      <a:pt x="13" y="5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73" name="Freeform 1249"/>
              <p:cNvSpPr>
                <a:spLocks/>
              </p:cNvSpPr>
              <p:nvPr/>
            </p:nvSpPr>
            <p:spPr bwMode="auto">
              <a:xfrm>
                <a:off x="3195" y="1138"/>
                <a:ext cx="31" cy="9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4"/>
                  </a:cxn>
                  <a:cxn ang="0">
                    <a:pos x="6" y="0"/>
                  </a:cxn>
                  <a:cxn ang="0">
                    <a:pos x="12" y="0"/>
                  </a:cxn>
                  <a:cxn ang="0">
                    <a:pos x="31" y="4"/>
                  </a:cxn>
                  <a:cxn ang="0">
                    <a:pos x="31" y="4"/>
                  </a:cxn>
                  <a:cxn ang="0">
                    <a:pos x="31" y="9"/>
                  </a:cxn>
                  <a:cxn ang="0">
                    <a:pos x="19" y="9"/>
                  </a:cxn>
                  <a:cxn ang="0">
                    <a:pos x="6" y="9"/>
                  </a:cxn>
                  <a:cxn ang="0">
                    <a:pos x="0" y="4"/>
                  </a:cxn>
                  <a:cxn ang="0">
                    <a:pos x="0" y="4"/>
                  </a:cxn>
                </a:cxnLst>
                <a:rect l="0" t="0" r="r" b="b"/>
                <a:pathLst>
                  <a:path w="31" h="9">
                    <a:moveTo>
                      <a:pt x="0" y="4"/>
                    </a:moveTo>
                    <a:lnTo>
                      <a:pt x="0" y="4"/>
                    </a:lnTo>
                    <a:lnTo>
                      <a:pt x="6" y="0"/>
                    </a:lnTo>
                    <a:lnTo>
                      <a:pt x="12" y="0"/>
                    </a:lnTo>
                    <a:lnTo>
                      <a:pt x="31" y="4"/>
                    </a:lnTo>
                    <a:lnTo>
                      <a:pt x="31" y="4"/>
                    </a:lnTo>
                    <a:lnTo>
                      <a:pt x="31" y="9"/>
                    </a:lnTo>
                    <a:lnTo>
                      <a:pt x="19" y="9"/>
                    </a:lnTo>
                    <a:lnTo>
                      <a:pt x="6" y="9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74" name="Freeform 1250"/>
              <p:cNvSpPr>
                <a:spLocks/>
              </p:cNvSpPr>
              <p:nvPr/>
            </p:nvSpPr>
            <p:spPr bwMode="auto">
              <a:xfrm>
                <a:off x="3131" y="1138"/>
                <a:ext cx="38" cy="9"/>
              </a:xfrm>
              <a:custGeom>
                <a:avLst/>
                <a:gdLst/>
                <a:ahLst/>
                <a:cxnLst>
                  <a:cxn ang="0">
                    <a:pos x="38" y="9"/>
                  </a:cxn>
                  <a:cxn ang="0">
                    <a:pos x="38" y="9"/>
                  </a:cxn>
                  <a:cxn ang="0">
                    <a:pos x="32" y="4"/>
                  </a:cxn>
                  <a:cxn ang="0">
                    <a:pos x="19" y="4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38" y="9"/>
                  </a:cxn>
                  <a:cxn ang="0">
                    <a:pos x="38" y="9"/>
                  </a:cxn>
                  <a:cxn ang="0">
                    <a:pos x="38" y="9"/>
                  </a:cxn>
                  <a:cxn ang="0">
                    <a:pos x="38" y="9"/>
                  </a:cxn>
                  <a:cxn ang="0">
                    <a:pos x="38" y="9"/>
                  </a:cxn>
                </a:cxnLst>
                <a:rect l="0" t="0" r="r" b="b"/>
                <a:pathLst>
                  <a:path w="38" h="9">
                    <a:moveTo>
                      <a:pt x="38" y="9"/>
                    </a:moveTo>
                    <a:lnTo>
                      <a:pt x="38" y="9"/>
                    </a:lnTo>
                    <a:lnTo>
                      <a:pt x="32" y="4"/>
                    </a:lnTo>
                    <a:lnTo>
                      <a:pt x="19" y="4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8" y="9"/>
                    </a:lnTo>
                    <a:lnTo>
                      <a:pt x="38" y="9"/>
                    </a:lnTo>
                    <a:lnTo>
                      <a:pt x="38" y="9"/>
                    </a:lnTo>
                    <a:lnTo>
                      <a:pt x="38" y="9"/>
                    </a:lnTo>
                    <a:lnTo>
                      <a:pt x="38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75" name="Freeform 1251"/>
              <p:cNvSpPr>
                <a:spLocks/>
              </p:cNvSpPr>
              <p:nvPr/>
            </p:nvSpPr>
            <p:spPr bwMode="auto">
              <a:xfrm>
                <a:off x="3176" y="1151"/>
                <a:ext cx="44" cy="9"/>
              </a:xfrm>
              <a:custGeom>
                <a:avLst/>
                <a:gdLst/>
                <a:ahLst/>
                <a:cxnLst>
                  <a:cxn ang="0">
                    <a:pos x="44" y="0"/>
                  </a:cxn>
                  <a:cxn ang="0">
                    <a:pos x="44" y="0"/>
                  </a:cxn>
                  <a:cxn ang="0">
                    <a:pos x="38" y="9"/>
                  </a:cxn>
                  <a:cxn ang="0">
                    <a:pos x="25" y="9"/>
                  </a:cxn>
                  <a:cxn ang="0">
                    <a:pos x="12" y="5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31" y="0"/>
                  </a:cxn>
                  <a:cxn ang="0">
                    <a:pos x="44" y="0"/>
                  </a:cxn>
                  <a:cxn ang="0">
                    <a:pos x="44" y="0"/>
                  </a:cxn>
                </a:cxnLst>
                <a:rect l="0" t="0" r="r" b="b"/>
                <a:pathLst>
                  <a:path w="44" h="9">
                    <a:moveTo>
                      <a:pt x="44" y="0"/>
                    </a:moveTo>
                    <a:lnTo>
                      <a:pt x="44" y="0"/>
                    </a:lnTo>
                    <a:lnTo>
                      <a:pt x="38" y="9"/>
                    </a:lnTo>
                    <a:lnTo>
                      <a:pt x="25" y="9"/>
                    </a:lnTo>
                    <a:lnTo>
                      <a:pt x="12" y="5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31" y="0"/>
                    </a:lnTo>
                    <a:lnTo>
                      <a:pt x="44" y="0"/>
                    </a:lnTo>
                    <a:lnTo>
                      <a:pt x="44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76" name="Freeform 1252"/>
              <p:cNvSpPr>
                <a:spLocks/>
              </p:cNvSpPr>
              <p:nvPr/>
            </p:nvSpPr>
            <p:spPr bwMode="auto">
              <a:xfrm>
                <a:off x="3131" y="1160"/>
                <a:ext cx="38" cy="9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5"/>
                  </a:cxn>
                  <a:cxn ang="0">
                    <a:pos x="7" y="0"/>
                  </a:cxn>
                  <a:cxn ang="0">
                    <a:pos x="26" y="0"/>
                  </a:cxn>
                  <a:cxn ang="0">
                    <a:pos x="38" y="5"/>
                  </a:cxn>
                  <a:cxn ang="0">
                    <a:pos x="38" y="5"/>
                  </a:cxn>
                  <a:cxn ang="0">
                    <a:pos x="38" y="9"/>
                  </a:cxn>
                  <a:cxn ang="0">
                    <a:pos x="38" y="9"/>
                  </a:cxn>
                  <a:cxn ang="0">
                    <a:pos x="32" y="5"/>
                  </a:cxn>
                  <a:cxn ang="0">
                    <a:pos x="19" y="9"/>
                  </a:cxn>
                  <a:cxn ang="0">
                    <a:pos x="7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38" h="9">
                    <a:moveTo>
                      <a:pt x="0" y="5"/>
                    </a:moveTo>
                    <a:lnTo>
                      <a:pt x="0" y="5"/>
                    </a:lnTo>
                    <a:lnTo>
                      <a:pt x="7" y="0"/>
                    </a:lnTo>
                    <a:lnTo>
                      <a:pt x="26" y="0"/>
                    </a:lnTo>
                    <a:lnTo>
                      <a:pt x="38" y="5"/>
                    </a:lnTo>
                    <a:lnTo>
                      <a:pt x="38" y="5"/>
                    </a:lnTo>
                    <a:lnTo>
                      <a:pt x="38" y="9"/>
                    </a:lnTo>
                    <a:lnTo>
                      <a:pt x="38" y="9"/>
                    </a:lnTo>
                    <a:lnTo>
                      <a:pt x="32" y="5"/>
                    </a:lnTo>
                    <a:lnTo>
                      <a:pt x="19" y="9"/>
                    </a:lnTo>
                    <a:lnTo>
                      <a:pt x="7" y="9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77" name="Freeform 1253"/>
              <p:cNvSpPr>
                <a:spLocks/>
              </p:cNvSpPr>
              <p:nvPr/>
            </p:nvSpPr>
            <p:spPr bwMode="auto">
              <a:xfrm>
                <a:off x="3176" y="1165"/>
                <a:ext cx="31" cy="9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31" y="0"/>
                  </a:cxn>
                  <a:cxn ang="0">
                    <a:pos x="31" y="9"/>
                  </a:cxn>
                  <a:cxn ang="0">
                    <a:pos x="31" y="9"/>
                  </a:cxn>
                  <a:cxn ang="0">
                    <a:pos x="12" y="4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12" y="0"/>
                  </a:cxn>
                  <a:cxn ang="0">
                    <a:pos x="31" y="0"/>
                  </a:cxn>
                  <a:cxn ang="0">
                    <a:pos x="31" y="0"/>
                  </a:cxn>
                </a:cxnLst>
                <a:rect l="0" t="0" r="r" b="b"/>
                <a:pathLst>
                  <a:path w="31" h="9">
                    <a:moveTo>
                      <a:pt x="31" y="0"/>
                    </a:moveTo>
                    <a:lnTo>
                      <a:pt x="31" y="0"/>
                    </a:lnTo>
                    <a:lnTo>
                      <a:pt x="31" y="9"/>
                    </a:lnTo>
                    <a:lnTo>
                      <a:pt x="31" y="9"/>
                    </a:lnTo>
                    <a:lnTo>
                      <a:pt x="12" y="4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12" y="0"/>
                    </a:lnTo>
                    <a:lnTo>
                      <a:pt x="31" y="0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78" name="Freeform 1254"/>
              <p:cNvSpPr>
                <a:spLocks/>
              </p:cNvSpPr>
              <p:nvPr/>
            </p:nvSpPr>
            <p:spPr bwMode="auto">
              <a:xfrm>
                <a:off x="3119" y="1174"/>
                <a:ext cx="44" cy="9"/>
              </a:xfrm>
              <a:custGeom>
                <a:avLst/>
                <a:gdLst/>
                <a:ahLst/>
                <a:cxnLst>
                  <a:cxn ang="0">
                    <a:pos x="38" y="9"/>
                  </a:cxn>
                  <a:cxn ang="0">
                    <a:pos x="38" y="9"/>
                  </a:cxn>
                  <a:cxn ang="0">
                    <a:pos x="31" y="4"/>
                  </a:cxn>
                  <a:cxn ang="0">
                    <a:pos x="19" y="9"/>
                  </a:cxn>
                  <a:cxn ang="0">
                    <a:pos x="6" y="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25" y="0"/>
                  </a:cxn>
                  <a:cxn ang="0">
                    <a:pos x="38" y="0"/>
                  </a:cxn>
                  <a:cxn ang="0">
                    <a:pos x="44" y="4"/>
                  </a:cxn>
                  <a:cxn ang="0">
                    <a:pos x="38" y="9"/>
                  </a:cxn>
                  <a:cxn ang="0">
                    <a:pos x="38" y="9"/>
                  </a:cxn>
                </a:cxnLst>
                <a:rect l="0" t="0" r="r" b="b"/>
                <a:pathLst>
                  <a:path w="44" h="9">
                    <a:moveTo>
                      <a:pt x="38" y="9"/>
                    </a:moveTo>
                    <a:lnTo>
                      <a:pt x="38" y="9"/>
                    </a:lnTo>
                    <a:lnTo>
                      <a:pt x="31" y="4"/>
                    </a:lnTo>
                    <a:lnTo>
                      <a:pt x="19" y="9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25" y="0"/>
                    </a:lnTo>
                    <a:lnTo>
                      <a:pt x="38" y="0"/>
                    </a:lnTo>
                    <a:lnTo>
                      <a:pt x="44" y="4"/>
                    </a:lnTo>
                    <a:lnTo>
                      <a:pt x="38" y="9"/>
                    </a:lnTo>
                    <a:lnTo>
                      <a:pt x="38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79" name="Freeform 1255"/>
              <p:cNvSpPr>
                <a:spLocks/>
              </p:cNvSpPr>
              <p:nvPr/>
            </p:nvSpPr>
            <p:spPr bwMode="auto">
              <a:xfrm>
                <a:off x="4479" y="1174"/>
                <a:ext cx="13" cy="13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0" y="13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7" y="4"/>
                  </a:cxn>
                  <a:cxn ang="0">
                    <a:pos x="7" y="4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9"/>
                  </a:cxn>
                  <a:cxn ang="0">
                    <a:pos x="13" y="13"/>
                  </a:cxn>
                  <a:cxn ang="0">
                    <a:pos x="13" y="13"/>
                  </a:cxn>
                  <a:cxn ang="0">
                    <a:pos x="7" y="9"/>
                  </a:cxn>
                  <a:cxn ang="0">
                    <a:pos x="7" y="9"/>
                  </a:cxn>
                  <a:cxn ang="0">
                    <a:pos x="0" y="13"/>
                  </a:cxn>
                  <a:cxn ang="0">
                    <a:pos x="0" y="13"/>
                  </a:cxn>
                </a:cxnLst>
                <a:rect l="0" t="0" r="r" b="b"/>
                <a:pathLst>
                  <a:path w="13" h="13">
                    <a:moveTo>
                      <a:pt x="0" y="13"/>
                    </a:moveTo>
                    <a:lnTo>
                      <a:pt x="0" y="13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" y="4"/>
                    </a:lnTo>
                    <a:lnTo>
                      <a:pt x="7" y="4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9"/>
                    </a:lnTo>
                    <a:lnTo>
                      <a:pt x="13" y="13"/>
                    </a:lnTo>
                    <a:lnTo>
                      <a:pt x="13" y="13"/>
                    </a:lnTo>
                    <a:lnTo>
                      <a:pt x="7" y="9"/>
                    </a:lnTo>
                    <a:lnTo>
                      <a:pt x="7" y="9"/>
                    </a:lnTo>
                    <a:lnTo>
                      <a:pt x="0" y="13"/>
                    </a:ln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80" name="Freeform 1256"/>
              <p:cNvSpPr>
                <a:spLocks/>
              </p:cNvSpPr>
              <p:nvPr/>
            </p:nvSpPr>
            <p:spPr bwMode="auto">
              <a:xfrm>
                <a:off x="3182" y="1174"/>
                <a:ext cx="38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0" y="4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32" y="0"/>
                  </a:cxn>
                  <a:cxn ang="0">
                    <a:pos x="38" y="4"/>
                  </a:cxn>
                  <a:cxn ang="0">
                    <a:pos x="38" y="9"/>
                  </a:cxn>
                  <a:cxn ang="0">
                    <a:pos x="38" y="9"/>
                  </a:cxn>
                  <a:cxn ang="0">
                    <a:pos x="32" y="9"/>
                  </a:cxn>
                  <a:cxn ang="0">
                    <a:pos x="19" y="9"/>
                  </a:cxn>
                  <a:cxn ang="0">
                    <a:pos x="6" y="4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38" h="9">
                    <a:moveTo>
                      <a:pt x="0" y="9"/>
                    </a:moveTo>
                    <a:lnTo>
                      <a:pt x="0" y="9"/>
                    </a:lnTo>
                    <a:lnTo>
                      <a:pt x="0" y="4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32" y="0"/>
                    </a:lnTo>
                    <a:lnTo>
                      <a:pt x="38" y="4"/>
                    </a:lnTo>
                    <a:lnTo>
                      <a:pt x="38" y="9"/>
                    </a:lnTo>
                    <a:lnTo>
                      <a:pt x="38" y="9"/>
                    </a:lnTo>
                    <a:lnTo>
                      <a:pt x="32" y="9"/>
                    </a:lnTo>
                    <a:lnTo>
                      <a:pt x="19" y="9"/>
                    </a:lnTo>
                    <a:lnTo>
                      <a:pt x="6" y="4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81" name="Freeform 1257"/>
              <p:cNvSpPr>
                <a:spLocks/>
              </p:cNvSpPr>
              <p:nvPr/>
            </p:nvSpPr>
            <p:spPr bwMode="auto">
              <a:xfrm>
                <a:off x="3176" y="1187"/>
                <a:ext cx="57" cy="9"/>
              </a:xfrm>
              <a:custGeom>
                <a:avLst/>
                <a:gdLst/>
                <a:ahLst/>
                <a:cxnLst>
                  <a:cxn ang="0">
                    <a:pos x="57" y="5"/>
                  </a:cxn>
                  <a:cxn ang="0">
                    <a:pos x="57" y="5"/>
                  </a:cxn>
                  <a:cxn ang="0">
                    <a:pos x="31" y="9"/>
                  </a:cxn>
                  <a:cxn ang="0">
                    <a:pos x="12" y="5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31" y="0"/>
                  </a:cxn>
                  <a:cxn ang="0">
                    <a:pos x="50" y="0"/>
                  </a:cxn>
                  <a:cxn ang="0">
                    <a:pos x="57" y="5"/>
                  </a:cxn>
                  <a:cxn ang="0">
                    <a:pos x="57" y="5"/>
                  </a:cxn>
                  <a:cxn ang="0">
                    <a:pos x="57" y="5"/>
                  </a:cxn>
                </a:cxnLst>
                <a:rect l="0" t="0" r="r" b="b"/>
                <a:pathLst>
                  <a:path w="57" h="9">
                    <a:moveTo>
                      <a:pt x="57" y="5"/>
                    </a:moveTo>
                    <a:lnTo>
                      <a:pt x="57" y="5"/>
                    </a:lnTo>
                    <a:lnTo>
                      <a:pt x="31" y="9"/>
                    </a:lnTo>
                    <a:lnTo>
                      <a:pt x="12" y="5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1" y="0"/>
                    </a:lnTo>
                    <a:lnTo>
                      <a:pt x="50" y="0"/>
                    </a:lnTo>
                    <a:lnTo>
                      <a:pt x="57" y="5"/>
                    </a:lnTo>
                    <a:lnTo>
                      <a:pt x="57" y="5"/>
                    </a:lnTo>
                    <a:lnTo>
                      <a:pt x="57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82" name="Freeform 1258"/>
              <p:cNvSpPr>
                <a:spLocks/>
              </p:cNvSpPr>
              <p:nvPr/>
            </p:nvSpPr>
            <p:spPr bwMode="auto">
              <a:xfrm>
                <a:off x="3131" y="1183"/>
                <a:ext cx="38" cy="13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4"/>
                  </a:cxn>
                  <a:cxn ang="0">
                    <a:pos x="13" y="0"/>
                  </a:cxn>
                  <a:cxn ang="0">
                    <a:pos x="19" y="4"/>
                  </a:cxn>
                  <a:cxn ang="0">
                    <a:pos x="32" y="4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38" y="4"/>
                  </a:cxn>
                  <a:cxn ang="0">
                    <a:pos x="38" y="9"/>
                  </a:cxn>
                  <a:cxn ang="0">
                    <a:pos x="19" y="13"/>
                  </a:cxn>
                  <a:cxn ang="0">
                    <a:pos x="7" y="9"/>
                  </a:cxn>
                  <a:cxn ang="0">
                    <a:pos x="0" y="4"/>
                  </a:cxn>
                  <a:cxn ang="0">
                    <a:pos x="0" y="4"/>
                  </a:cxn>
                </a:cxnLst>
                <a:rect l="0" t="0" r="r" b="b"/>
                <a:pathLst>
                  <a:path w="38" h="13">
                    <a:moveTo>
                      <a:pt x="0" y="4"/>
                    </a:moveTo>
                    <a:lnTo>
                      <a:pt x="0" y="4"/>
                    </a:lnTo>
                    <a:lnTo>
                      <a:pt x="13" y="0"/>
                    </a:lnTo>
                    <a:lnTo>
                      <a:pt x="19" y="4"/>
                    </a:lnTo>
                    <a:lnTo>
                      <a:pt x="32" y="4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8" y="4"/>
                    </a:lnTo>
                    <a:lnTo>
                      <a:pt x="38" y="9"/>
                    </a:lnTo>
                    <a:lnTo>
                      <a:pt x="19" y="13"/>
                    </a:lnTo>
                    <a:lnTo>
                      <a:pt x="7" y="9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83" name="Freeform 1259"/>
              <p:cNvSpPr>
                <a:spLocks/>
              </p:cNvSpPr>
              <p:nvPr/>
            </p:nvSpPr>
            <p:spPr bwMode="auto">
              <a:xfrm>
                <a:off x="4625" y="1192"/>
                <a:ext cx="82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51" y="0"/>
                  </a:cxn>
                  <a:cxn ang="0">
                    <a:pos x="70" y="0"/>
                  </a:cxn>
                  <a:cxn ang="0">
                    <a:pos x="82" y="9"/>
                  </a:cxn>
                  <a:cxn ang="0">
                    <a:pos x="82" y="9"/>
                  </a:cxn>
                  <a:cxn ang="0">
                    <a:pos x="38" y="9"/>
                  </a:cxn>
                  <a:cxn ang="0">
                    <a:pos x="13" y="4"/>
                  </a:cxn>
                  <a:cxn ang="0">
                    <a:pos x="6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82" h="9">
                    <a:moveTo>
                      <a:pt x="0" y="0"/>
                    </a:moveTo>
                    <a:lnTo>
                      <a:pt x="0" y="0"/>
                    </a:lnTo>
                    <a:lnTo>
                      <a:pt x="51" y="0"/>
                    </a:lnTo>
                    <a:lnTo>
                      <a:pt x="70" y="0"/>
                    </a:lnTo>
                    <a:lnTo>
                      <a:pt x="82" y="9"/>
                    </a:lnTo>
                    <a:lnTo>
                      <a:pt x="82" y="9"/>
                    </a:lnTo>
                    <a:lnTo>
                      <a:pt x="38" y="9"/>
                    </a:lnTo>
                    <a:lnTo>
                      <a:pt x="13" y="4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84" name="Freeform 1260"/>
              <p:cNvSpPr>
                <a:spLocks/>
              </p:cNvSpPr>
              <p:nvPr/>
            </p:nvSpPr>
            <p:spPr bwMode="auto">
              <a:xfrm>
                <a:off x="3176" y="1196"/>
                <a:ext cx="57" cy="9"/>
              </a:xfrm>
              <a:custGeom>
                <a:avLst/>
                <a:gdLst/>
                <a:ahLst/>
                <a:cxnLst>
                  <a:cxn ang="0">
                    <a:pos x="57" y="9"/>
                  </a:cxn>
                  <a:cxn ang="0">
                    <a:pos x="57" y="9"/>
                  </a:cxn>
                  <a:cxn ang="0">
                    <a:pos x="44" y="9"/>
                  </a:cxn>
                  <a:cxn ang="0">
                    <a:pos x="25" y="9"/>
                  </a:cxn>
                  <a:cxn ang="0">
                    <a:pos x="6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25" y="0"/>
                  </a:cxn>
                  <a:cxn ang="0">
                    <a:pos x="44" y="5"/>
                  </a:cxn>
                  <a:cxn ang="0">
                    <a:pos x="57" y="9"/>
                  </a:cxn>
                  <a:cxn ang="0">
                    <a:pos x="57" y="9"/>
                  </a:cxn>
                </a:cxnLst>
                <a:rect l="0" t="0" r="r" b="b"/>
                <a:pathLst>
                  <a:path w="57" h="9">
                    <a:moveTo>
                      <a:pt x="57" y="9"/>
                    </a:moveTo>
                    <a:lnTo>
                      <a:pt x="57" y="9"/>
                    </a:lnTo>
                    <a:lnTo>
                      <a:pt x="44" y="9"/>
                    </a:lnTo>
                    <a:lnTo>
                      <a:pt x="25" y="9"/>
                    </a:lnTo>
                    <a:lnTo>
                      <a:pt x="6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25" y="0"/>
                    </a:lnTo>
                    <a:lnTo>
                      <a:pt x="44" y="5"/>
                    </a:lnTo>
                    <a:lnTo>
                      <a:pt x="57" y="9"/>
                    </a:lnTo>
                    <a:lnTo>
                      <a:pt x="57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85" name="Freeform 1261"/>
              <p:cNvSpPr>
                <a:spLocks/>
              </p:cNvSpPr>
              <p:nvPr/>
            </p:nvSpPr>
            <p:spPr bwMode="auto">
              <a:xfrm>
                <a:off x="3131" y="1196"/>
                <a:ext cx="32" cy="9"/>
              </a:xfrm>
              <a:custGeom>
                <a:avLst/>
                <a:gdLst/>
                <a:ahLst/>
                <a:cxnLst>
                  <a:cxn ang="0">
                    <a:pos x="32" y="0"/>
                  </a:cxn>
                  <a:cxn ang="0">
                    <a:pos x="32" y="0"/>
                  </a:cxn>
                  <a:cxn ang="0">
                    <a:pos x="32" y="5"/>
                  </a:cxn>
                  <a:cxn ang="0">
                    <a:pos x="32" y="5"/>
                  </a:cxn>
                  <a:cxn ang="0">
                    <a:pos x="32" y="9"/>
                  </a:cxn>
                  <a:cxn ang="0">
                    <a:pos x="26" y="9"/>
                  </a:cxn>
                  <a:cxn ang="0">
                    <a:pos x="26" y="9"/>
                  </a:cxn>
                  <a:cxn ang="0">
                    <a:pos x="19" y="9"/>
                  </a:cxn>
                  <a:cxn ang="0">
                    <a:pos x="13" y="9"/>
                  </a:cxn>
                  <a:cxn ang="0">
                    <a:pos x="7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26" y="0"/>
                  </a:cxn>
                  <a:cxn ang="0">
                    <a:pos x="32" y="0"/>
                  </a:cxn>
                  <a:cxn ang="0">
                    <a:pos x="32" y="0"/>
                  </a:cxn>
                </a:cxnLst>
                <a:rect l="0" t="0" r="r" b="b"/>
                <a:pathLst>
                  <a:path w="32" h="9">
                    <a:moveTo>
                      <a:pt x="32" y="0"/>
                    </a:moveTo>
                    <a:lnTo>
                      <a:pt x="32" y="0"/>
                    </a:lnTo>
                    <a:lnTo>
                      <a:pt x="32" y="5"/>
                    </a:lnTo>
                    <a:lnTo>
                      <a:pt x="32" y="5"/>
                    </a:lnTo>
                    <a:lnTo>
                      <a:pt x="32" y="9"/>
                    </a:lnTo>
                    <a:lnTo>
                      <a:pt x="26" y="9"/>
                    </a:lnTo>
                    <a:lnTo>
                      <a:pt x="26" y="9"/>
                    </a:lnTo>
                    <a:lnTo>
                      <a:pt x="19" y="9"/>
                    </a:lnTo>
                    <a:lnTo>
                      <a:pt x="13" y="9"/>
                    </a:lnTo>
                    <a:lnTo>
                      <a:pt x="7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26" y="0"/>
                    </a:lnTo>
                    <a:lnTo>
                      <a:pt x="32" y="0"/>
                    </a:lnTo>
                    <a:lnTo>
                      <a:pt x="32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86" name="Freeform 1262"/>
              <p:cNvSpPr>
                <a:spLocks/>
              </p:cNvSpPr>
              <p:nvPr/>
            </p:nvSpPr>
            <p:spPr bwMode="auto">
              <a:xfrm>
                <a:off x="4600" y="1205"/>
                <a:ext cx="120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57" y="0"/>
                  </a:cxn>
                  <a:cxn ang="0">
                    <a:pos x="95" y="0"/>
                  </a:cxn>
                  <a:cxn ang="0">
                    <a:pos x="120" y="5"/>
                  </a:cxn>
                  <a:cxn ang="0">
                    <a:pos x="120" y="5"/>
                  </a:cxn>
                  <a:cxn ang="0">
                    <a:pos x="50" y="9"/>
                  </a:cxn>
                  <a:cxn ang="0">
                    <a:pos x="19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0" h="9">
                    <a:moveTo>
                      <a:pt x="0" y="0"/>
                    </a:moveTo>
                    <a:lnTo>
                      <a:pt x="0" y="0"/>
                    </a:lnTo>
                    <a:lnTo>
                      <a:pt x="57" y="0"/>
                    </a:lnTo>
                    <a:lnTo>
                      <a:pt x="95" y="0"/>
                    </a:lnTo>
                    <a:lnTo>
                      <a:pt x="120" y="5"/>
                    </a:lnTo>
                    <a:lnTo>
                      <a:pt x="120" y="5"/>
                    </a:lnTo>
                    <a:lnTo>
                      <a:pt x="50" y="9"/>
                    </a:lnTo>
                    <a:lnTo>
                      <a:pt x="19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87" name="Freeform 1263"/>
              <p:cNvSpPr>
                <a:spLocks/>
              </p:cNvSpPr>
              <p:nvPr/>
            </p:nvSpPr>
            <p:spPr bwMode="auto">
              <a:xfrm>
                <a:off x="4574" y="1201"/>
                <a:ext cx="19" cy="13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4"/>
                  </a:cxn>
                  <a:cxn ang="0">
                    <a:pos x="7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3" y="13"/>
                  </a:cxn>
                  <a:cxn ang="0">
                    <a:pos x="7" y="9"/>
                  </a:cxn>
                  <a:cxn ang="0">
                    <a:pos x="0" y="4"/>
                  </a:cxn>
                  <a:cxn ang="0">
                    <a:pos x="0" y="4"/>
                  </a:cxn>
                </a:cxnLst>
                <a:rect l="0" t="0" r="r" b="b"/>
                <a:pathLst>
                  <a:path w="19" h="13">
                    <a:moveTo>
                      <a:pt x="0" y="4"/>
                    </a:moveTo>
                    <a:lnTo>
                      <a:pt x="0" y="4"/>
                    </a:lnTo>
                    <a:lnTo>
                      <a:pt x="7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3" y="13"/>
                    </a:lnTo>
                    <a:lnTo>
                      <a:pt x="7" y="9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88" name="Freeform 1264"/>
              <p:cNvSpPr>
                <a:spLocks/>
              </p:cNvSpPr>
              <p:nvPr/>
            </p:nvSpPr>
            <p:spPr bwMode="auto">
              <a:xfrm>
                <a:off x="4517" y="1201"/>
                <a:ext cx="57" cy="13"/>
              </a:xfrm>
              <a:custGeom>
                <a:avLst/>
                <a:gdLst/>
                <a:ahLst/>
                <a:cxnLst>
                  <a:cxn ang="0">
                    <a:pos x="57" y="0"/>
                  </a:cxn>
                  <a:cxn ang="0">
                    <a:pos x="57" y="0"/>
                  </a:cxn>
                  <a:cxn ang="0">
                    <a:pos x="51" y="4"/>
                  </a:cxn>
                  <a:cxn ang="0">
                    <a:pos x="51" y="9"/>
                  </a:cxn>
                  <a:cxn ang="0">
                    <a:pos x="32" y="13"/>
                  </a:cxn>
                  <a:cxn ang="0">
                    <a:pos x="13" y="9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19" y="4"/>
                  </a:cxn>
                  <a:cxn ang="0">
                    <a:pos x="26" y="4"/>
                  </a:cxn>
                  <a:cxn ang="0">
                    <a:pos x="57" y="0"/>
                  </a:cxn>
                  <a:cxn ang="0">
                    <a:pos x="57" y="0"/>
                  </a:cxn>
                </a:cxnLst>
                <a:rect l="0" t="0" r="r" b="b"/>
                <a:pathLst>
                  <a:path w="57" h="13">
                    <a:moveTo>
                      <a:pt x="57" y="0"/>
                    </a:moveTo>
                    <a:lnTo>
                      <a:pt x="57" y="0"/>
                    </a:lnTo>
                    <a:lnTo>
                      <a:pt x="51" y="4"/>
                    </a:lnTo>
                    <a:lnTo>
                      <a:pt x="51" y="9"/>
                    </a:lnTo>
                    <a:lnTo>
                      <a:pt x="32" y="13"/>
                    </a:lnTo>
                    <a:lnTo>
                      <a:pt x="13" y="9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19" y="4"/>
                    </a:lnTo>
                    <a:lnTo>
                      <a:pt x="26" y="4"/>
                    </a:lnTo>
                    <a:lnTo>
                      <a:pt x="57" y="0"/>
                    </a:lnTo>
                    <a:lnTo>
                      <a:pt x="57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89" name="Freeform 1265"/>
              <p:cNvSpPr>
                <a:spLocks/>
              </p:cNvSpPr>
              <p:nvPr/>
            </p:nvSpPr>
            <p:spPr bwMode="auto">
              <a:xfrm>
                <a:off x="4600" y="1214"/>
                <a:ext cx="120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25" y="0"/>
                  </a:cxn>
                  <a:cxn ang="0">
                    <a:pos x="57" y="0"/>
                  </a:cxn>
                  <a:cxn ang="0">
                    <a:pos x="95" y="5"/>
                  </a:cxn>
                  <a:cxn ang="0">
                    <a:pos x="120" y="9"/>
                  </a:cxn>
                  <a:cxn ang="0">
                    <a:pos x="120" y="9"/>
                  </a:cxn>
                  <a:cxn ang="0">
                    <a:pos x="57" y="9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120" h="9">
                    <a:moveTo>
                      <a:pt x="0" y="9"/>
                    </a:moveTo>
                    <a:lnTo>
                      <a:pt x="0" y="9"/>
                    </a:lnTo>
                    <a:lnTo>
                      <a:pt x="25" y="0"/>
                    </a:lnTo>
                    <a:lnTo>
                      <a:pt x="57" y="0"/>
                    </a:lnTo>
                    <a:lnTo>
                      <a:pt x="95" y="5"/>
                    </a:lnTo>
                    <a:lnTo>
                      <a:pt x="120" y="9"/>
                    </a:lnTo>
                    <a:lnTo>
                      <a:pt x="120" y="9"/>
                    </a:lnTo>
                    <a:lnTo>
                      <a:pt x="57" y="9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90" name="Freeform 1266"/>
              <p:cNvSpPr>
                <a:spLocks/>
              </p:cNvSpPr>
              <p:nvPr/>
            </p:nvSpPr>
            <p:spPr bwMode="auto">
              <a:xfrm>
                <a:off x="4574" y="1214"/>
                <a:ext cx="19" cy="9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7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7" y="0"/>
                  </a:cxn>
                  <a:cxn ang="0">
                    <a:pos x="19" y="0"/>
                  </a:cxn>
                  <a:cxn ang="0">
                    <a:pos x="19" y="0"/>
                  </a:cxn>
                </a:cxnLst>
                <a:rect l="0" t="0" r="r" b="b"/>
                <a:pathLst>
                  <a:path w="19" h="9">
                    <a:moveTo>
                      <a:pt x="19" y="0"/>
                    </a:move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7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7" y="0"/>
                    </a:lnTo>
                    <a:lnTo>
                      <a:pt x="19" y="0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91" name="Freeform 1267"/>
              <p:cNvSpPr>
                <a:spLocks/>
              </p:cNvSpPr>
              <p:nvPr/>
            </p:nvSpPr>
            <p:spPr bwMode="auto">
              <a:xfrm>
                <a:off x="4498" y="1214"/>
                <a:ext cx="19" cy="9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7" y="0"/>
                  </a:cxn>
                  <a:cxn ang="0">
                    <a:pos x="7" y="5"/>
                  </a:cxn>
                  <a:cxn ang="0">
                    <a:pos x="7" y="5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7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7" y="0"/>
                  </a:cxn>
                </a:cxnLst>
                <a:rect l="0" t="0" r="r" b="b"/>
                <a:pathLst>
                  <a:path w="19" h="9">
                    <a:moveTo>
                      <a:pt x="7" y="0"/>
                    </a:moveTo>
                    <a:lnTo>
                      <a:pt x="7" y="0"/>
                    </a:lnTo>
                    <a:lnTo>
                      <a:pt x="7" y="5"/>
                    </a:lnTo>
                    <a:lnTo>
                      <a:pt x="7" y="5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7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92" name="Freeform 1268"/>
              <p:cNvSpPr>
                <a:spLocks/>
              </p:cNvSpPr>
              <p:nvPr/>
            </p:nvSpPr>
            <p:spPr bwMode="auto">
              <a:xfrm>
                <a:off x="3176" y="1223"/>
                <a:ext cx="57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31" y="0"/>
                  </a:cxn>
                  <a:cxn ang="0">
                    <a:pos x="50" y="0"/>
                  </a:cxn>
                  <a:cxn ang="0">
                    <a:pos x="57" y="0"/>
                  </a:cxn>
                  <a:cxn ang="0">
                    <a:pos x="57" y="9"/>
                  </a:cxn>
                  <a:cxn ang="0">
                    <a:pos x="57" y="9"/>
                  </a:cxn>
                  <a:cxn ang="0">
                    <a:pos x="25" y="5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57" h="9">
                    <a:moveTo>
                      <a:pt x="0" y="9"/>
                    </a:move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31" y="0"/>
                    </a:lnTo>
                    <a:lnTo>
                      <a:pt x="50" y="0"/>
                    </a:lnTo>
                    <a:lnTo>
                      <a:pt x="57" y="0"/>
                    </a:lnTo>
                    <a:lnTo>
                      <a:pt x="57" y="9"/>
                    </a:lnTo>
                    <a:lnTo>
                      <a:pt x="57" y="9"/>
                    </a:lnTo>
                    <a:lnTo>
                      <a:pt x="25" y="5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93" name="Freeform 1269"/>
              <p:cNvSpPr>
                <a:spLocks/>
              </p:cNvSpPr>
              <p:nvPr/>
            </p:nvSpPr>
            <p:spPr bwMode="auto">
              <a:xfrm>
                <a:off x="4467" y="1228"/>
                <a:ext cx="25" cy="9"/>
              </a:xfrm>
              <a:custGeom>
                <a:avLst/>
                <a:gdLst/>
                <a:ahLst/>
                <a:cxnLst>
                  <a:cxn ang="0">
                    <a:pos x="25" y="0"/>
                  </a:cxn>
                  <a:cxn ang="0">
                    <a:pos x="25" y="0"/>
                  </a:cxn>
                  <a:cxn ang="0">
                    <a:pos x="25" y="4"/>
                  </a:cxn>
                  <a:cxn ang="0">
                    <a:pos x="25" y="4"/>
                  </a:cxn>
                  <a:cxn ang="0">
                    <a:pos x="25" y="9"/>
                  </a:cxn>
                  <a:cxn ang="0">
                    <a:pos x="25" y="9"/>
                  </a:cxn>
                  <a:cxn ang="0">
                    <a:pos x="25" y="9"/>
                  </a:cxn>
                  <a:cxn ang="0">
                    <a:pos x="12" y="4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25" y="0"/>
                  </a:cxn>
                  <a:cxn ang="0">
                    <a:pos x="25" y="0"/>
                  </a:cxn>
                </a:cxnLst>
                <a:rect l="0" t="0" r="r" b="b"/>
                <a:pathLst>
                  <a:path w="25" h="9">
                    <a:moveTo>
                      <a:pt x="25" y="0"/>
                    </a:moveTo>
                    <a:lnTo>
                      <a:pt x="25" y="0"/>
                    </a:lnTo>
                    <a:lnTo>
                      <a:pt x="25" y="4"/>
                    </a:lnTo>
                    <a:lnTo>
                      <a:pt x="25" y="4"/>
                    </a:lnTo>
                    <a:lnTo>
                      <a:pt x="25" y="9"/>
                    </a:lnTo>
                    <a:lnTo>
                      <a:pt x="25" y="9"/>
                    </a:lnTo>
                    <a:lnTo>
                      <a:pt x="25" y="9"/>
                    </a:lnTo>
                    <a:lnTo>
                      <a:pt x="12" y="4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25" y="0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94" name="Freeform 1270"/>
              <p:cNvSpPr>
                <a:spLocks/>
              </p:cNvSpPr>
              <p:nvPr/>
            </p:nvSpPr>
            <p:spPr bwMode="auto">
              <a:xfrm>
                <a:off x="4441" y="1228"/>
                <a:ext cx="19" cy="9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13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7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7" y="0"/>
                  </a:cxn>
                </a:cxnLst>
                <a:rect l="0" t="0" r="r" b="b"/>
                <a:pathLst>
                  <a:path w="19" h="9">
                    <a:moveTo>
                      <a:pt x="7" y="0"/>
                    </a:moveTo>
                    <a:lnTo>
                      <a:pt x="7" y="0"/>
                    </a:lnTo>
                    <a:lnTo>
                      <a:pt x="7" y="0"/>
                    </a:lnTo>
                    <a:lnTo>
                      <a:pt x="13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7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95" name="Freeform 1271"/>
              <p:cNvSpPr>
                <a:spLocks/>
              </p:cNvSpPr>
              <p:nvPr/>
            </p:nvSpPr>
            <p:spPr bwMode="auto">
              <a:xfrm>
                <a:off x="4416" y="1228"/>
                <a:ext cx="25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25" y="0"/>
                  </a:cxn>
                  <a:cxn ang="0">
                    <a:pos x="25" y="0"/>
                  </a:cxn>
                  <a:cxn ang="0">
                    <a:pos x="19" y="9"/>
                  </a:cxn>
                  <a:cxn ang="0">
                    <a:pos x="13" y="9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5" h="9">
                    <a:moveTo>
                      <a:pt x="0" y="0"/>
                    </a:moveTo>
                    <a:lnTo>
                      <a:pt x="0" y="0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19" y="9"/>
                    </a:lnTo>
                    <a:lnTo>
                      <a:pt x="13" y="9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96" name="Freeform 1272"/>
              <p:cNvSpPr>
                <a:spLocks/>
              </p:cNvSpPr>
              <p:nvPr/>
            </p:nvSpPr>
            <p:spPr bwMode="auto">
              <a:xfrm>
                <a:off x="3182" y="1232"/>
                <a:ext cx="44" cy="9"/>
              </a:xfrm>
              <a:custGeom>
                <a:avLst/>
                <a:gdLst/>
                <a:ahLst/>
                <a:cxnLst>
                  <a:cxn ang="0">
                    <a:pos x="44" y="0"/>
                  </a:cxn>
                  <a:cxn ang="0">
                    <a:pos x="44" y="0"/>
                  </a:cxn>
                  <a:cxn ang="0">
                    <a:pos x="44" y="5"/>
                  </a:cxn>
                  <a:cxn ang="0">
                    <a:pos x="38" y="9"/>
                  </a:cxn>
                  <a:cxn ang="0">
                    <a:pos x="25" y="9"/>
                  </a:cxn>
                  <a:cxn ang="0">
                    <a:pos x="6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44" y="0"/>
                  </a:cxn>
                  <a:cxn ang="0">
                    <a:pos x="44" y="0"/>
                  </a:cxn>
                </a:cxnLst>
                <a:rect l="0" t="0" r="r" b="b"/>
                <a:pathLst>
                  <a:path w="44" h="9">
                    <a:moveTo>
                      <a:pt x="44" y="0"/>
                    </a:moveTo>
                    <a:lnTo>
                      <a:pt x="44" y="0"/>
                    </a:lnTo>
                    <a:lnTo>
                      <a:pt x="44" y="5"/>
                    </a:lnTo>
                    <a:lnTo>
                      <a:pt x="38" y="9"/>
                    </a:lnTo>
                    <a:lnTo>
                      <a:pt x="25" y="9"/>
                    </a:lnTo>
                    <a:lnTo>
                      <a:pt x="6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44" y="0"/>
                    </a:lnTo>
                    <a:lnTo>
                      <a:pt x="44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97" name="Freeform 1273"/>
              <p:cNvSpPr>
                <a:spLocks/>
              </p:cNvSpPr>
              <p:nvPr/>
            </p:nvSpPr>
            <p:spPr bwMode="auto">
              <a:xfrm>
                <a:off x="3131" y="1232"/>
                <a:ext cx="32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26" y="0"/>
                  </a:cxn>
                  <a:cxn ang="0">
                    <a:pos x="32" y="5"/>
                  </a:cxn>
                  <a:cxn ang="0">
                    <a:pos x="32" y="9"/>
                  </a:cxn>
                  <a:cxn ang="0">
                    <a:pos x="32" y="9"/>
                  </a:cxn>
                  <a:cxn ang="0">
                    <a:pos x="26" y="9"/>
                  </a:cxn>
                  <a:cxn ang="0">
                    <a:pos x="13" y="9"/>
                  </a:cxn>
                  <a:cxn ang="0">
                    <a:pos x="7" y="5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32" h="9">
                    <a:moveTo>
                      <a:pt x="0" y="9"/>
                    </a:moveTo>
                    <a:lnTo>
                      <a:pt x="0" y="9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26" y="0"/>
                    </a:lnTo>
                    <a:lnTo>
                      <a:pt x="32" y="5"/>
                    </a:lnTo>
                    <a:lnTo>
                      <a:pt x="32" y="9"/>
                    </a:lnTo>
                    <a:lnTo>
                      <a:pt x="32" y="9"/>
                    </a:lnTo>
                    <a:lnTo>
                      <a:pt x="26" y="9"/>
                    </a:lnTo>
                    <a:lnTo>
                      <a:pt x="13" y="9"/>
                    </a:lnTo>
                    <a:lnTo>
                      <a:pt x="7" y="5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98" name="Freeform 1274"/>
              <p:cNvSpPr>
                <a:spLocks/>
              </p:cNvSpPr>
              <p:nvPr/>
            </p:nvSpPr>
            <p:spPr bwMode="auto">
              <a:xfrm>
                <a:off x="2726" y="1241"/>
                <a:ext cx="19" cy="18"/>
              </a:xfrm>
              <a:custGeom>
                <a:avLst/>
                <a:gdLst/>
                <a:ahLst/>
                <a:cxnLst>
                  <a:cxn ang="0">
                    <a:pos x="13" y="14"/>
                  </a:cxn>
                  <a:cxn ang="0">
                    <a:pos x="13" y="14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9" y="5"/>
                  </a:cxn>
                  <a:cxn ang="0">
                    <a:pos x="19" y="5"/>
                  </a:cxn>
                  <a:cxn ang="0">
                    <a:pos x="13" y="5"/>
                  </a:cxn>
                  <a:cxn ang="0">
                    <a:pos x="7" y="9"/>
                  </a:cxn>
                  <a:cxn ang="0">
                    <a:pos x="13" y="14"/>
                  </a:cxn>
                  <a:cxn ang="0">
                    <a:pos x="13" y="14"/>
                  </a:cxn>
                </a:cxnLst>
                <a:rect l="0" t="0" r="r" b="b"/>
                <a:pathLst>
                  <a:path w="19" h="18">
                    <a:moveTo>
                      <a:pt x="13" y="14"/>
                    </a:moveTo>
                    <a:lnTo>
                      <a:pt x="13" y="14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19" y="5"/>
                    </a:lnTo>
                    <a:lnTo>
                      <a:pt x="19" y="5"/>
                    </a:lnTo>
                    <a:lnTo>
                      <a:pt x="13" y="5"/>
                    </a:lnTo>
                    <a:lnTo>
                      <a:pt x="7" y="9"/>
                    </a:lnTo>
                    <a:lnTo>
                      <a:pt x="13" y="14"/>
                    </a:lnTo>
                    <a:lnTo>
                      <a:pt x="13" y="1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299" name="Freeform 1275"/>
              <p:cNvSpPr>
                <a:spLocks/>
              </p:cNvSpPr>
              <p:nvPr/>
            </p:nvSpPr>
            <p:spPr bwMode="auto">
              <a:xfrm>
                <a:off x="2922" y="1250"/>
                <a:ext cx="7" cy="27"/>
              </a:xfrm>
              <a:custGeom>
                <a:avLst/>
                <a:gdLst/>
                <a:ahLst/>
                <a:cxnLst>
                  <a:cxn ang="0">
                    <a:pos x="0" y="27"/>
                  </a:cxn>
                  <a:cxn ang="0">
                    <a:pos x="0" y="27"/>
                  </a:cxn>
                  <a:cxn ang="0">
                    <a:pos x="0" y="14"/>
                  </a:cxn>
                  <a:cxn ang="0">
                    <a:pos x="0" y="5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7" y="18"/>
                  </a:cxn>
                  <a:cxn ang="0">
                    <a:pos x="7" y="27"/>
                  </a:cxn>
                  <a:cxn ang="0">
                    <a:pos x="0" y="27"/>
                  </a:cxn>
                  <a:cxn ang="0">
                    <a:pos x="0" y="27"/>
                  </a:cxn>
                </a:cxnLst>
                <a:rect l="0" t="0" r="r" b="b"/>
                <a:pathLst>
                  <a:path w="7" h="27">
                    <a:moveTo>
                      <a:pt x="0" y="27"/>
                    </a:moveTo>
                    <a:lnTo>
                      <a:pt x="0" y="27"/>
                    </a:lnTo>
                    <a:lnTo>
                      <a:pt x="0" y="14"/>
                    </a:lnTo>
                    <a:lnTo>
                      <a:pt x="0" y="5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7" y="18"/>
                    </a:lnTo>
                    <a:lnTo>
                      <a:pt x="7" y="27"/>
                    </a:lnTo>
                    <a:lnTo>
                      <a:pt x="0" y="27"/>
                    </a:ln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00" name="Freeform 1276"/>
              <p:cNvSpPr>
                <a:spLocks/>
              </p:cNvSpPr>
              <p:nvPr/>
            </p:nvSpPr>
            <p:spPr bwMode="auto">
              <a:xfrm>
                <a:off x="3207" y="1255"/>
                <a:ext cx="26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0" y="4"/>
                  </a:cxn>
                  <a:cxn ang="0">
                    <a:pos x="13" y="0"/>
                  </a:cxn>
                  <a:cxn ang="0">
                    <a:pos x="19" y="4"/>
                  </a:cxn>
                  <a:cxn ang="0">
                    <a:pos x="26" y="9"/>
                  </a:cxn>
                  <a:cxn ang="0">
                    <a:pos x="26" y="9"/>
                  </a:cxn>
                  <a:cxn ang="0">
                    <a:pos x="13" y="9"/>
                  </a:cxn>
                  <a:cxn ang="0">
                    <a:pos x="7" y="9"/>
                  </a:cxn>
                  <a:cxn ang="0">
                    <a:pos x="7" y="9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26" h="9">
                    <a:moveTo>
                      <a:pt x="0" y="9"/>
                    </a:moveTo>
                    <a:lnTo>
                      <a:pt x="0" y="9"/>
                    </a:lnTo>
                    <a:lnTo>
                      <a:pt x="0" y="4"/>
                    </a:lnTo>
                    <a:lnTo>
                      <a:pt x="13" y="0"/>
                    </a:lnTo>
                    <a:lnTo>
                      <a:pt x="19" y="4"/>
                    </a:lnTo>
                    <a:lnTo>
                      <a:pt x="26" y="9"/>
                    </a:lnTo>
                    <a:lnTo>
                      <a:pt x="26" y="9"/>
                    </a:lnTo>
                    <a:lnTo>
                      <a:pt x="13" y="9"/>
                    </a:lnTo>
                    <a:lnTo>
                      <a:pt x="7" y="9"/>
                    </a:lnTo>
                    <a:lnTo>
                      <a:pt x="7" y="9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01" name="Freeform 1277"/>
              <p:cNvSpPr>
                <a:spLocks/>
              </p:cNvSpPr>
              <p:nvPr/>
            </p:nvSpPr>
            <p:spPr bwMode="auto">
              <a:xfrm>
                <a:off x="4049" y="1264"/>
                <a:ext cx="32" cy="9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32" y="0"/>
                  </a:cxn>
                  <a:cxn ang="0">
                    <a:pos x="32" y="4"/>
                  </a:cxn>
                  <a:cxn ang="0">
                    <a:pos x="25" y="4"/>
                  </a:cxn>
                  <a:cxn ang="0">
                    <a:pos x="25" y="4"/>
                  </a:cxn>
                  <a:cxn ang="0">
                    <a:pos x="25" y="4"/>
                  </a:cxn>
                  <a:cxn ang="0">
                    <a:pos x="19" y="4"/>
                  </a:cxn>
                  <a:cxn ang="0">
                    <a:pos x="13" y="9"/>
                  </a:cxn>
                  <a:cxn ang="0">
                    <a:pos x="0" y="4"/>
                  </a:cxn>
                  <a:cxn ang="0">
                    <a:pos x="0" y="4"/>
                  </a:cxn>
                </a:cxnLst>
                <a:rect l="0" t="0" r="r" b="b"/>
                <a:pathLst>
                  <a:path w="32" h="9">
                    <a:moveTo>
                      <a:pt x="0" y="4"/>
                    </a:moveTo>
                    <a:lnTo>
                      <a:pt x="0" y="4"/>
                    </a:lnTo>
                    <a:lnTo>
                      <a:pt x="0" y="4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32" y="0"/>
                    </a:lnTo>
                    <a:lnTo>
                      <a:pt x="32" y="4"/>
                    </a:lnTo>
                    <a:lnTo>
                      <a:pt x="25" y="4"/>
                    </a:lnTo>
                    <a:lnTo>
                      <a:pt x="25" y="4"/>
                    </a:lnTo>
                    <a:lnTo>
                      <a:pt x="25" y="4"/>
                    </a:lnTo>
                    <a:lnTo>
                      <a:pt x="19" y="4"/>
                    </a:lnTo>
                    <a:lnTo>
                      <a:pt x="13" y="9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02" name="Freeform 1278"/>
              <p:cNvSpPr>
                <a:spLocks/>
              </p:cNvSpPr>
              <p:nvPr/>
            </p:nvSpPr>
            <p:spPr bwMode="auto">
              <a:xfrm>
                <a:off x="3144" y="1268"/>
                <a:ext cx="25" cy="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25" y="0"/>
                  </a:cxn>
                  <a:cxn ang="0">
                    <a:pos x="25" y="0"/>
                  </a:cxn>
                  <a:cxn ang="0">
                    <a:pos x="25" y="5"/>
                  </a:cxn>
                  <a:cxn ang="0">
                    <a:pos x="19" y="5"/>
                  </a:cxn>
                  <a:cxn ang="0">
                    <a:pos x="6" y="5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5" h="5">
                    <a:moveTo>
                      <a:pt x="0" y="0"/>
                    </a:moveTo>
                    <a:lnTo>
                      <a:pt x="0" y="0"/>
                    </a:lnTo>
                    <a:lnTo>
                      <a:pt x="13" y="0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25" y="5"/>
                    </a:lnTo>
                    <a:lnTo>
                      <a:pt x="19" y="5"/>
                    </a:lnTo>
                    <a:lnTo>
                      <a:pt x="6" y="5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03" name="Freeform 1279"/>
              <p:cNvSpPr>
                <a:spLocks/>
              </p:cNvSpPr>
              <p:nvPr/>
            </p:nvSpPr>
            <p:spPr bwMode="auto">
              <a:xfrm>
                <a:off x="3770" y="1268"/>
                <a:ext cx="7" cy="27"/>
              </a:xfrm>
              <a:custGeom>
                <a:avLst/>
                <a:gdLst/>
                <a:ahLst/>
                <a:cxnLst>
                  <a:cxn ang="0">
                    <a:pos x="0" y="27"/>
                  </a:cxn>
                  <a:cxn ang="0">
                    <a:pos x="0" y="27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7" y="5"/>
                  </a:cxn>
                  <a:cxn ang="0">
                    <a:pos x="7" y="14"/>
                  </a:cxn>
                  <a:cxn ang="0">
                    <a:pos x="7" y="23"/>
                  </a:cxn>
                  <a:cxn ang="0">
                    <a:pos x="0" y="27"/>
                  </a:cxn>
                  <a:cxn ang="0">
                    <a:pos x="0" y="27"/>
                  </a:cxn>
                  <a:cxn ang="0">
                    <a:pos x="0" y="27"/>
                  </a:cxn>
                </a:cxnLst>
                <a:rect l="0" t="0" r="r" b="b"/>
                <a:pathLst>
                  <a:path w="7" h="27">
                    <a:moveTo>
                      <a:pt x="0" y="27"/>
                    </a:moveTo>
                    <a:lnTo>
                      <a:pt x="0" y="27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" y="5"/>
                    </a:lnTo>
                    <a:lnTo>
                      <a:pt x="7" y="14"/>
                    </a:lnTo>
                    <a:lnTo>
                      <a:pt x="7" y="23"/>
                    </a:lnTo>
                    <a:lnTo>
                      <a:pt x="0" y="27"/>
                    </a:lnTo>
                    <a:lnTo>
                      <a:pt x="0" y="27"/>
                    </a:ln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04" name="Freeform 1280"/>
              <p:cNvSpPr>
                <a:spLocks/>
              </p:cNvSpPr>
              <p:nvPr/>
            </p:nvSpPr>
            <p:spPr bwMode="auto">
              <a:xfrm>
                <a:off x="3378" y="1268"/>
                <a:ext cx="38" cy="27"/>
              </a:xfrm>
              <a:custGeom>
                <a:avLst/>
                <a:gdLst/>
                <a:ahLst/>
                <a:cxnLst>
                  <a:cxn ang="0">
                    <a:pos x="19" y="27"/>
                  </a:cxn>
                  <a:cxn ang="0">
                    <a:pos x="19" y="27"/>
                  </a:cxn>
                  <a:cxn ang="0">
                    <a:pos x="13" y="18"/>
                  </a:cxn>
                  <a:cxn ang="0">
                    <a:pos x="13" y="14"/>
                  </a:cxn>
                  <a:cxn ang="0">
                    <a:pos x="6" y="1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13" y="5"/>
                  </a:cxn>
                  <a:cxn ang="0">
                    <a:pos x="13" y="5"/>
                  </a:cxn>
                  <a:cxn ang="0">
                    <a:pos x="13" y="5"/>
                  </a:cxn>
                  <a:cxn ang="0">
                    <a:pos x="13" y="9"/>
                  </a:cxn>
                  <a:cxn ang="0">
                    <a:pos x="25" y="9"/>
                  </a:cxn>
                  <a:cxn ang="0">
                    <a:pos x="32" y="9"/>
                  </a:cxn>
                  <a:cxn ang="0">
                    <a:pos x="38" y="14"/>
                  </a:cxn>
                  <a:cxn ang="0">
                    <a:pos x="38" y="14"/>
                  </a:cxn>
                  <a:cxn ang="0">
                    <a:pos x="25" y="14"/>
                  </a:cxn>
                  <a:cxn ang="0">
                    <a:pos x="25" y="18"/>
                  </a:cxn>
                  <a:cxn ang="0">
                    <a:pos x="19" y="27"/>
                  </a:cxn>
                  <a:cxn ang="0">
                    <a:pos x="19" y="27"/>
                  </a:cxn>
                </a:cxnLst>
                <a:rect l="0" t="0" r="r" b="b"/>
                <a:pathLst>
                  <a:path w="38" h="27">
                    <a:moveTo>
                      <a:pt x="19" y="27"/>
                    </a:moveTo>
                    <a:lnTo>
                      <a:pt x="19" y="27"/>
                    </a:lnTo>
                    <a:lnTo>
                      <a:pt x="13" y="18"/>
                    </a:lnTo>
                    <a:lnTo>
                      <a:pt x="13" y="14"/>
                    </a:lnTo>
                    <a:lnTo>
                      <a:pt x="6" y="1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13" y="5"/>
                    </a:lnTo>
                    <a:lnTo>
                      <a:pt x="13" y="5"/>
                    </a:lnTo>
                    <a:lnTo>
                      <a:pt x="13" y="5"/>
                    </a:lnTo>
                    <a:lnTo>
                      <a:pt x="13" y="9"/>
                    </a:lnTo>
                    <a:lnTo>
                      <a:pt x="25" y="9"/>
                    </a:lnTo>
                    <a:lnTo>
                      <a:pt x="32" y="9"/>
                    </a:lnTo>
                    <a:lnTo>
                      <a:pt x="38" y="14"/>
                    </a:lnTo>
                    <a:lnTo>
                      <a:pt x="38" y="14"/>
                    </a:lnTo>
                    <a:lnTo>
                      <a:pt x="25" y="14"/>
                    </a:lnTo>
                    <a:lnTo>
                      <a:pt x="25" y="18"/>
                    </a:lnTo>
                    <a:lnTo>
                      <a:pt x="19" y="27"/>
                    </a:lnTo>
                    <a:lnTo>
                      <a:pt x="19" y="27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05" name="Freeform 1281"/>
              <p:cNvSpPr>
                <a:spLocks/>
              </p:cNvSpPr>
              <p:nvPr/>
            </p:nvSpPr>
            <p:spPr bwMode="auto">
              <a:xfrm>
                <a:off x="4625" y="1273"/>
                <a:ext cx="120" cy="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70" y="0"/>
                  </a:cxn>
                  <a:cxn ang="0">
                    <a:pos x="95" y="0"/>
                  </a:cxn>
                  <a:cxn ang="0">
                    <a:pos x="120" y="4"/>
                  </a:cxn>
                  <a:cxn ang="0">
                    <a:pos x="120" y="4"/>
                  </a:cxn>
                  <a:cxn ang="0">
                    <a:pos x="51" y="4"/>
                  </a:cxn>
                  <a:cxn ang="0">
                    <a:pos x="25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0" h="4">
                    <a:moveTo>
                      <a:pt x="0" y="0"/>
                    </a:moveTo>
                    <a:lnTo>
                      <a:pt x="0" y="0"/>
                    </a:lnTo>
                    <a:lnTo>
                      <a:pt x="70" y="0"/>
                    </a:lnTo>
                    <a:lnTo>
                      <a:pt x="95" y="0"/>
                    </a:lnTo>
                    <a:lnTo>
                      <a:pt x="120" y="4"/>
                    </a:lnTo>
                    <a:lnTo>
                      <a:pt x="120" y="4"/>
                    </a:lnTo>
                    <a:lnTo>
                      <a:pt x="51" y="4"/>
                    </a:lnTo>
                    <a:lnTo>
                      <a:pt x="25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06" name="Freeform 1282"/>
              <p:cNvSpPr>
                <a:spLocks/>
              </p:cNvSpPr>
              <p:nvPr/>
            </p:nvSpPr>
            <p:spPr bwMode="auto">
              <a:xfrm>
                <a:off x="4093" y="1273"/>
                <a:ext cx="19" cy="9"/>
              </a:xfrm>
              <a:custGeom>
                <a:avLst/>
                <a:gdLst/>
                <a:ahLst/>
                <a:cxnLst>
                  <a:cxn ang="0">
                    <a:pos x="13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4"/>
                  </a:cxn>
                  <a:cxn ang="0">
                    <a:pos x="19" y="4"/>
                  </a:cxn>
                  <a:cxn ang="0">
                    <a:pos x="19" y="9"/>
                  </a:cxn>
                  <a:cxn ang="0">
                    <a:pos x="13" y="9"/>
                  </a:cxn>
                  <a:cxn ang="0">
                    <a:pos x="13" y="9"/>
                  </a:cxn>
                </a:cxnLst>
                <a:rect l="0" t="0" r="r" b="b"/>
                <a:pathLst>
                  <a:path w="19" h="9">
                    <a:moveTo>
                      <a:pt x="13" y="9"/>
                    </a:moveTo>
                    <a:lnTo>
                      <a:pt x="13" y="9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4"/>
                    </a:lnTo>
                    <a:lnTo>
                      <a:pt x="19" y="4"/>
                    </a:lnTo>
                    <a:lnTo>
                      <a:pt x="19" y="9"/>
                    </a:lnTo>
                    <a:lnTo>
                      <a:pt x="13" y="9"/>
                    </a:lnTo>
                    <a:lnTo>
                      <a:pt x="13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07" name="Freeform 1283"/>
              <p:cNvSpPr>
                <a:spLocks/>
              </p:cNvSpPr>
              <p:nvPr/>
            </p:nvSpPr>
            <p:spPr bwMode="auto">
              <a:xfrm>
                <a:off x="4049" y="1273"/>
                <a:ext cx="19" cy="9"/>
              </a:xfrm>
              <a:custGeom>
                <a:avLst/>
                <a:gdLst/>
                <a:ahLst/>
                <a:cxnLst>
                  <a:cxn ang="0">
                    <a:pos x="19" y="9"/>
                  </a:cxn>
                  <a:cxn ang="0">
                    <a:pos x="19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4"/>
                  </a:cxn>
                  <a:cxn ang="0">
                    <a:pos x="19" y="4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9"/>
                  </a:cxn>
                </a:cxnLst>
                <a:rect l="0" t="0" r="r" b="b"/>
                <a:pathLst>
                  <a:path w="19" h="9">
                    <a:moveTo>
                      <a:pt x="19" y="9"/>
                    </a:moveTo>
                    <a:lnTo>
                      <a:pt x="19" y="9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4"/>
                    </a:lnTo>
                    <a:lnTo>
                      <a:pt x="19" y="4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08" name="Freeform 1284"/>
              <p:cNvSpPr>
                <a:spLocks/>
              </p:cNvSpPr>
              <p:nvPr/>
            </p:nvSpPr>
            <p:spPr bwMode="auto">
              <a:xfrm>
                <a:off x="3789" y="1273"/>
                <a:ext cx="19" cy="13"/>
              </a:xfrm>
              <a:custGeom>
                <a:avLst/>
                <a:gdLst/>
                <a:ahLst/>
                <a:cxnLst>
                  <a:cxn ang="0">
                    <a:pos x="19" y="13"/>
                  </a:cxn>
                  <a:cxn ang="0">
                    <a:pos x="19" y="13"/>
                  </a:cxn>
                  <a:cxn ang="0">
                    <a:pos x="13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4"/>
                  </a:cxn>
                  <a:cxn ang="0">
                    <a:pos x="19" y="9"/>
                  </a:cxn>
                  <a:cxn ang="0">
                    <a:pos x="19" y="13"/>
                  </a:cxn>
                  <a:cxn ang="0">
                    <a:pos x="19" y="13"/>
                  </a:cxn>
                </a:cxnLst>
                <a:rect l="0" t="0" r="r" b="b"/>
                <a:pathLst>
                  <a:path w="19" h="13">
                    <a:moveTo>
                      <a:pt x="19" y="13"/>
                    </a:moveTo>
                    <a:lnTo>
                      <a:pt x="19" y="13"/>
                    </a:lnTo>
                    <a:lnTo>
                      <a:pt x="13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4"/>
                    </a:lnTo>
                    <a:lnTo>
                      <a:pt x="19" y="9"/>
                    </a:lnTo>
                    <a:lnTo>
                      <a:pt x="19" y="13"/>
                    </a:lnTo>
                    <a:lnTo>
                      <a:pt x="19" y="13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09" name="Freeform 1285"/>
              <p:cNvSpPr>
                <a:spLocks/>
              </p:cNvSpPr>
              <p:nvPr/>
            </p:nvSpPr>
            <p:spPr bwMode="auto">
              <a:xfrm>
                <a:off x="3144" y="1277"/>
                <a:ext cx="32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3" y="5"/>
                  </a:cxn>
                  <a:cxn ang="0">
                    <a:pos x="32" y="0"/>
                  </a:cxn>
                  <a:cxn ang="0">
                    <a:pos x="32" y="0"/>
                  </a:cxn>
                  <a:cxn ang="0">
                    <a:pos x="32" y="5"/>
                  </a:cxn>
                  <a:cxn ang="0">
                    <a:pos x="25" y="9"/>
                  </a:cxn>
                  <a:cxn ang="0">
                    <a:pos x="13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2" h="9">
                    <a:moveTo>
                      <a:pt x="0" y="0"/>
                    </a:moveTo>
                    <a:lnTo>
                      <a:pt x="0" y="0"/>
                    </a:lnTo>
                    <a:lnTo>
                      <a:pt x="13" y="5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5"/>
                    </a:lnTo>
                    <a:lnTo>
                      <a:pt x="25" y="9"/>
                    </a:lnTo>
                    <a:lnTo>
                      <a:pt x="13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10" name="Freeform 1286"/>
              <p:cNvSpPr>
                <a:spLocks/>
              </p:cNvSpPr>
              <p:nvPr/>
            </p:nvSpPr>
            <p:spPr bwMode="auto">
              <a:xfrm>
                <a:off x="4625" y="1282"/>
                <a:ext cx="120" cy="9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4"/>
                  </a:cxn>
                  <a:cxn ang="0">
                    <a:pos x="13" y="4"/>
                  </a:cxn>
                  <a:cxn ang="0">
                    <a:pos x="25" y="0"/>
                  </a:cxn>
                  <a:cxn ang="0">
                    <a:pos x="57" y="4"/>
                  </a:cxn>
                  <a:cxn ang="0">
                    <a:pos x="88" y="4"/>
                  </a:cxn>
                  <a:cxn ang="0">
                    <a:pos x="120" y="4"/>
                  </a:cxn>
                  <a:cxn ang="0">
                    <a:pos x="120" y="4"/>
                  </a:cxn>
                  <a:cxn ang="0">
                    <a:pos x="107" y="9"/>
                  </a:cxn>
                  <a:cxn ang="0">
                    <a:pos x="95" y="9"/>
                  </a:cxn>
                  <a:cxn ang="0">
                    <a:pos x="63" y="9"/>
                  </a:cxn>
                  <a:cxn ang="0">
                    <a:pos x="32" y="4"/>
                  </a:cxn>
                  <a:cxn ang="0">
                    <a:pos x="0" y="4"/>
                  </a:cxn>
                  <a:cxn ang="0">
                    <a:pos x="0" y="4"/>
                  </a:cxn>
                </a:cxnLst>
                <a:rect l="0" t="0" r="r" b="b"/>
                <a:pathLst>
                  <a:path w="120" h="9">
                    <a:moveTo>
                      <a:pt x="0" y="4"/>
                    </a:moveTo>
                    <a:lnTo>
                      <a:pt x="0" y="4"/>
                    </a:lnTo>
                    <a:lnTo>
                      <a:pt x="13" y="4"/>
                    </a:lnTo>
                    <a:lnTo>
                      <a:pt x="25" y="0"/>
                    </a:lnTo>
                    <a:lnTo>
                      <a:pt x="57" y="4"/>
                    </a:lnTo>
                    <a:lnTo>
                      <a:pt x="88" y="4"/>
                    </a:lnTo>
                    <a:lnTo>
                      <a:pt x="120" y="4"/>
                    </a:lnTo>
                    <a:lnTo>
                      <a:pt x="120" y="4"/>
                    </a:lnTo>
                    <a:lnTo>
                      <a:pt x="107" y="9"/>
                    </a:lnTo>
                    <a:lnTo>
                      <a:pt x="95" y="9"/>
                    </a:lnTo>
                    <a:lnTo>
                      <a:pt x="63" y="9"/>
                    </a:lnTo>
                    <a:lnTo>
                      <a:pt x="32" y="4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11" name="Freeform 1287"/>
              <p:cNvSpPr>
                <a:spLocks/>
              </p:cNvSpPr>
              <p:nvPr/>
            </p:nvSpPr>
            <p:spPr bwMode="auto">
              <a:xfrm>
                <a:off x="3973" y="1282"/>
                <a:ext cx="51" cy="3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25" y="0"/>
                  </a:cxn>
                  <a:cxn ang="0">
                    <a:pos x="44" y="0"/>
                  </a:cxn>
                  <a:cxn ang="0">
                    <a:pos x="51" y="4"/>
                  </a:cxn>
                  <a:cxn ang="0">
                    <a:pos x="51" y="4"/>
                  </a:cxn>
                  <a:cxn ang="0">
                    <a:pos x="51" y="22"/>
                  </a:cxn>
                  <a:cxn ang="0">
                    <a:pos x="51" y="36"/>
                  </a:cxn>
                  <a:cxn ang="0">
                    <a:pos x="51" y="36"/>
                  </a:cxn>
                  <a:cxn ang="0">
                    <a:pos x="38" y="27"/>
                  </a:cxn>
                  <a:cxn ang="0">
                    <a:pos x="25" y="27"/>
                  </a:cxn>
                  <a:cxn ang="0">
                    <a:pos x="0" y="27"/>
                  </a:cxn>
                  <a:cxn ang="0">
                    <a:pos x="0" y="27"/>
                  </a:cxn>
                  <a:cxn ang="0">
                    <a:pos x="0" y="22"/>
                  </a:cxn>
                  <a:cxn ang="0">
                    <a:pos x="6" y="22"/>
                  </a:cxn>
                  <a:cxn ang="0">
                    <a:pos x="25" y="22"/>
                  </a:cxn>
                  <a:cxn ang="0">
                    <a:pos x="38" y="22"/>
                  </a:cxn>
                  <a:cxn ang="0">
                    <a:pos x="44" y="22"/>
                  </a:cxn>
                  <a:cxn ang="0">
                    <a:pos x="44" y="13"/>
                  </a:cxn>
                  <a:cxn ang="0">
                    <a:pos x="44" y="13"/>
                  </a:cxn>
                  <a:cxn ang="0">
                    <a:pos x="19" y="18"/>
                  </a:cxn>
                  <a:cxn ang="0">
                    <a:pos x="6" y="13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25" y="13"/>
                  </a:cxn>
                  <a:cxn ang="0">
                    <a:pos x="38" y="13"/>
                  </a:cxn>
                  <a:cxn ang="0">
                    <a:pos x="51" y="4"/>
                  </a:cxn>
                  <a:cxn ang="0">
                    <a:pos x="51" y="4"/>
                  </a:cxn>
                  <a:cxn ang="0">
                    <a:pos x="32" y="4"/>
                  </a:cxn>
                  <a:cxn ang="0">
                    <a:pos x="19" y="4"/>
                  </a:cxn>
                  <a:cxn ang="0">
                    <a:pos x="6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51" h="36">
                    <a:moveTo>
                      <a:pt x="0" y="0"/>
                    </a:moveTo>
                    <a:lnTo>
                      <a:pt x="0" y="0"/>
                    </a:lnTo>
                    <a:lnTo>
                      <a:pt x="25" y="0"/>
                    </a:lnTo>
                    <a:lnTo>
                      <a:pt x="44" y="0"/>
                    </a:lnTo>
                    <a:lnTo>
                      <a:pt x="51" y="4"/>
                    </a:lnTo>
                    <a:lnTo>
                      <a:pt x="51" y="4"/>
                    </a:lnTo>
                    <a:lnTo>
                      <a:pt x="51" y="22"/>
                    </a:lnTo>
                    <a:lnTo>
                      <a:pt x="51" y="36"/>
                    </a:lnTo>
                    <a:lnTo>
                      <a:pt x="51" y="36"/>
                    </a:lnTo>
                    <a:lnTo>
                      <a:pt x="38" y="27"/>
                    </a:lnTo>
                    <a:lnTo>
                      <a:pt x="25" y="27"/>
                    </a:lnTo>
                    <a:lnTo>
                      <a:pt x="0" y="27"/>
                    </a:lnTo>
                    <a:lnTo>
                      <a:pt x="0" y="27"/>
                    </a:lnTo>
                    <a:lnTo>
                      <a:pt x="0" y="22"/>
                    </a:lnTo>
                    <a:lnTo>
                      <a:pt x="6" y="22"/>
                    </a:lnTo>
                    <a:lnTo>
                      <a:pt x="25" y="22"/>
                    </a:lnTo>
                    <a:lnTo>
                      <a:pt x="38" y="22"/>
                    </a:lnTo>
                    <a:lnTo>
                      <a:pt x="44" y="22"/>
                    </a:lnTo>
                    <a:lnTo>
                      <a:pt x="44" y="13"/>
                    </a:lnTo>
                    <a:lnTo>
                      <a:pt x="44" y="13"/>
                    </a:lnTo>
                    <a:lnTo>
                      <a:pt x="19" y="18"/>
                    </a:lnTo>
                    <a:lnTo>
                      <a:pt x="6" y="13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25" y="13"/>
                    </a:lnTo>
                    <a:lnTo>
                      <a:pt x="38" y="13"/>
                    </a:lnTo>
                    <a:lnTo>
                      <a:pt x="51" y="4"/>
                    </a:lnTo>
                    <a:lnTo>
                      <a:pt x="51" y="4"/>
                    </a:lnTo>
                    <a:lnTo>
                      <a:pt x="32" y="4"/>
                    </a:lnTo>
                    <a:lnTo>
                      <a:pt x="19" y="4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12" name="Freeform 1288"/>
              <p:cNvSpPr>
                <a:spLocks/>
              </p:cNvSpPr>
              <p:nvPr/>
            </p:nvSpPr>
            <p:spPr bwMode="auto">
              <a:xfrm>
                <a:off x="4093" y="1286"/>
                <a:ext cx="19" cy="18"/>
              </a:xfrm>
              <a:custGeom>
                <a:avLst/>
                <a:gdLst/>
                <a:ahLst/>
                <a:cxnLst>
                  <a:cxn ang="0">
                    <a:pos x="13" y="5"/>
                  </a:cxn>
                  <a:cxn ang="0">
                    <a:pos x="13" y="5"/>
                  </a:cxn>
                  <a:cxn ang="0">
                    <a:pos x="7" y="5"/>
                  </a:cxn>
                  <a:cxn ang="0">
                    <a:pos x="7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18"/>
                  </a:cxn>
                  <a:cxn ang="0">
                    <a:pos x="19" y="18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0" y="14"/>
                  </a:cxn>
                  <a:cxn ang="0">
                    <a:pos x="7" y="9"/>
                  </a:cxn>
                  <a:cxn ang="0">
                    <a:pos x="13" y="9"/>
                  </a:cxn>
                  <a:cxn ang="0">
                    <a:pos x="13" y="5"/>
                  </a:cxn>
                  <a:cxn ang="0">
                    <a:pos x="13" y="5"/>
                  </a:cxn>
                </a:cxnLst>
                <a:rect l="0" t="0" r="r" b="b"/>
                <a:pathLst>
                  <a:path w="19" h="18">
                    <a:moveTo>
                      <a:pt x="13" y="5"/>
                    </a:moveTo>
                    <a:lnTo>
                      <a:pt x="13" y="5"/>
                    </a:lnTo>
                    <a:lnTo>
                      <a:pt x="7" y="5"/>
                    </a:lnTo>
                    <a:lnTo>
                      <a:pt x="7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18"/>
                    </a:lnTo>
                    <a:lnTo>
                      <a:pt x="19" y="18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14"/>
                    </a:lnTo>
                    <a:lnTo>
                      <a:pt x="7" y="9"/>
                    </a:lnTo>
                    <a:lnTo>
                      <a:pt x="13" y="9"/>
                    </a:lnTo>
                    <a:lnTo>
                      <a:pt x="13" y="5"/>
                    </a:lnTo>
                    <a:lnTo>
                      <a:pt x="13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13" name="Freeform 1289"/>
              <p:cNvSpPr>
                <a:spLocks/>
              </p:cNvSpPr>
              <p:nvPr/>
            </p:nvSpPr>
            <p:spPr bwMode="auto">
              <a:xfrm>
                <a:off x="4074" y="1286"/>
                <a:ext cx="19" cy="18"/>
              </a:xfrm>
              <a:custGeom>
                <a:avLst/>
                <a:gdLst/>
                <a:ahLst/>
                <a:cxnLst>
                  <a:cxn ang="0">
                    <a:pos x="13" y="5"/>
                  </a:cxn>
                  <a:cxn ang="0">
                    <a:pos x="13" y="5"/>
                  </a:cxn>
                  <a:cxn ang="0">
                    <a:pos x="7" y="5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18"/>
                  </a:cxn>
                  <a:cxn ang="0">
                    <a:pos x="19" y="18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0" y="14"/>
                  </a:cxn>
                  <a:cxn ang="0">
                    <a:pos x="7" y="9"/>
                  </a:cxn>
                  <a:cxn ang="0">
                    <a:pos x="13" y="9"/>
                  </a:cxn>
                  <a:cxn ang="0">
                    <a:pos x="13" y="5"/>
                  </a:cxn>
                  <a:cxn ang="0">
                    <a:pos x="13" y="5"/>
                  </a:cxn>
                </a:cxnLst>
                <a:rect l="0" t="0" r="r" b="b"/>
                <a:pathLst>
                  <a:path w="19" h="18">
                    <a:moveTo>
                      <a:pt x="13" y="5"/>
                    </a:moveTo>
                    <a:lnTo>
                      <a:pt x="13" y="5"/>
                    </a:lnTo>
                    <a:lnTo>
                      <a:pt x="7" y="5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18"/>
                    </a:lnTo>
                    <a:lnTo>
                      <a:pt x="19" y="18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14"/>
                    </a:lnTo>
                    <a:lnTo>
                      <a:pt x="7" y="9"/>
                    </a:lnTo>
                    <a:lnTo>
                      <a:pt x="13" y="9"/>
                    </a:lnTo>
                    <a:lnTo>
                      <a:pt x="13" y="5"/>
                    </a:lnTo>
                    <a:lnTo>
                      <a:pt x="13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14" name="Freeform 1290"/>
              <p:cNvSpPr>
                <a:spLocks/>
              </p:cNvSpPr>
              <p:nvPr/>
            </p:nvSpPr>
            <p:spPr bwMode="auto">
              <a:xfrm>
                <a:off x="4049" y="1286"/>
                <a:ext cx="19" cy="9"/>
              </a:xfrm>
              <a:custGeom>
                <a:avLst/>
                <a:gdLst/>
                <a:ahLst/>
                <a:cxnLst>
                  <a:cxn ang="0">
                    <a:pos x="19" y="5"/>
                  </a:cxn>
                  <a:cxn ang="0">
                    <a:pos x="19" y="5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3" y="5"/>
                  </a:cxn>
                  <a:cxn ang="0">
                    <a:pos x="13" y="5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5"/>
                  </a:cxn>
                  <a:cxn ang="0">
                    <a:pos x="19" y="5"/>
                  </a:cxn>
                </a:cxnLst>
                <a:rect l="0" t="0" r="r" b="b"/>
                <a:pathLst>
                  <a:path w="19" h="9">
                    <a:moveTo>
                      <a:pt x="19" y="5"/>
                    </a:moveTo>
                    <a:lnTo>
                      <a:pt x="19" y="5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3" y="5"/>
                    </a:lnTo>
                    <a:lnTo>
                      <a:pt x="13" y="5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5"/>
                    </a:lnTo>
                    <a:lnTo>
                      <a:pt x="19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15" name="Freeform 1291"/>
              <p:cNvSpPr>
                <a:spLocks/>
              </p:cNvSpPr>
              <p:nvPr/>
            </p:nvSpPr>
            <p:spPr bwMode="auto">
              <a:xfrm>
                <a:off x="4030" y="1286"/>
                <a:ext cx="19" cy="9"/>
              </a:xfrm>
              <a:custGeom>
                <a:avLst/>
                <a:gdLst/>
                <a:ahLst/>
                <a:cxnLst>
                  <a:cxn ang="0">
                    <a:pos x="13" y="9"/>
                  </a:cxn>
                  <a:cxn ang="0">
                    <a:pos x="13" y="9"/>
                  </a:cxn>
                  <a:cxn ang="0">
                    <a:pos x="13" y="5"/>
                  </a:cxn>
                  <a:cxn ang="0">
                    <a:pos x="6" y="5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5"/>
                  </a:cxn>
                  <a:cxn ang="0">
                    <a:pos x="19" y="5"/>
                  </a:cxn>
                  <a:cxn ang="0">
                    <a:pos x="19" y="9"/>
                  </a:cxn>
                  <a:cxn ang="0">
                    <a:pos x="13" y="9"/>
                  </a:cxn>
                  <a:cxn ang="0">
                    <a:pos x="13" y="9"/>
                  </a:cxn>
                </a:cxnLst>
                <a:rect l="0" t="0" r="r" b="b"/>
                <a:pathLst>
                  <a:path w="19" h="9">
                    <a:moveTo>
                      <a:pt x="13" y="9"/>
                    </a:moveTo>
                    <a:lnTo>
                      <a:pt x="13" y="9"/>
                    </a:lnTo>
                    <a:lnTo>
                      <a:pt x="13" y="5"/>
                    </a:lnTo>
                    <a:lnTo>
                      <a:pt x="6" y="5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5"/>
                    </a:lnTo>
                    <a:lnTo>
                      <a:pt x="19" y="5"/>
                    </a:lnTo>
                    <a:lnTo>
                      <a:pt x="19" y="9"/>
                    </a:lnTo>
                    <a:lnTo>
                      <a:pt x="13" y="9"/>
                    </a:lnTo>
                    <a:lnTo>
                      <a:pt x="13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16" name="Freeform 1292"/>
              <p:cNvSpPr>
                <a:spLocks/>
              </p:cNvSpPr>
              <p:nvPr/>
            </p:nvSpPr>
            <p:spPr bwMode="auto">
              <a:xfrm>
                <a:off x="4625" y="1295"/>
                <a:ext cx="120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63" y="0"/>
                  </a:cxn>
                  <a:cxn ang="0">
                    <a:pos x="95" y="5"/>
                  </a:cxn>
                  <a:cxn ang="0">
                    <a:pos x="120" y="9"/>
                  </a:cxn>
                  <a:cxn ang="0">
                    <a:pos x="120" y="9"/>
                  </a:cxn>
                  <a:cxn ang="0">
                    <a:pos x="88" y="5"/>
                  </a:cxn>
                  <a:cxn ang="0">
                    <a:pos x="51" y="5"/>
                  </a:cxn>
                  <a:cxn ang="0">
                    <a:pos x="19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0" h="9">
                    <a:moveTo>
                      <a:pt x="0" y="0"/>
                    </a:moveTo>
                    <a:lnTo>
                      <a:pt x="0" y="0"/>
                    </a:lnTo>
                    <a:lnTo>
                      <a:pt x="63" y="0"/>
                    </a:lnTo>
                    <a:lnTo>
                      <a:pt x="95" y="5"/>
                    </a:lnTo>
                    <a:lnTo>
                      <a:pt x="120" y="9"/>
                    </a:lnTo>
                    <a:lnTo>
                      <a:pt x="120" y="9"/>
                    </a:lnTo>
                    <a:lnTo>
                      <a:pt x="88" y="5"/>
                    </a:lnTo>
                    <a:lnTo>
                      <a:pt x="51" y="5"/>
                    </a:lnTo>
                    <a:lnTo>
                      <a:pt x="19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17" name="Freeform 1293"/>
              <p:cNvSpPr>
                <a:spLocks/>
              </p:cNvSpPr>
              <p:nvPr/>
            </p:nvSpPr>
            <p:spPr bwMode="auto">
              <a:xfrm>
                <a:off x="3796" y="1295"/>
                <a:ext cx="6" cy="45"/>
              </a:xfrm>
              <a:custGeom>
                <a:avLst/>
                <a:gdLst/>
                <a:ahLst/>
                <a:cxnLst>
                  <a:cxn ang="0">
                    <a:pos x="0" y="45"/>
                  </a:cxn>
                  <a:cxn ang="0">
                    <a:pos x="0" y="45"/>
                  </a:cxn>
                  <a:cxn ang="0">
                    <a:pos x="0" y="36"/>
                  </a:cxn>
                  <a:cxn ang="0">
                    <a:pos x="0" y="23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18"/>
                  </a:cxn>
                  <a:cxn ang="0">
                    <a:pos x="0" y="45"/>
                  </a:cxn>
                  <a:cxn ang="0">
                    <a:pos x="0" y="45"/>
                  </a:cxn>
                </a:cxnLst>
                <a:rect l="0" t="0" r="r" b="b"/>
                <a:pathLst>
                  <a:path w="6" h="45">
                    <a:moveTo>
                      <a:pt x="0" y="45"/>
                    </a:moveTo>
                    <a:lnTo>
                      <a:pt x="0" y="45"/>
                    </a:lnTo>
                    <a:lnTo>
                      <a:pt x="0" y="36"/>
                    </a:lnTo>
                    <a:lnTo>
                      <a:pt x="0" y="23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18"/>
                    </a:lnTo>
                    <a:lnTo>
                      <a:pt x="0" y="45"/>
                    </a:lnTo>
                    <a:lnTo>
                      <a:pt x="0" y="4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18" name="Freeform 1294"/>
              <p:cNvSpPr>
                <a:spLocks/>
              </p:cNvSpPr>
              <p:nvPr/>
            </p:nvSpPr>
            <p:spPr bwMode="auto">
              <a:xfrm>
                <a:off x="3770" y="1295"/>
                <a:ext cx="7" cy="67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7" y="0"/>
                  </a:cxn>
                  <a:cxn ang="0">
                    <a:pos x="7" y="23"/>
                  </a:cxn>
                  <a:cxn ang="0">
                    <a:pos x="7" y="36"/>
                  </a:cxn>
                  <a:cxn ang="0">
                    <a:pos x="7" y="54"/>
                  </a:cxn>
                  <a:cxn ang="0">
                    <a:pos x="0" y="67"/>
                  </a:cxn>
                  <a:cxn ang="0">
                    <a:pos x="0" y="67"/>
                  </a:cxn>
                  <a:cxn ang="0">
                    <a:pos x="0" y="50"/>
                  </a:cxn>
                  <a:cxn ang="0">
                    <a:pos x="0" y="32"/>
                  </a:cxn>
                  <a:cxn ang="0">
                    <a:pos x="0" y="14"/>
                  </a:cxn>
                  <a:cxn ang="0">
                    <a:pos x="0" y="9"/>
                  </a:cxn>
                  <a:cxn ang="0">
                    <a:pos x="7" y="0"/>
                  </a:cxn>
                  <a:cxn ang="0">
                    <a:pos x="7" y="0"/>
                  </a:cxn>
                </a:cxnLst>
                <a:rect l="0" t="0" r="r" b="b"/>
                <a:pathLst>
                  <a:path w="7" h="67">
                    <a:moveTo>
                      <a:pt x="7" y="0"/>
                    </a:moveTo>
                    <a:lnTo>
                      <a:pt x="7" y="0"/>
                    </a:lnTo>
                    <a:lnTo>
                      <a:pt x="7" y="23"/>
                    </a:lnTo>
                    <a:lnTo>
                      <a:pt x="7" y="36"/>
                    </a:lnTo>
                    <a:lnTo>
                      <a:pt x="7" y="54"/>
                    </a:lnTo>
                    <a:lnTo>
                      <a:pt x="0" y="67"/>
                    </a:lnTo>
                    <a:lnTo>
                      <a:pt x="0" y="67"/>
                    </a:lnTo>
                    <a:lnTo>
                      <a:pt x="0" y="50"/>
                    </a:lnTo>
                    <a:lnTo>
                      <a:pt x="0" y="32"/>
                    </a:lnTo>
                    <a:lnTo>
                      <a:pt x="0" y="14"/>
                    </a:lnTo>
                    <a:lnTo>
                      <a:pt x="0" y="9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19" name="Freeform 1295"/>
              <p:cNvSpPr>
                <a:spLocks/>
              </p:cNvSpPr>
              <p:nvPr/>
            </p:nvSpPr>
            <p:spPr bwMode="auto">
              <a:xfrm>
                <a:off x="4625" y="1309"/>
                <a:ext cx="120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70" y="0"/>
                  </a:cxn>
                  <a:cxn ang="0">
                    <a:pos x="95" y="0"/>
                  </a:cxn>
                  <a:cxn ang="0">
                    <a:pos x="120" y="9"/>
                  </a:cxn>
                  <a:cxn ang="0">
                    <a:pos x="120" y="9"/>
                  </a:cxn>
                  <a:cxn ang="0">
                    <a:pos x="95" y="4"/>
                  </a:cxn>
                  <a:cxn ang="0">
                    <a:pos x="57" y="4"/>
                  </a:cxn>
                  <a:cxn ang="0">
                    <a:pos x="25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0" h="9">
                    <a:moveTo>
                      <a:pt x="0" y="0"/>
                    </a:moveTo>
                    <a:lnTo>
                      <a:pt x="0" y="0"/>
                    </a:lnTo>
                    <a:lnTo>
                      <a:pt x="70" y="0"/>
                    </a:lnTo>
                    <a:lnTo>
                      <a:pt x="95" y="0"/>
                    </a:lnTo>
                    <a:lnTo>
                      <a:pt x="120" y="9"/>
                    </a:lnTo>
                    <a:lnTo>
                      <a:pt x="120" y="9"/>
                    </a:lnTo>
                    <a:lnTo>
                      <a:pt x="95" y="4"/>
                    </a:lnTo>
                    <a:lnTo>
                      <a:pt x="57" y="4"/>
                    </a:lnTo>
                    <a:lnTo>
                      <a:pt x="25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20" name="Freeform 1296"/>
              <p:cNvSpPr>
                <a:spLocks/>
              </p:cNvSpPr>
              <p:nvPr/>
            </p:nvSpPr>
            <p:spPr bwMode="auto">
              <a:xfrm>
                <a:off x="4093" y="1309"/>
                <a:ext cx="19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4"/>
                  </a:cxn>
                  <a:cxn ang="0">
                    <a:pos x="19" y="4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19" h="9">
                    <a:moveTo>
                      <a:pt x="0" y="9"/>
                    </a:move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4"/>
                    </a:lnTo>
                    <a:lnTo>
                      <a:pt x="19" y="4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21" name="Freeform 1297"/>
              <p:cNvSpPr>
                <a:spLocks/>
              </p:cNvSpPr>
              <p:nvPr/>
            </p:nvSpPr>
            <p:spPr bwMode="auto">
              <a:xfrm>
                <a:off x="4074" y="1309"/>
                <a:ext cx="19" cy="9"/>
              </a:xfrm>
              <a:custGeom>
                <a:avLst/>
                <a:gdLst/>
                <a:ahLst/>
                <a:cxnLst>
                  <a:cxn ang="0">
                    <a:pos x="13" y="9"/>
                  </a:cxn>
                  <a:cxn ang="0">
                    <a:pos x="13" y="9"/>
                  </a:cxn>
                  <a:cxn ang="0">
                    <a:pos x="13" y="4"/>
                  </a:cxn>
                  <a:cxn ang="0">
                    <a:pos x="7" y="4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4"/>
                  </a:cxn>
                  <a:cxn ang="0">
                    <a:pos x="19" y="4"/>
                  </a:cxn>
                  <a:cxn ang="0">
                    <a:pos x="13" y="4"/>
                  </a:cxn>
                  <a:cxn ang="0">
                    <a:pos x="13" y="9"/>
                  </a:cxn>
                  <a:cxn ang="0">
                    <a:pos x="13" y="9"/>
                  </a:cxn>
                </a:cxnLst>
                <a:rect l="0" t="0" r="r" b="b"/>
                <a:pathLst>
                  <a:path w="19" h="9">
                    <a:moveTo>
                      <a:pt x="13" y="9"/>
                    </a:moveTo>
                    <a:lnTo>
                      <a:pt x="13" y="9"/>
                    </a:lnTo>
                    <a:lnTo>
                      <a:pt x="13" y="4"/>
                    </a:lnTo>
                    <a:lnTo>
                      <a:pt x="7" y="4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4"/>
                    </a:lnTo>
                    <a:lnTo>
                      <a:pt x="19" y="4"/>
                    </a:lnTo>
                    <a:lnTo>
                      <a:pt x="13" y="4"/>
                    </a:lnTo>
                    <a:lnTo>
                      <a:pt x="13" y="9"/>
                    </a:lnTo>
                    <a:lnTo>
                      <a:pt x="13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22" name="Freeform 1298"/>
              <p:cNvSpPr>
                <a:spLocks/>
              </p:cNvSpPr>
              <p:nvPr/>
            </p:nvSpPr>
            <p:spPr bwMode="auto">
              <a:xfrm>
                <a:off x="4049" y="1309"/>
                <a:ext cx="19" cy="9"/>
              </a:xfrm>
              <a:custGeom>
                <a:avLst/>
                <a:gdLst/>
                <a:ahLst/>
                <a:cxnLst>
                  <a:cxn ang="0">
                    <a:pos x="19" y="4"/>
                  </a:cxn>
                  <a:cxn ang="0">
                    <a:pos x="19" y="4"/>
                  </a:cxn>
                  <a:cxn ang="0">
                    <a:pos x="19" y="4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3" y="4"/>
                  </a:cxn>
                  <a:cxn ang="0">
                    <a:pos x="13" y="4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4"/>
                  </a:cxn>
                  <a:cxn ang="0">
                    <a:pos x="19" y="4"/>
                  </a:cxn>
                </a:cxnLst>
                <a:rect l="0" t="0" r="r" b="b"/>
                <a:pathLst>
                  <a:path w="19" h="9">
                    <a:moveTo>
                      <a:pt x="19" y="4"/>
                    </a:moveTo>
                    <a:lnTo>
                      <a:pt x="19" y="4"/>
                    </a:lnTo>
                    <a:lnTo>
                      <a:pt x="19" y="4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3" y="4"/>
                    </a:lnTo>
                    <a:lnTo>
                      <a:pt x="13" y="4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4"/>
                    </a:lnTo>
                    <a:lnTo>
                      <a:pt x="19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23" name="Freeform 1299"/>
              <p:cNvSpPr>
                <a:spLocks/>
              </p:cNvSpPr>
              <p:nvPr/>
            </p:nvSpPr>
            <p:spPr bwMode="auto">
              <a:xfrm>
                <a:off x="4030" y="1309"/>
                <a:ext cx="19" cy="9"/>
              </a:xfrm>
              <a:custGeom>
                <a:avLst/>
                <a:gdLst/>
                <a:ahLst/>
                <a:cxnLst>
                  <a:cxn ang="0">
                    <a:pos x="13" y="9"/>
                  </a:cxn>
                  <a:cxn ang="0">
                    <a:pos x="13" y="9"/>
                  </a:cxn>
                  <a:cxn ang="0">
                    <a:pos x="13" y="4"/>
                  </a:cxn>
                  <a:cxn ang="0">
                    <a:pos x="6" y="4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4"/>
                  </a:cxn>
                  <a:cxn ang="0">
                    <a:pos x="19" y="4"/>
                  </a:cxn>
                  <a:cxn ang="0">
                    <a:pos x="19" y="4"/>
                  </a:cxn>
                  <a:cxn ang="0">
                    <a:pos x="13" y="9"/>
                  </a:cxn>
                  <a:cxn ang="0">
                    <a:pos x="13" y="9"/>
                  </a:cxn>
                </a:cxnLst>
                <a:rect l="0" t="0" r="r" b="b"/>
                <a:pathLst>
                  <a:path w="19" h="9">
                    <a:moveTo>
                      <a:pt x="13" y="9"/>
                    </a:moveTo>
                    <a:lnTo>
                      <a:pt x="13" y="9"/>
                    </a:lnTo>
                    <a:lnTo>
                      <a:pt x="13" y="4"/>
                    </a:lnTo>
                    <a:lnTo>
                      <a:pt x="6" y="4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4"/>
                    </a:lnTo>
                    <a:lnTo>
                      <a:pt x="19" y="4"/>
                    </a:lnTo>
                    <a:lnTo>
                      <a:pt x="19" y="4"/>
                    </a:lnTo>
                    <a:lnTo>
                      <a:pt x="13" y="9"/>
                    </a:lnTo>
                    <a:lnTo>
                      <a:pt x="13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24" name="Freeform 1300"/>
              <p:cNvSpPr>
                <a:spLocks/>
              </p:cNvSpPr>
              <p:nvPr/>
            </p:nvSpPr>
            <p:spPr bwMode="auto">
              <a:xfrm>
                <a:off x="3973" y="1313"/>
                <a:ext cx="51" cy="14"/>
              </a:xfrm>
              <a:custGeom>
                <a:avLst/>
                <a:gdLst/>
                <a:ahLst/>
                <a:cxnLst>
                  <a:cxn ang="0">
                    <a:pos x="51" y="14"/>
                  </a:cxn>
                  <a:cxn ang="0">
                    <a:pos x="51" y="14"/>
                  </a:cxn>
                  <a:cxn ang="0">
                    <a:pos x="51" y="14"/>
                  </a:cxn>
                  <a:cxn ang="0">
                    <a:pos x="44" y="14"/>
                  </a:cxn>
                  <a:cxn ang="0">
                    <a:pos x="44" y="14"/>
                  </a:cxn>
                  <a:cxn ang="0">
                    <a:pos x="38" y="9"/>
                  </a:cxn>
                  <a:cxn ang="0">
                    <a:pos x="25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6" y="5"/>
                  </a:cxn>
                  <a:cxn ang="0">
                    <a:pos x="25" y="0"/>
                  </a:cxn>
                  <a:cxn ang="0">
                    <a:pos x="44" y="5"/>
                  </a:cxn>
                  <a:cxn ang="0">
                    <a:pos x="51" y="9"/>
                  </a:cxn>
                  <a:cxn ang="0">
                    <a:pos x="51" y="14"/>
                  </a:cxn>
                  <a:cxn ang="0">
                    <a:pos x="51" y="14"/>
                  </a:cxn>
                </a:cxnLst>
                <a:rect l="0" t="0" r="r" b="b"/>
                <a:pathLst>
                  <a:path w="51" h="14">
                    <a:moveTo>
                      <a:pt x="51" y="14"/>
                    </a:moveTo>
                    <a:lnTo>
                      <a:pt x="51" y="14"/>
                    </a:lnTo>
                    <a:lnTo>
                      <a:pt x="51" y="14"/>
                    </a:lnTo>
                    <a:lnTo>
                      <a:pt x="44" y="14"/>
                    </a:lnTo>
                    <a:lnTo>
                      <a:pt x="44" y="14"/>
                    </a:lnTo>
                    <a:lnTo>
                      <a:pt x="38" y="9"/>
                    </a:lnTo>
                    <a:lnTo>
                      <a:pt x="25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6" y="5"/>
                    </a:lnTo>
                    <a:lnTo>
                      <a:pt x="25" y="0"/>
                    </a:lnTo>
                    <a:lnTo>
                      <a:pt x="44" y="5"/>
                    </a:lnTo>
                    <a:lnTo>
                      <a:pt x="51" y="9"/>
                    </a:lnTo>
                    <a:lnTo>
                      <a:pt x="51" y="14"/>
                    </a:lnTo>
                    <a:lnTo>
                      <a:pt x="51" y="1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25" name="Freeform 1301"/>
              <p:cNvSpPr>
                <a:spLocks/>
              </p:cNvSpPr>
              <p:nvPr/>
            </p:nvSpPr>
            <p:spPr bwMode="auto">
              <a:xfrm>
                <a:off x="3391" y="1318"/>
                <a:ext cx="6" cy="18"/>
              </a:xfrm>
              <a:custGeom>
                <a:avLst/>
                <a:gdLst/>
                <a:ahLst/>
                <a:cxnLst>
                  <a:cxn ang="0">
                    <a:pos x="6" y="18"/>
                  </a:cxn>
                  <a:cxn ang="0">
                    <a:pos x="6" y="18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9"/>
                  </a:cxn>
                  <a:cxn ang="0">
                    <a:pos x="6" y="18"/>
                  </a:cxn>
                  <a:cxn ang="0">
                    <a:pos x="6" y="18"/>
                  </a:cxn>
                  <a:cxn ang="0">
                    <a:pos x="6" y="18"/>
                  </a:cxn>
                </a:cxnLst>
                <a:rect l="0" t="0" r="r" b="b"/>
                <a:pathLst>
                  <a:path w="6" h="18">
                    <a:moveTo>
                      <a:pt x="6" y="18"/>
                    </a:moveTo>
                    <a:lnTo>
                      <a:pt x="6" y="18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9"/>
                    </a:lnTo>
                    <a:lnTo>
                      <a:pt x="6" y="18"/>
                    </a:lnTo>
                    <a:lnTo>
                      <a:pt x="6" y="18"/>
                    </a:lnTo>
                    <a:lnTo>
                      <a:pt x="6" y="18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26" name="Freeform 1302"/>
              <p:cNvSpPr>
                <a:spLocks/>
              </p:cNvSpPr>
              <p:nvPr/>
            </p:nvSpPr>
            <p:spPr bwMode="auto">
              <a:xfrm>
                <a:off x="4625" y="1318"/>
                <a:ext cx="120" cy="9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4"/>
                  </a:cxn>
                  <a:cxn ang="0">
                    <a:pos x="19" y="0"/>
                  </a:cxn>
                  <a:cxn ang="0">
                    <a:pos x="51" y="0"/>
                  </a:cxn>
                  <a:cxn ang="0">
                    <a:pos x="88" y="0"/>
                  </a:cxn>
                  <a:cxn ang="0">
                    <a:pos x="107" y="0"/>
                  </a:cxn>
                  <a:cxn ang="0">
                    <a:pos x="107" y="0"/>
                  </a:cxn>
                  <a:cxn ang="0">
                    <a:pos x="114" y="4"/>
                  </a:cxn>
                  <a:cxn ang="0">
                    <a:pos x="120" y="9"/>
                  </a:cxn>
                  <a:cxn ang="0">
                    <a:pos x="120" y="9"/>
                  </a:cxn>
                  <a:cxn ang="0">
                    <a:pos x="57" y="9"/>
                  </a:cxn>
                  <a:cxn ang="0">
                    <a:pos x="0" y="4"/>
                  </a:cxn>
                  <a:cxn ang="0">
                    <a:pos x="0" y="4"/>
                  </a:cxn>
                </a:cxnLst>
                <a:rect l="0" t="0" r="r" b="b"/>
                <a:pathLst>
                  <a:path w="120" h="9">
                    <a:moveTo>
                      <a:pt x="0" y="4"/>
                    </a:moveTo>
                    <a:lnTo>
                      <a:pt x="0" y="4"/>
                    </a:lnTo>
                    <a:lnTo>
                      <a:pt x="19" y="0"/>
                    </a:lnTo>
                    <a:lnTo>
                      <a:pt x="51" y="0"/>
                    </a:lnTo>
                    <a:lnTo>
                      <a:pt x="88" y="0"/>
                    </a:lnTo>
                    <a:lnTo>
                      <a:pt x="107" y="0"/>
                    </a:lnTo>
                    <a:lnTo>
                      <a:pt x="107" y="0"/>
                    </a:lnTo>
                    <a:lnTo>
                      <a:pt x="114" y="4"/>
                    </a:lnTo>
                    <a:lnTo>
                      <a:pt x="120" y="9"/>
                    </a:lnTo>
                    <a:lnTo>
                      <a:pt x="120" y="9"/>
                    </a:lnTo>
                    <a:lnTo>
                      <a:pt x="57" y="9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27" name="Freeform 1303"/>
              <p:cNvSpPr>
                <a:spLocks/>
              </p:cNvSpPr>
              <p:nvPr/>
            </p:nvSpPr>
            <p:spPr bwMode="auto">
              <a:xfrm>
                <a:off x="4049" y="1318"/>
                <a:ext cx="19" cy="31"/>
              </a:xfrm>
              <a:custGeom>
                <a:avLst/>
                <a:gdLst/>
                <a:ahLst/>
                <a:cxnLst>
                  <a:cxn ang="0">
                    <a:pos x="19" y="9"/>
                  </a:cxn>
                  <a:cxn ang="0">
                    <a:pos x="19" y="9"/>
                  </a:cxn>
                  <a:cxn ang="0">
                    <a:pos x="13" y="9"/>
                  </a:cxn>
                  <a:cxn ang="0">
                    <a:pos x="6" y="9"/>
                  </a:cxn>
                  <a:cxn ang="0">
                    <a:pos x="6" y="9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13"/>
                  </a:cxn>
                  <a:cxn ang="0">
                    <a:pos x="13" y="18"/>
                  </a:cxn>
                  <a:cxn ang="0">
                    <a:pos x="13" y="22"/>
                  </a:cxn>
                  <a:cxn ang="0">
                    <a:pos x="19" y="31"/>
                  </a:cxn>
                  <a:cxn ang="0">
                    <a:pos x="19" y="31"/>
                  </a:cxn>
                  <a:cxn ang="0">
                    <a:pos x="0" y="31"/>
                  </a:cxn>
                  <a:cxn ang="0">
                    <a:pos x="0" y="31"/>
                  </a:cxn>
                  <a:cxn ang="0">
                    <a:pos x="0" y="22"/>
                  </a:cxn>
                  <a:cxn ang="0">
                    <a:pos x="6" y="18"/>
                  </a:cxn>
                  <a:cxn ang="0">
                    <a:pos x="19" y="9"/>
                  </a:cxn>
                  <a:cxn ang="0">
                    <a:pos x="19" y="9"/>
                  </a:cxn>
                </a:cxnLst>
                <a:rect l="0" t="0" r="r" b="b"/>
                <a:pathLst>
                  <a:path w="19" h="31">
                    <a:moveTo>
                      <a:pt x="19" y="9"/>
                    </a:moveTo>
                    <a:lnTo>
                      <a:pt x="19" y="9"/>
                    </a:lnTo>
                    <a:lnTo>
                      <a:pt x="13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13"/>
                    </a:lnTo>
                    <a:lnTo>
                      <a:pt x="13" y="18"/>
                    </a:lnTo>
                    <a:lnTo>
                      <a:pt x="13" y="22"/>
                    </a:lnTo>
                    <a:lnTo>
                      <a:pt x="19" y="31"/>
                    </a:lnTo>
                    <a:lnTo>
                      <a:pt x="19" y="31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0" y="22"/>
                    </a:lnTo>
                    <a:lnTo>
                      <a:pt x="6" y="18"/>
                    </a:lnTo>
                    <a:lnTo>
                      <a:pt x="19" y="9"/>
                    </a:lnTo>
                    <a:lnTo>
                      <a:pt x="19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28" name="Freeform 1304"/>
              <p:cNvSpPr>
                <a:spLocks/>
              </p:cNvSpPr>
              <p:nvPr/>
            </p:nvSpPr>
            <p:spPr bwMode="auto">
              <a:xfrm>
                <a:off x="4030" y="1318"/>
                <a:ext cx="19" cy="9"/>
              </a:xfrm>
              <a:custGeom>
                <a:avLst/>
                <a:gdLst/>
                <a:ahLst/>
                <a:cxnLst>
                  <a:cxn ang="0">
                    <a:pos x="13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6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3" y="9"/>
                  </a:cxn>
                  <a:cxn ang="0">
                    <a:pos x="13" y="9"/>
                  </a:cxn>
                </a:cxnLst>
                <a:rect l="0" t="0" r="r" b="b"/>
                <a:pathLst>
                  <a:path w="19" h="9">
                    <a:moveTo>
                      <a:pt x="13" y="9"/>
                    </a:moveTo>
                    <a:lnTo>
                      <a:pt x="13" y="9"/>
                    </a:lnTo>
                    <a:lnTo>
                      <a:pt x="13" y="9"/>
                    </a:lnTo>
                    <a:lnTo>
                      <a:pt x="6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3" y="9"/>
                    </a:lnTo>
                    <a:lnTo>
                      <a:pt x="13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29" name="Freeform 1305"/>
              <p:cNvSpPr>
                <a:spLocks/>
              </p:cNvSpPr>
              <p:nvPr/>
            </p:nvSpPr>
            <p:spPr bwMode="auto">
              <a:xfrm>
                <a:off x="3973" y="1327"/>
                <a:ext cx="76" cy="35"/>
              </a:xfrm>
              <a:custGeom>
                <a:avLst/>
                <a:gdLst/>
                <a:ahLst/>
                <a:cxnLst>
                  <a:cxn ang="0">
                    <a:pos x="51" y="4"/>
                  </a:cxn>
                  <a:cxn ang="0">
                    <a:pos x="51" y="4"/>
                  </a:cxn>
                  <a:cxn ang="0">
                    <a:pos x="51" y="13"/>
                  </a:cxn>
                  <a:cxn ang="0">
                    <a:pos x="51" y="18"/>
                  </a:cxn>
                  <a:cxn ang="0">
                    <a:pos x="51" y="18"/>
                  </a:cxn>
                  <a:cxn ang="0">
                    <a:pos x="63" y="13"/>
                  </a:cxn>
                  <a:cxn ang="0">
                    <a:pos x="76" y="13"/>
                  </a:cxn>
                  <a:cxn ang="0">
                    <a:pos x="76" y="13"/>
                  </a:cxn>
                  <a:cxn ang="0">
                    <a:pos x="76" y="22"/>
                  </a:cxn>
                  <a:cxn ang="0">
                    <a:pos x="76" y="22"/>
                  </a:cxn>
                  <a:cxn ang="0">
                    <a:pos x="63" y="22"/>
                  </a:cxn>
                  <a:cxn ang="0">
                    <a:pos x="57" y="22"/>
                  </a:cxn>
                  <a:cxn ang="0">
                    <a:pos x="57" y="22"/>
                  </a:cxn>
                  <a:cxn ang="0">
                    <a:pos x="51" y="22"/>
                  </a:cxn>
                  <a:cxn ang="0">
                    <a:pos x="51" y="22"/>
                  </a:cxn>
                  <a:cxn ang="0">
                    <a:pos x="51" y="31"/>
                  </a:cxn>
                  <a:cxn ang="0">
                    <a:pos x="51" y="35"/>
                  </a:cxn>
                  <a:cxn ang="0">
                    <a:pos x="44" y="35"/>
                  </a:cxn>
                  <a:cxn ang="0">
                    <a:pos x="44" y="35"/>
                  </a:cxn>
                  <a:cxn ang="0">
                    <a:pos x="44" y="27"/>
                  </a:cxn>
                  <a:cxn ang="0">
                    <a:pos x="38" y="27"/>
                  </a:cxn>
                  <a:cxn ang="0">
                    <a:pos x="32" y="27"/>
                  </a:cxn>
                  <a:cxn ang="0">
                    <a:pos x="25" y="27"/>
                  </a:cxn>
                  <a:cxn ang="0">
                    <a:pos x="25" y="27"/>
                  </a:cxn>
                  <a:cxn ang="0">
                    <a:pos x="25" y="22"/>
                  </a:cxn>
                  <a:cxn ang="0">
                    <a:pos x="32" y="22"/>
                  </a:cxn>
                  <a:cxn ang="0">
                    <a:pos x="38" y="22"/>
                  </a:cxn>
                  <a:cxn ang="0">
                    <a:pos x="44" y="18"/>
                  </a:cxn>
                  <a:cxn ang="0">
                    <a:pos x="44" y="18"/>
                  </a:cxn>
                  <a:cxn ang="0">
                    <a:pos x="38" y="18"/>
                  </a:cxn>
                  <a:cxn ang="0">
                    <a:pos x="32" y="18"/>
                  </a:cxn>
                  <a:cxn ang="0">
                    <a:pos x="25" y="18"/>
                  </a:cxn>
                  <a:cxn ang="0">
                    <a:pos x="25" y="13"/>
                  </a:cxn>
                  <a:cxn ang="0">
                    <a:pos x="25" y="13"/>
                  </a:cxn>
                  <a:cxn ang="0">
                    <a:pos x="25" y="9"/>
                  </a:cxn>
                  <a:cxn ang="0">
                    <a:pos x="38" y="9"/>
                  </a:cxn>
                  <a:cxn ang="0">
                    <a:pos x="44" y="13"/>
                  </a:cxn>
                  <a:cxn ang="0">
                    <a:pos x="44" y="9"/>
                  </a:cxn>
                  <a:cxn ang="0">
                    <a:pos x="44" y="9"/>
                  </a:cxn>
                  <a:cxn ang="0">
                    <a:pos x="32" y="4"/>
                  </a:cxn>
                  <a:cxn ang="0">
                    <a:pos x="19" y="4"/>
                  </a:cxn>
                  <a:cxn ang="0">
                    <a:pos x="6" y="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25" y="0"/>
                  </a:cxn>
                  <a:cxn ang="0">
                    <a:pos x="51" y="4"/>
                  </a:cxn>
                  <a:cxn ang="0">
                    <a:pos x="51" y="4"/>
                  </a:cxn>
                </a:cxnLst>
                <a:rect l="0" t="0" r="r" b="b"/>
                <a:pathLst>
                  <a:path w="76" h="35">
                    <a:moveTo>
                      <a:pt x="51" y="4"/>
                    </a:moveTo>
                    <a:lnTo>
                      <a:pt x="51" y="4"/>
                    </a:lnTo>
                    <a:lnTo>
                      <a:pt x="51" y="13"/>
                    </a:lnTo>
                    <a:lnTo>
                      <a:pt x="51" y="18"/>
                    </a:lnTo>
                    <a:lnTo>
                      <a:pt x="51" y="18"/>
                    </a:lnTo>
                    <a:lnTo>
                      <a:pt x="63" y="13"/>
                    </a:lnTo>
                    <a:lnTo>
                      <a:pt x="76" y="13"/>
                    </a:lnTo>
                    <a:lnTo>
                      <a:pt x="76" y="13"/>
                    </a:lnTo>
                    <a:lnTo>
                      <a:pt x="76" y="22"/>
                    </a:lnTo>
                    <a:lnTo>
                      <a:pt x="76" y="22"/>
                    </a:lnTo>
                    <a:lnTo>
                      <a:pt x="63" y="22"/>
                    </a:lnTo>
                    <a:lnTo>
                      <a:pt x="57" y="22"/>
                    </a:lnTo>
                    <a:lnTo>
                      <a:pt x="57" y="22"/>
                    </a:lnTo>
                    <a:lnTo>
                      <a:pt x="51" y="22"/>
                    </a:lnTo>
                    <a:lnTo>
                      <a:pt x="51" y="22"/>
                    </a:lnTo>
                    <a:lnTo>
                      <a:pt x="51" y="31"/>
                    </a:lnTo>
                    <a:lnTo>
                      <a:pt x="51" y="35"/>
                    </a:lnTo>
                    <a:lnTo>
                      <a:pt x="44" y="35"/>
                    </a:lnTo>
                    <a:lnTo>
                      <a:pt x="44" y="35"/>
                    </a:lnTo>
                    <a:lnTo>
                      <a:pt x="44" y="27"/>
                    </a:lnTo>
                    <a:lnTo>
                      <a:pt x="38" y="27"/>
                    </a:lnTo>
                    <a:lnTo>
                      <a:pt x="32" y="27"/>
                    </a:lnTo>
                    <a:lnTo>
                      <a:pt x="25" y="27"/>
                    </a:lnTo>
                    <a:lnTo>
                      <a:pt x="25" y="27"/>
                    </a:lnTo>
                    <a:lnTo>
                      <a:pt x="25" y="22"/>
                    </a:lnTo>
                    <a:lnTo>
                      <a:pt x="32" y="22"/>
                    </a:lnTo>
                    <a:lnTo>
                      <a:pt x="38" y="22"/>
                    </a:lnTo>
                    <a:lnTo>
                      <a:pt x="44" y="18"/>
                    </a:lnTo>
                    <a:lnTo>
                      <a:pt x="44" y="18"/>
                    </a:lnTo>
                    <a:lnTo>
                      <a:pt x="38" y="18"/>
                    </a:lnTo>
                    <a:lnTo>
                      <a:pt x="32" y="18"/>
                    </a:lnTo>
                    <a:lnTo>
                      <a:pt x="25" y="18"/>
                    </a:lnTo>
                    <a:lnTo>
                      <a:pt x="25" y="13"/>
                    </a:lnTo>
                    <a:lnTo>
                      <a:pt x="25" y="13"/>
                    </a:lnTo>
                    <a:lnTo>
                      <a:pt x="25" y="9"/>
                    </a:lnTo>
                    <a:lnTo>
                      <a:pt x="38" y="9"/>
                    </a:lnTo>
                    <a:lnTo>
                      <a:pt x="44" y="13"/>
                    </a:lnTo>
                    <a:lnTo>
                      <a:pt x="44" y="9"/>
                    </a:lnTo>
                    <a:lnTo>
                      <a:pt x="44" y="9"/>
                    </a:lnTo>
                    <a:lnTo>
                      <a:pt x="32" y="4"/>
                    </a:lnTo>
                    <a:lnTo>
                      <a:pt x="19" y="4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25" y="0"/>
                    </a:lnTo>
                    <a:lnTo>
                      <a:pt x="51" y="4"/>
                    </a:lnTo>
                    <a:lnTo>
                      <a:pt x="51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30" name="Freeform 1306"/>
              <p:cNvSpPr>
                <a:spLocks/>
              </p:cNvSpPr>
              <p:nvPr/>
            </p:nvSpPr>
            <p:spPr bwMode="auto">
              <a:xfrm>
                <a:off x="3815" y="1336"/>
                <a:ext cx="19" cy="18"/>
              </a:xfrm>
              <a:custGeom>
                <a:avLst/>
                <a:gdLst/>
                <a:ahLst/>
                <a:cxnLst>
                  <a:cxn ang="0">
                    <a:pos x="12" y="18"/>
                  </a:cxn>
                  <a:cxn ang="0">
                    <a:pos x="12" y="18"/>
                  </a:cxn>
                  <a:cxn ang="0">
                    <a:pos x="6" y="13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0" y="9"/>
                  </a:cxn>
                  <a:cxn ang="0">
                    <a:pos x="6" y="4"/>
                  </a:cxn>
                  <a:cxn ang="0">
                    <a:pos x="6" y="4"/>
                  </a:cxn>
                  <a:cxn ang="0">
                    <a:pos x="12" y="9"/>
                  </a:cxn>
                  <a:cxn ang="0">
                    <a:pos x="12" y="4"/>
                  </a:cxn>
                  <a:cxn ang="0">
                    <a:pos x="12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13"/>
                  </a:cxn>
                  <a:cxn ang="0">
                    <a:pos x="12" y="18"/>
                  </a:cxn>
                  <a:cxn ang="0">
                    <a:pos x="12" y="18"/>
                  </a:cxn>
                </a:cxnLst>
                <a:rect l="0" t="0" r="r" b="b"/>
                <a:pathLst>
                  <a:path w="19" h="18">
                    <a:moveTo>
                      <a:pt x="12" y="18"/>
                    </a:moveTo>
                    <a:lnTo>
                      <a:pt x="12" y="18"/>
                    </a:lnTo>
                    <a:lnTo>
                      <a:pt x="6" y="13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9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12" y="9"/>
                    </a:lnTo>
                    <a:lnTo>
                      <a:pt x="12" y="4"/>
                    </a:lnTo>
                    <a:lnTo>
                      <a:pt x="12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13"/>
                    </a:lnTo>
                    <a:lnTo>
                      <a:pt x="12" y="18"/>
                    </a:lnTo>
                    <a:lnTo>
                      <a:pt x="12" y="18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31" name="Freeform 1307"/>
              <p:cNvSpPr>
                <a:spLocks/>
              </p:cNvSpPr>
              <p:nvPr/>
            </p:nvSpPr>
            <p:spPr bwMode="auto">
              <a:xfrm>
                <a:off x="4138" y="1340"/>
                <a:ext cx="19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19" y="5"/>
                  </a:cxn>
                  <a:cxn ang="0">
                    <a:pos x="12" y="9"/>
                  </a:cxn>
                  <a:cxn ang="0">
                    <a:pos x="12" y="9"/>
                  </a:cxn>
                  <a:cxn ang="0">
                    <a:pos x="12" y="9"/>
                  </a:cxn>
                  <a:cxn ang="0">
                    <a:pos x="6" y="9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19" h="9">
                    <a:moveTo>
                      <a:pt x="0" y="9"/>
                    </a:move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19" y="5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6" y="9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32" name="Freeform 1308"/>
              <p:cNvSpPr>
                <a:spLocks/>
              </p:cNvSpPr>
              <p:nvPr/>
            </p:nvSpPr>
            <p:spPr bwMode="auto">
              <a:xfrm>
                <a:off x="4119" y="1340"/>
                <a:ext cx="12" cy="9"/>
              </a:xfrm>
              <a:custGeom>
                <a:avLst/>
                <a:gdLst/>
                <a:ahLst/>
                <a:cxnLst>
                  <a:cxn ang="0">
                    <a:pos x="12" y="9"/>
                  </a:cxn>
                  <a:cxn ang="0">
                    <a:pos x="12" y="9"/>
                  </a:cxn>
                  <a:cxn ang="0">
                    <a:pos x="6" y="9"/>
                  </a:cxn>
                  <a:cxn ang="0">
                    <a:pos x="6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12" y="5"/>
                  </a:cxn>
                  <a:cxn ang="0">
                    <a:pos x="12" y="5"/>
                  </a:cxn>
                  <a:cxn ang="0">
                    <a:pos x="12" y="9"/>
                  </a:cxn>
                  <a:cxn ang="0">
                    <a:pos x="12" y="9"/>
                  </a:cxn>
                  <a:cxn ang="0">
                    <a:pos x="12" y="9"/>
                  </a:cxn>
                </a:cxnLst>
                <a:rect l="0" t="0" r="r" b="b"/>
                <a:pathLst>
                  <a:path w="12" h="9">
                    <a:moveTo>
                      <a:pt x="12" y="9"/>
                    </a:moveTo>
                    <a:lnTo>
                      <a:pt x="12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2" y="5"/>
                    </a:lnTo>
                    <a:lnTo>
                      <a:pt x="12" y="5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12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33" name="Freeform 1309"/>
              <p:cNvSpPr>
                <a:spLocks/>
              </p:cNvSpPr>
              <p:nvPr/>
            </p:nvSpPr>
            <p:spPr bwMode="auto">
              <a:xfrm>
                <a:off x="4074" y="1340"/>
                <a:ext cx="19" cy="9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13" y="5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5"/>
                  </a:cxn>
                  <a:cxn ang="0">
                    <a:pos x="13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19" h="9">
                    <a:moveTo>
                      <a:pt x="0" y="5"/>
                    </a:moveTo>
                    <a:lnTo>
                      <a:pt x="0" y="5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13" y="5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5"/>
                    </a:lnTo>
                    <a:lnTo>
                      <a:pt x="13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34" name="Freeform 1310"/>
              <p:cNvSpPr>
                <a:spLocks/>
              </p:cNvSpPr>
              <p:nvPr/>
            </p:nvSpPr>
            <p:spPr bwMode="auto">
              <a:xfrm>
                <a:off x="3378" y="1340"/>
                <a:ext cx="13" cy="18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6" y="5"/>
                  </a:cxn>
                  <a:cxn ang="0">
                    <a:pos x="13" y="14"/>
                  </a:cxn>
                  <a:cxn ang="0">
                    <a:pos x="13" y="14"/>
                  </a:cxn>
                  <a:cxn ang="0">
                    <a:pos x="6" y="18"/>
                  </a:cxn>
                  <a:cxn ang="0">
                    <a:pos x="6" y="18"/>
                  </a:cxn>
                  <a:cxn ang="0">
                    <a:pos x="0" y="14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6" y="0"/>
                  </a:cxn>
                  <a:cxn ang="0">
                    <a:pos x="13" y="0"/>
                  </a:cxn>
                  <a:cxn ang="0">
                    <a:pos x="13" y="0"/>
                  </a:cxn>
                </a:cxnLst>
                <a:rect l="0" t="0" r="r" b="b"/>
                <a:pathLst>
                  <a:path w="13" h="18">
                    <a:moveTo>
                      <a:pt x="13" y="0"/>
                    </a:moveTo>
                    <a:lnTo>
                      <a:pt x="13" y="0"/>
                    </a:lnTo>
                    <a:lnTo>
                      <a:pt x="6" y="5"/>
                    </a:lnTo>
                    <a:lnTo>
                      <a:pt x="13" y="14"/>
                    </a:lnTo>
                    <a:lnTo>
                      <a:pt x="13" y="14"/>
                    </a:lnTo>
                    <a:lnTo>
                      <a:pt x="6" y="18"/>
                    </a:lnTo>
                    <a:lnTo>
                      <a:pt x="6" y="18"/>
                    </a:lnTo>
                    <a:lnTo>
                      <a:pt x="0" y="14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6" y="0"/>
                    </a:lnTo>
                    <a:lnTo>
                      <a:pt x="13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35" name="Freeform 1311"/>
              <p:cNvSpPr>
                <a:spLocks/>
              </p:cNvSpPr>
              <p:nvPr/>
            </p:nvSpPr>
            <p:spPr bwMode="auto">
              <a:xfrm>
                <a:off x="4530" y="1349"/>
                <a:ext cx="19" cy="9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13" y="5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5"/>
                  </a:cxn>
                  <a:cxn ang="0">
                    <a:pos x="19" y="9"/>
                  </a:cxn>
                  <a:cxn ang="0">
                    <a:pos x="13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19" h="9">
                    <a:moveTo>
                      <a:pt x="6" y="0"/>
                    </a:moveTo>
                    <a:lnTo>
                      <a:pt x="6" y="0"/>
                    </a:lnTo>
                    <a:lnTo>
                      <a:pt x="13" y="5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5"/>
                    </a:lnTo>
                    <a:lnTo>
                      <a:pt x="19" y="9"/>
                    </a:lnTo>
                    <a:lnTo>
                      <a:pt x="13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36" name="Freeform 1312"/>
              <p:cNvSpPr>
                <a:spLocks/>
              </p:cNvSpPr>
              <p:nvPr/>
            </p:nvSpPr>
            <p:spPr bwMode="auto">
              <a:xfrm>
                <a:off x="4815" y="1354"/>
                <a:ext cx="25" cy="8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0" y="8"/>
                  </a:cxn>
                  <a:cxn ang="0">
                    <a:pos x="0" y="4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12" y="4"/>
                  </a:cxn>
                  <a:cxn ang="0">
                    <a:pos x="12" y="4"/>
                  </a:cxn>
                  <a:cxn ang="0">
                    <a:pos x="12" y="4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25" y="4"/>
                  </a:cxn>
                  <a:cxn ang="0">
                    <a:pos x="25" y="8"/>
                  </a:cxn>
                  <a:cxn ang="0">
                    <a:pos x="25" y="8"/>
                  </a:cxn>
                  <a:cxn ang="0">
                    <a:pos x="12" y="8"/>
                  </a:cxn>
                  <a:cxn ang="0">
                    <a:pos x="6" y="8"/>
                  </a:cxn>
                  <a:cxn ang="0">
                    <a:pos x="0" y="8"/>
                  </a:cxn>
                  <a:cxn ang="0">
                    <a:pos x="0" y="8"/>
                  </a:cxn>
                </a:cxnLst>
                <a:rect l="0" t="0" r="r" b="b"/>
                <a:pathLst>
                  <a:path w="25" h="8">
                    <a:moveTo>
                      <a:pt x="0" y="8"/>
                    </a:moveTo>
                    <a:lnTo>
                      <a:pt x="0" y="8"/>
                    </a:lnTo>
                    <a:lnTo>
                      <a:pt x="0" y="4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12" y="4"/>
                    </a:lnTo>
                    <a:lnTo>
                      <a:pt x="12" y="4"/>
                    </a:lnTo>
                    <a:lnTo>
                      <a:pt x="12" y="4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5" y="4"/>
                    </a:lnTo>
                    <a:lnTo>
                      <a:pt x="25" y="8"/>
                    </a:lnTo>
                    <a:lnTo>
                      <a:pt x="25" y="8"/>
                    </a:lnTo>
                    <a:lnTo>
                      <a:pt x="12" y="8"/>
                    </a:lnTo>
                    <a:lnTo>
                      <a:pt x="6" y="8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37" name="Freeform 1313"/>
              <p:cNvSpPr>
                <a:spLocks/>
              </p:cNvSpPr>
              <p:nvPr/>
            </p:nvSpPr>
            <p:spPr bwMode="auto">
              <a:xfrm>
                <a:off x="4093" y="1354"/>
                <a:ext cx="19" cy="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9" y="0"/>
                  </a:cxn>
                  <a:cxn ang="0">
                    <a:pos x="19" y="4"/>
                  </a:cxn>
                  <a:cxn ang="0">
                    <a:pos x="19" y="4"/>
                  </a:cxn>
                  <a:cxn ang="0">
                    <a:pos x="7" y="8"/>
                  </a:cxn>
                  <a:cxn ang="0">
                    <a:pos x="19" y="17"/>
                  </a:cxn>
                  <a:cxn ang="0">
                    <a:pos x="19" y="17"/>
                  </a:cxn>
                  <a:cxn ang="0">
                    <a:pos x="0" y="17"/>
                  </a:cxn>
                  <a:cxn ang="0">
                    <a:pos x="0" y="17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9" h="17">
                    <a:moveTo>
                      <a:pt x="0" y="0"/>
                    </a:moveTo>
                    <a:lnTo>
                      <a:pt x="0" y="0"/>
                    </a:lnTo>
                    <a:lnTo>
                      <a:pt x="13" y="0"/>
                    </a:lnTo>
                    <a:lnTo>
                      <a:pt x="19" y="0"/>
                    </a:lnTo>
                    <a:lnTo>
                      <a:pt x="19" y="4"/>
                    </a:lnTo>
                    <a:lnTo>
                      <a:pt x="19" y="4"/>
                    </a:lnTo>
                    <a:lnTo>
                      <a:pt x="7" y="8"/>
                    </a:lnTo>
                    <a:lnTo>
                      <a:pt x="19" y="17"/>
                    </a:lnTo>
                    <a:lnTo>
                      <a:pt x="19" y="17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38" name="Freeform 1314"/>
              <p:cNvSpPr>
                <a:spLocks/>
              </p:cNvSpPr>
              <p:nvPr/>
            </p:nvSpPr>
            <p:spPr bwMode="auto">
              <a:xfrm>
                <a:off x="4074" y="1354"/>
                <a:ext cx="19" cy="1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9" y="0"/>
                  </a:cxn>
                  <a:cxn ang="0">
                    <a:pos x="19" y="4"/>
                  </a:cxn>
                  <a:cxn ang="0">
                    <a:pos x="19" y="4"/>
                  </a:cxn>
                  <a:cxn ang="0">
                    <a:pos x="7" y="8"/>
                  </a:cxn>
                  <a:cxn ang="0">
                    <a:pos x="19" y="17"/>
                  </a:cxn>
                  <a:cxn ang="0">
                    <a:pos x="19" y="17"/>
                  </a:cxn>
                  <a:cxn ang="0">
                    <a:pos x="0" y="17"/>
                  </a:cxn>
                  <a:cxn ang="0">
                    <a:pos x="0" y="17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9" h="17">
                    <a:moveTo>
                      <a:pt x="0" y="0"/>
                    </a:moveTo>
                    <a:lnTo>
                      <a:pt x="0" y="0"/>
                    </a:lnTo>
                    <a:lnTo>
                      <a:pt x="13" y="0"/>
                    </a:lnTo>
                    <a:lnTo>
                      <a:pt x="19" y="0"/>
                    </a:lnTo>
                    <a:lnTo>
                      <a:pt x="19" y="4"/>
                    </a:lnTo>
                    <a:lnTo>
                      <a:pt x="19" y="4"/>
                    </a:lnTo>
                    <a:lnTo>
                      <a:pt x="7" y="8"/>
                    </a:lnTo>
                    <a:lnTo>
                      <a:pt x="19" y="17"/>
                    </a:lnTo>
                    <a:lnTo>
                      <a:pt x="19" y="17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39" name="Freeform 1315"/>
              <p:cNvSpPr>
                <a:spLocks/>
              </p:cNvSpPr>
              <p:nvPr/>
            </p:nvSpPr>
            <p:spPr bwMode="auto">
              <a:xfrm>
                <a:off x="4049" y="1354"/>
                <a:ext cx="19" cy="17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19" y="0"/>
                  </a:cxn>
                  <a:cxn ang="0">
                    <a:pos x="19" y="17"/>
                  </a:cxn>
                  <a:cxn ang="0">
                    <a:pos x="19" y="17"/>
                  </a:cxn>
                  <a:cxn ang="0">
                    <a:pos x="0" y="17"/>
                  </a:cxn>
                  <a:cxn ang="0">
                    <a:pos x="0" y="17"/>
                  </a:cxn>
                  <a:cxn ang="0">
                    <a:pos x="13" y="8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</a:cxnLst>
                <a:rect l="0" t="0" r="r" b="b"/>
                <a:pathLst>
                  <a:path w="19" h="17">
                    <a:moveTo>
                      <a:pt x="19" y="0"/>
                    </a:moveTo>
                    <a:lnTo>
                      <a:pt x="19" y="0"/>
                    </a:lnTo>
                    <a:lnTo>
                      <a:pt x="19" y="17"/>
                    </a:lnTo>
                    <a:lnTo>
                      <a:pt x="19" y="17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13" y="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40" name="Freeform 1316"/>
              <p:cNvSpPr>
                <a:spLocks/>
              </p:cNvSpPr>
              <p:nvPr/>
            </p:nvSpPr>
            <p:spPr bwMode="auto">
              <a:xfrm>
                <a:off x="4030" y="1354"/>
                <a:ext cx="19" cy="17"/>
              </a:xfrm>
              <a:custGeom>
                <a:avLst/>
                <a:gdLst/>
                <a:ahLst/>
                <a:cxnLst>
                  <a:cxn ang="0">
                    <a:pos x="13" y="4"/>
                  </a:cxn>
                  <a:cxn ang="0">
                    <a:pos x="13" y="4"/>
                  </a:cxn>
                  <a:cxn ang="0">
                    <a:pos x="6" y="4"/>
                  </a:cxn>
                  <a:cxn ang="0">
                    <a:pos x="6" y="8"/>
                  </a:cxn>
                  <a:cxn ang="0">
                    <a:pos x="0" y="8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17"/>
                  </a:cxn>
                  <a:cxn ang="0">
                    <a:pos x="19" y="17"/>
                  </a:cxn>
                  <a:cxn ang="0">
                    <a:pos x="0" y="17"/>
                  </a:cxn>
                  <a:cxn ang="0">
                    <a:pos x="0" y="17"/>
                  </a:cxn>
                  <a:cxn ang="0">
                    <a:pos x="0" y="13"/>
                  </a:cxn>
                  <a:cxn ang="0">
                    <a:pos x="6" y="8"/>
                  </a:cxn>
                  <a:cxn ang="0">
                    <a:pos x="13" y="8"/>
                  </a:cxn>
                  <a:cxn ang="0">
                    <a:pos x="13" y="4"/>
                  </a:cxn>
                  <a:cxn ang="0">
                    <a:pos x="13" y="4"/>
                  </a:cxn>
                </a:cxnLst>
                <a:rect l="0" t="0" r="r" b="b"/>
                <a:pathLst>
                  <a:path w="19" h="17">
                    <a:moveTo>
                      <a:pt x="13" y="4"/>
                    </a:moveTo>
                    <a:lnTo>
                      <a:pt x="13" y="4"/>
                    </a:lnTo>
                    <a:lnTo>
                      <a:pt x="6" y="4"/>
                    </a:lnTo>
                    <a:lnTo>
                      <a:pt x="6" y="8"/>
                    </a:lnTo>
                    <a:lnTo>
                      <a:pt x="0" y="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17"/>
                    </a:lnTo>
                    <a:lnTo>
                      <a:pt x="19" y="17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0" y="13"/>
                    </a:lnTo>
                    <a:lnTo>
                      <a:pt x="6" y="8"/>
                    </a:lnTo>
                    <a:lnTo>
                      <a:pt x="13" y="8"/>
                    </a:lnTo>
                    <a:lnTo>
                      <a:pt x="13" y="4"/>
                    </a:lnTo>
                    <a:lnTo>
                      <a:pt x="13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41" name="Freeform 1317"/>
              <p:cNvSpPr>
                <a:spLocks/>
              </p:cNvSpPr>
              <p:nvPr/>
            </p:nvSpPr>
            <p:spPr bwMode="auto">
              <a:xfrm>
                <a:off x="3998" y="1362"/>
                <a:ext cx="26" cy="9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26" y="0"/>
                  </a:cxn>
                  <a:cxn ang="0">
                    <a:pos x="26" y="0"/>
                  </a:cxn>
                  <a:cxn ang="0">
                    <a:pos x="26" y="9"/>
                  </a:cxn>
                  <a:cxn ang="0">
                    <a:pos x="19" y="5"/>
                  </a:cxn>
                  <a:cxn ang="0">
                    <a:pos x="7" y="5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26" h="9">
                    <a:moveTo>
                      <a:pt x="0" y="5"/>
                    </a:moveTo>
                    <a:lnTo>
                      <a:pt x="0" y="5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26" y="9"/>
                    </a:lnTo>
                    <a:lnTo>
                      <a:pt x="19" y="5"/>
                    </a:lnTo>
                    <a:lnTo>
                      <a:pt x="7" y="5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42" name="Freeform 1318"/>
              <p:cNvSpPr>
                <a:spLocks/>
              </p:cNvSpPr>
              <p:nvPr/>
            </p:nvSpPr>
            <p:spPr bwMode="auto">
              <a:xfrm>
                <a:off x="3796" y="1367"/>
                <a:ext cx="19" cy="3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6" y="4"/>
                  </a:cxn>
                  <a:cxn ang="0">
                    <a:pos x="6" y="9"/>
                  </a:cxn>
                  <a:cxn ang="0">
                    <a:pos x="6" y="9"/>
                  </a:cxn>
                  <a:cxn ang="0">
                    <a:pos x="12" y="9"/>
                  </a:cxn>
                  <a:cxn ang="0">
                    <a:pos x="12" y="9"/>
                  </a:cxn>
                  <a:cxn ang="0">
                    <a:pos x="19" y="18"/>
                  </a:cxn>
                  <a:cxn ang="0">
                    <a:pos x="19" y="18"/>
                  </a:cxn>
                  <a:cxn ang="0">
                    <a:pos x="12" y="18"/>
                  </a:cxn>
                  <a:cxn ang="0">
                    <a:pos x="6" y="13"/>
                  </a:cxn>
                  <a:cxn ang="0">
                    <a:pos x="6" y="13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0" y="36"/>
                  </a:cxn>
                  <a:cxn ang="0">
                    <a:pos x="0" y="27"/>
                  </a:cxn>
                  <a:cxn ang="0">
                    <a:pos x="0" y="9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9" h="36">
                    <a:moveTo>
                      <a:pt x="0" y="0"/>
                    </a:moveTo>
                    <a:lnTo>
                      <a:pt x="0" y="0"/>
                    </a:lnTo>
                    <a:lnTo>
                      <a:pt x="6" y="4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19" y="18"/>
                    </a:lnTo>
                    <a:lnTo>
                      <a:pt x="19" y="18"/>
                    </a:lnTo>
                    <a:lnTo>
                      <a:pt x="12" y="18"/>
                    </a:lnTo>
                    <a:lnTo>
                      <a:pt x="6" y="13"/>
                    </a:lnTo>
                    <a:lnTo>
                      <a:pt x="6" y="13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0" y="36"/>
                    </a:lnTo>
                    <a:lnTo>
                      <a:pt x="0" y="27"/>
                    </a:lnTo>
                    <a:lnTo>
                      <a:pt x="0" y="9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43" name="Freeform 1319"/>
              <p:cNvSpPr>
                <a:spLocks/>
              </p:cNvSpPr>
              <p:nvPr/>
            </p:nvSpPr>
            <p:spPr bwMode="auto">
              <a:xfrm>
                <a:off x="4815" y="1367"/>
                <a:ext cx="12" cy="1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12" y="18"/>
                  </a:cxn>
                  <a:cxn ang="0">
                    <a:pos x="12" y="18"/>
                  </a:cxn>
                  <a:cxn ang="0">
                    <a:pos x="6" y="18"/>
                  </a:cxn>
                  <a:cxn ang="0">
                    <a:pos x="0" y="13"/>
                  </a:cxn>
                  <a:cxn ang="0">
                    <a:pos x="0" y="4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12" h="18">
                    <a:moveTo>
                      <a:pt x="6" y="0"/>
                    </a:moveTo>
                    <a:lnTo>
                      <a:pt x="6" y="0"/>
                    </a:lnTo>
                    <a:lnTo>
                      <a:pt x="12" y="18"/>
                    </a:lnTo>
                    <a:lnTo>
                      <a:pt x="12" y="18"/>
                    </a:lnTo>
                    <a:lnTo>
                      <a:pt x="6" y="18"/>
                    </a:lnTo>
                    <a:lnTo>
                      <a:pt x="0" y="13"/>
                    </a:lnTo>
                    <a:lnTo>
                      <a:pt x="0" y="4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2545" name="Group 1521"/>
            <p:cNvGrpSpPr>
              <a:grpSpLocks/>
            </p:cNvGrpSpPr>
            <p:nvPr/>
          </p:nvGrpSpPr>
          <p:grpSpPr bwMode="auto">
            <a:xfrm>
              <a:off x="3714750" y="1485901"/>
              <a:ext cx="5275263" cy="1931988"/>
              <a:chOff x="2340" y="936"/>
              <a:chExt cx="3323" cy="1217"/>
            </a:xfrm>
          </p:grpSpPr>
          <p:sp>
            <p:nvSpPr>
              <p:cNvPr id="2345" name="Freeform 1321"/>
              <p:cNvSpPr>
                <a:spLocks/>
              </p:cNvSpPr>
              <p:nvPr/>
            </p:nvSpPr>
            <p:spPr bwMode="auto">
              <a:xfrm>
                <a:off x="4802" y="1367"/>
                <a:ext cx="13" cy="18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6" y="9"/>
                  </a:cxn>
                  <a:cxn ang="0">
                    <a:pos x="13" y="18"/>
                  </a:cxn>
                  <a:cxn ang="0">
                    <a:pos x="13" y="18"/>
                  </a:cxn>
                  <a:cxn ang="0">
                    <a:pos x="0" y="18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3" y="0"/>
                  </a:cxn>
                </a:cxnLst>
                <a:rect l="0" t="0" r="r" b="b"/>
                <a:pathLst>
                  <a:path w="13" h="18">
                    <a:moveTo>
                      <a:pt x="13" y="0"/>
                    </a:moveTo>
                    <a:lnTo>
                      <a:pt x="13" y="0"/>
                    </a:lnTo>
                    <a:lnTo>
                      <a:pt x="6" y="9"/>
                    </a:lnTo>
                    <a:lnTo>
                      <a:pt x="13" y="18"/>
                    </a:lnTo>
                    <a:lnTo>
                      <a:pt x="13" y="18"/>
                    </a:lnTo>
                    <a:lnTo>
                      <a:pt x="0" y="18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46" name="Freeform 1322"/>
              <p:cNvSpPr>
                <a:spLocks/>
              </p:cNvSpPr>
              <p:nvPr/>
            </p:nvSpPr>
            <p:spPr bwMode="auto">
              <a:xfrm>
                <a:off x="2568" y="1367"/>
                <a:ext cx="32" cy="27"/>
              </a:xfrm>
              <a:custGeom>
                <a:avLst/>
                <a:gdLst/>
                <a:ahLst/>
                <a:cxnLst>
                  <a:cxn ang="0">
                    <a:pos x="0" y="27"/>
                  </a:cxn>
                  <a:cxn ang="0">
                    <a:pos x="0" y="27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19" y="9"/>
                  </a:cxn>
                  <a:cxn ang="0">
                    <a:pos x="32" y="0"/>
                  </a:cxn>
                  <a:cxn ang="0">
                    <a:pos x="32" y="0"/>
                  </a:cxn>
                  <a:cxn ang="0">
                    <a:pos x="32" y="13"/>
                  </a:cxn>
                  <a:cxn ang="0">
                    <a:pos x="19" y="18"/>
                  </a:cxn>
                  <a:cxn ang="0">
                    <a:pos x="6" y="22"/>
                  </a:cxn>
                  <a:cxn ang="0">
                    <a:pos x="0" y="27"/>
                  </a:cxn>
                  <a:cxn ang="0">
                    <a:pos x="0" y="27"/>
                  </a:cxn>
                </a:cxnLst>
                <a:rect l="0" t="0" r="r" b="b"/>
                <a:pathLst>
                  <a:path w="32" h="27">
                    <a:moveTo>
                      <a:pt x="0" y="27"/>
                    </a:moveTo>
                    <a:lnTo>
                      <a:pt x="0" y="27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19" y="9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13"/>
                    </a:lnTo>
                    <a:lnTo>
                      <a:pt x="19" y="18"/>
                    </a:lnTo>
                    <a:lnTo>
                      <a:pt x="6" y="22"/>
                    </a:lnTo>
                    <a:lnTo>
                      <a:pt x="0" y="27"/>
                    </a:ln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47" name="Freeform 1323"/>
              <p:cNvSpPr>
                <a:spLocks/>
              </p:cNvSpPr>
              <p:nvPr/>
            </p:nvSpPr>
            <p:spPr bwMode="auto">
              <a:xfrm>
                <a:off x="3998" y="1371"/>
                <a:ext cx="32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26" y="5"/>
                  </a:cxn>
                  <a:cxn ang="0">
                    <a:pos x="32" y="9"/>
                  </a:cxn>
                  <a:cxn ang="0">
                    <a:pos x="26" y="9"/>
                  </a:cxn>
                  <a:cxn ang="0">
                    <a:pos x="26" y="9"/>
                  </a:cxn>
                  <a:cxn ang="0">
                    <a:pos x="7" y="9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2" h="9">
                    <a:moveTo>
                      <a:pt x="0" y="0"/>
                    </a:moveTo>
                    <a:lnTo>
                      <a:pt x="0" y="0"/>
                    </a:lnTo>
                    <a:lnTo>
                      <a:pt x="13" y="0"/>
                    </a:lnTo>
                    <a:lnTo>
                      <a:pt x="26" y="5"/>
                    </a:lnTo>
                    <a:lnTo>
                      <a:pt x="32" y="9"/>
                    </a:lnTo>
                    <a:lnTo>
                      <a:pt x="26" y="9"/>
                    </a:lnTo>
                    <a:lnTo>
                      <a:pt x="26" y="9"/>
                    </a:lnTo>
                    <a:lnTo>
                      <a:pt x="7" y="9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48" name="Freeform 1324"/>
              <p:cNvSpPr>
                <a:spLocks/>
              </p:cNvSpPr>
              <p:nvPr/>
            </p:nvSpPr>
            <p:spPr bwMode="auto">
              <a:xfrm>
                <a:off x="4138" y="1371"/>
                <a:ext cx="19" cy="9"/>
              </a:xfrm>
              <a:custGeom>
                <a:avLst/>
                <a:gdLst/>
                <a:ahLst/>
                <a:cxnLst>
                  <a:cxn ang="0">
                    <a:pos x="12" y="9"/>
                  </a:cxn>
                  <a:cxn ang="0">
                    <a:pos x="12" y="9"/>
                  </a:cxn>
                  <a:cxn ang="0">
                    <a:pos x="12" y="9"/>
                  </a:cxn>
                  <a:cxn ang="0">
                    <a:pos x="6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2" y="9"/>
                  </a:cxn>
                  <a:cxn ang="0">
                    <a:pos x="12" y="9"/>
                  </a:cxn>
                </a:cxnLst>
                <a:rect l="0" t="0" r="r" b="b"/>
                <a:pathLst>
                  <a:path w="19" h="9">
                    <a:moveTo>
                      <a:pt x="12" y="9"/>
                    </a:moveTo>
                    <a:lnTo>
                      <a:pt x="12" y="9"/>
                    </a:lnTo>
                    <a:lnTo>
                      <a:pt x="12" y="9"/>
                    </a:lnTo>
                    <a:lnTo>
                      <a:pt x="6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2" y="9"/>
                    </a:lnTo>
                    <a:lnTo>
                      <a:pt x="12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49" name="Freeform 1325"/>
              <p:cNvSpPr>
                <a:spLocks/>
              </p:cNvSpPr>
              <p:nvPr/>
            </p:nvSpPr>
            <p:spPr bwMode="auto">
              <a:xfrm>
                <a:off x="4119" y="1371"/>
                <a:ext cx="12" cy="9"/>
              </a:xfrm>
              <a:custGeom>
                <a:avLst/>
                <a:gdLst/>
                <a:ahLst/>
                <a:cxnLst>
                  <a:cxn ang="0">
                    <a:pos x="12" y="9"/>
                  </a:cxn>
                  <a:cxn ang="0">
                    <a:pos x="12" y="9"/>
                  </a:cxn>
                  <a:cxn ang="0">
                    <a:pos x="6" y="9"/>
                  </a:cxn>
                  <a:cxn ang="0">
                    <a:pos x="6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12" y="9"/>
                  </a:cxn>
                  <a:cxn ang="0">
                    <a:pos x="12" y="9"/>
                  </a:cxn>
                  <a:cxn ang="0">
                    <a:pos x="12" y="9"/>
                  </a:cxn>
                  <a:cxn ang="0">
                    <a:pos x="12" y="9"/>
                  </a:cxn>
                  <a:cxn ang="0">
                    <a:pos x="12" y="9"/>
                  </a:cxn>
                </a:cxnLst>
                <a:rect l="0" t="0" r="r" b="b"/>
                <a:pathLst>
                  <a:path w="12" h="9">
                    <a:moveTo>
                      <a:pt x="12" y="9"/>
                    </a:moveTo>
                    <a:lnTo>
                      <a:pt x="12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12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50" name="Freeform 1326"/>
              <p:cNvSpPr>
                <a:spLocks/>
              </p:cNvSpPr>
              <p:nvPr/>
            </p:nvSpPr>
            <p:spPr bwMode="auto">
              <a:xfrm>
                <a:off x="4093" y="1371"/>
                <a:ext cx="19" cy="9"/>
              </a:xfrm>
              <a:custGeom>
                <a:avLst/>
                <a:gdLst/>
                <a:ahLst/>
                <a:cxnLst>
                  <a:cxn ang="0">
                    <a:pos x="19" y="9"/>
                  </a:cxn>
                  <a:cxn ang="0">
                    <a:pos x="19" y="9"/>
                  </a:cxn>
                  <a:cxn ang="0">
                    <a:pos x="7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" y="5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</a:cxnLst>
                <a:rect l="0" t="0" r="r" b="b"/>
                <a:pathLst>
                  <a:path w="19" h="9">
                    <a:moveTo>
                      <a:pt x="19" y="9"/>
                    </a:moveTo>
                    <a:lnTo>
                      <a:pt x="19" y="9"/>
                    </a:lnTo>
                    <a:lnTo>
                      <a:pt x="7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" y="5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51" name="Freeform 1327"/>
              <p:cNvSpPr>
                <a:spLocks/>
              </p:cNvSpPr>
              <p:nvPr/>
            </p:nvSpPr>
            <p:spPr bwMode="auto">
              <a:xfrm>
                <a:off x="4074" y="1371"/>
                <a:ext cx="19" cy="9"/>
              </a:xfrm>
              <a:custGeom>
                <a:avLst/>
                <a:gdLst/>
                <a:ahLst/>
                <a:cxnLst>
                  <a:cxn ang="0">
                    <a:pos x="19" y="9"/>
                  </a:cxn>
                  <a:cxn ang="0">
                    <a:pos x="19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7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7" y="5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</a:cxnLst>
                <a:rect l="0" t="0" r="r" b="b"/>
                <a:pathLst>
                  <a:path w="19" h="9">
                    <a:moveTo>
                      <a:pt x="19" y="9"/>
                    </a:moveTo>
                    <a:lnTo>
                      <a:pt x="19" y="9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7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" y="5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52" name="Freeform 1328"/>
              <p:cNvSpPr>
                <a:spLocks/>
              </p:cNvSpPr>
              <p:nvPr/>
            </p:nvSpPr>
            <p:spPr bwMode="auto">
              <a:xfrm>
                <a:off x="4049" y="1371"/>
                <a:ext cx="19" cy="14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5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3" y="14"/>
                  </a:cxn>
                  <a:cxn ang="0">
                    <a:pos x="6" y="9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19" h="14">
                    <a:moveTo>
                      <a:pt x="0" y="5"/>
                    </a:moveTo>
                    <a:lnTo>
                      <a:pt x="0" y="5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3" y="14"/>
                    </a:lnTo>
                    <a:lnTo>
                      <a:pt x="6" y="9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53" name="Freeform 1329"/>
              <p:cNvSpPr>
                <a:spLocks/>
              </p:cNvSpPr>
              <p:nvPr/>
            </p:nvSpPr>
            <p:spPr bwMode="auto">
              <a:xfrm>
                <a:off x="4030" y="1371"/>
                <a:ext cx="19" cy="14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3" y="14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19" y="0"/>
                  </a:cxn>
                </a:cxnLst>
                <a:rect l="0" t="0" r="r" b="b"/>
                <a:pathLst>
                  <a:path w="19" h="14">
                    <a:moveTo>
                      <a:pt x="19" y="0"/>
                    </a:moveTo>
                    <a:lnTo>
                      <a:pt x="19" y="0"/>
                    </a:lnTo>
                    <a:lnTo>
                      <a:pt x="19" y="9"/>
                    </a:lnTo>
                    <a:lnTo>
                      <a:pt x="13" y="14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54" name="Freeform 1330"/>
              <p:cNvSpPr>
                <a:spLocks/>
              </p:cNvSpPr>
              <p:nvPr/>
            </p:nvSpPr>
            <p:spPr bwMode="auto">
              <a:xfrm>
                <a:off x="3998" y="1380"/>
                <a:ext cx="26" cy="14"/>
              </a:xfrm>
              <a:custGeom>
                <a:avLst/>
                <a:gdLst/>
                <a:ahLst/>
                <a:cxnLst>
                  <a:cxn ang="0">
                    <a:pos x="0" y="14"/>
                  </a:cxn>
                  <a:cxn ang="0">
                    <a:pos x="0" y="1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5"/>
                  </a:cxn>
                  <a:cxn ang="0">
                    <a:pos x="26" y="9"/>
                  </a:cxn>
                  <a:cxn ang="0">
                    <a:pos x="26" y="14"/>
                  </a:cxn>
                  <a:cxn ang="0">
                    <a:pos x="26" y="14"/>
                  </a:cxn>
                  <a:cxn ang="0">
                    <a:pos x="19" y="9"/>
                  </a:cxn>
                  <a:cxn ang="0">
                    <a:pos x="13" y="9"/>
                  </a:cxn>
                  <a:cxn ang="0">
                    <a:pos x="0" y="14"/>
                  </a:cxn>
                  <a:cxn ang="0">
                    <a:pos x="0" y="14"/>
                  </a:cxn>
                </a:cxnLst>
                <a:rect l="0" t="0" r="r" b="b"/>
                <a:pathLst>
                  <a:path w="26" h="14">
                    <a:moveTo>
                      <a:pt x="0" y="14"/>
                    </a:moveTo>
                    <a:lnTo>
                      <a:pt x="0" y="1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5"/>
                    </a:lnTo>
                    <a:lnTo>
                      <a:pt x="26" y="9"/>
                    </a:lnTo>
                    <a:lnTo>
                      <a:pt x="26" y="14"/>
                    </a:lnTo>
                    <a:lnTo>
                      <a:pt x="26" y="14"/>
                    </a:lnTo>
                    <a:lnTo>
                      <a:pt x="19" y="9"/>
                    </a:lnTo>
                    <a:lnTo>
                      <a:pt x="13" y="9"/>
                    </a:lnTo>
                    <a:lnTo>
                      <a:pt x="0" y="14"/>
                    </a:lnTo>
                    <a:lnTo>
                      <a:pt x="0" y="1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55" name="Freeform 1331"/>
              <p:cNvSpPr>
                <a:spLocks/>
              </p:cNvSpPr>
              <p:nvPr/>
            </p:nvSpPr>
            <p:spPr bwMode="auto">
              <a:xfrm>
                <a:off x="4138" y="1385"/>
                <a:ext cx="19" cy="18"/>
              </a:xfrm>
              <a:custGeom>
                <a:avLst/>
                <a:gdLst/>
                <a:ahLst/>
                <a:cxnLst>
                  <a:cxn ang="0">
                    <a:pos x="6" y="9"/>
                  </a:cxn>
                  <a:cxn ang="0">
                    <a:pos x="6" y="9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2" y="9"/>
                  </a:cxn>
                  <a:cxn ang="0">
                    <a:pos x="19" y="18"/>
                  </a:cxn>
                  <a:cxn ang="0">
                    <a:pos x="19" y="18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0" y="13"/>
                  </a:cxn>
                  <a:cxn ang="0">
                    <a:pos x="0" y="9"/>
                  </a:cxn>
                  <a:cxn ang="0">
                    <a:pos x="6" y="9"/>
                  </a:cxn>
                  <a:cxn ang="0">
                    <a:pos x="6" y="9"/>
                  </a:cxn>
                </a:cxnLst>
                <a:rect l="0" t="0" r="r" b="b"/>
                <a:pathLst>
                  <a:path w="19" h="18">
                    <a:moveTo>
                      <a:pt x="6" y="9"/>
                    </a:moveTo>
                    <a:lnTo>
                      <a:pt x="6" y="9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2" y="9"/>
                    </a:lnTo>
                    <a:lnTo>
                      <a:pt x="19" y="18"/>
                    </a:lnTo>
                    <a:lnTo>
                      <a:pt x="19" y="18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13"/>
                    </a:lnTo>
                    <a:lnTo>
                      <a:pt x="0" y="9"/>
                    </a:lnTo>
                    <a:lnTo>
                      <a:pt x="6" y="9"/>
                    </a:lnTo>
                    <a:lnTo>
                      <a:pt x="6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56" name="Freeform 1332"/>
              <p:cNvSpPr>
                <a:spLocks/>
              </p:cNvSpPr>
              <p:nvPr/>
            </p:nvSpPr>
            <p:spPr bwMode="auto">
              <a:xfrm>
                <a:off x="4119" y="1385"/>
                <a:ext cx="12" cy="18"/>
              </a:xfrm>
              <a:custGeom>
                <a:avLst/>
                <a:gdLst/>
                <a:ahLst/>
                <a:cxnLst>
                  <a:cxn ang="0">
                    <a:pos x="12" y="18"/>
                  </a:cxn>
                  <a:cxn ang="0">
                    <a:pos x="12" y="18"/>
                  </a:cxn>
                  <a:cxn ang="0">
                    <a:pos x="6" y="18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12" y="4"/>
                  </a:cxn>
                  <a:cxn ang="0">
                    <a:pos x="6" y="9"/>
                  </a:cxn>
                  <a:cxn ang="0">
                    <a:pos x="0" y="9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6" y="13"/>
                  </a:cxn>
                  <a:cxn ang="0">
                    <a:pos x="12" y="9"/>
                  </a:cxn>
                  <a:cxn ang="0">
                    <a:pos x="12" y="9"/>
                  </a:cxn>
                  <a:cxn ang="0">
                    <a:pos x="12" y="18"/>
                  </a:cxn>
                  <a:cxn ang="0">
                    <a:pos x="12" y="18"/>
                  </a:cxn>
                </a:cxnLst>
                <a:rect l="0" t="0" r="r" b="b"/>
                <a:pathLst>
                  <a:path w="12" h="18">
                    <a:moveTo>
                      <a:pt x="12" y="18"/>
                    </a:moveTo>
                    <a:lnTo>
                      <a:pt x="12" y="18"/>
                    </a:lnTo>
                    <a:lnTo>
                      <a:pt x="6" y="18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2" y="4"/>
                    </a:lnTo>
                    <a:lnTo>
                      <a:pt x="6" y="9"/>
                    </a:lnTo>
                    <a:lnTo>
                      <a:pt x="0" y="9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6" y="13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12" y="18"/>
                    </a:lnTo>
                    <a:lnTo>
                      <a:pt x="12" y="18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57" name="Freeform 1333"/>
              <p:cNvSpPr>
                <a:spLocks/>
              </p:cNvSpPr>
              <p:nvPr/>
            </p:nvSpPr>
            <p:spPr bwMode="auto">
              <a:xfrm>
                <a:off x="4093" y="1385"/>
                <a:ext cx="19" cy="9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7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4"/>
                  </a:cxn>
                  <a:cxn ang="0">
                    <a:pos x="7" y="0"/>
                  </a:cxn>
                  <a:cxn ang="0">
                    <a:pos x="19" y="0"/>
                  </a:cxn>
                  <a:cxn ang="0">
                    <a:pos x="19" y="0"/>
                  </a:cxn>
                </a:cxnLst>
                <a:rect l="0" t="0" r="r" b="b"/>
                <a:pathLst>
                  <a:path w="19" h="9">
                    <a:moveTo>
                      <a:pt x="19" y="0"/>
                    </a:move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7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4"/>
                    </a:lnTo>
                    <a:lnTo>
                      <a:pt x="7" y="0"/>
                    </a:lnTo>
                    <a:lnTo>
                      <a:pt x="19" y="0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58" name="Freeform 1334"/>
              <p:cNvSpPr>
                <a:spLocks/>
              </p:cNvSpPr>
              <p:nvPr/>
            </p:nvSpPr>
            <p:spPr bwMode="auto">
              <a:xfrm>
                <a:off x="4049" y="1385"/>
                <a:ext cx="19" cy="31"/>
              </a:xfrm>
              <a:custGeom>
                <a:avLst/>
                <a:gdLst/>
                <a:ahLst/>
                <a:cxnLst>
                  <a:cxn ang="0">
                    <a:pos x="6" y="9"/>
                  </a:cxn>
                  <a:cxn ang="0">
                    <a:pos x="6" y="9"/>
                  </a:cxn>
                  <a:cxn ang="0">
                    <a:pos x="13" y="13"/>
                  </a:cxn>
                  <a:cxn ang="0">
                    <a:pos x="19" y="18"/>
                  </a:cxn>
                  <a:cxn ang="0">
                    <a:pos x="19" y="31"/>
                  </a:cxn>
                  <a:cxn ang="0">
                    <a:pos x="19" y="31"/>
                  </a:cxn>
                  <a:cxn ang="0">
                    <a:pos x="0" y="31"/>
                  </a:cxn>
                  <a:cxn ang="0">
                    <a:pos x="0" y="31"/>
                  </a:cxn>
                  <a:cxn ang="0">
                    <a:pos x="6" y="22"/>
                  </a:cxn>
                  <a:cxn ang="0">
                    <a:pos x="6" y="18"/>
                  </a:cxn>
                  <a:cxn ang="0">
                    <a:pos x="6" y="13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3" y="9"/>
                  </a:cxn>
                  <a:cxn ang="0">
                    <a:pos x="13" y="4"/>
                  </a:cxn>
                  <a:cxn ang="0">
                    <a:pos x="6" y="9"/>
                  </a:cxn>
                  <a:cxn ang="0">
                    <a:pos x="6" y="9"/>
                  </a:cxn>
                </a:cxnLst>
                <a:rect l="0" t="0" r="r" b="b"/>
                <a:pathLst>
                  <a:path w="19" h="31">
                    <a:moveTo>
                      <a:pt x="6" y="9"/>
                    </a:moveTo>
                    <a:lnTo>
                      <a:pt x="6" y="9"/>
                    </a:lnTo>
                    <a:lnTo>
                      <a:pt x="13" y="13"/>
                    </a:lnTo>
                    <a:lnTo>
                      <a:pt x="19" y="18"/>
                    </a:lnTo>
                    <a:lnTo>
                      <a:pt x="19" y="31"/>
                    </a:lnTo>
                    <a:lnTo>
                      <a:pt x="19" y="31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6" y="22"/>
                    </a:lnTo>
                    <a:lnTo>
                      <a:pt x="6" y="18"/>
                    </a:lnTo>
                    <a:lnTo>
                      <a:pt x="6" y="1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3" y="9"/>
                    </a:lnTo>
                    <a:lnTo>
                      <a:pt x="13" y="4"/>
                    </a:lnTo>
                    <a:lnTo>
                      <a:pt x="6" y="9"/>
                    </a:lnTo>
                    <a:lnTo>
                      <a:pt x="6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59" name="Freeform 1335"/>
              <p:cNvSpPr>
                <a:spLocks/>
              </p:cNvSpPr>
              <p:nvPr/>
            </p:nvSpPr>
            <p:spPr bwMode="auto">
              <a:xfrm>
                <a:off x="4030" y="1385"/>
                <a:ext cx="19" cy="31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4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18"/>
                  </a:cxn>
                  <a:cxn ang="0">
                    <a:pos x="19" y="31"/>
                  </a:cxn>
                  <a:cxn ang="0">
                    <a:pos x="19" y="31"/>
                  </a:cxn>
                  <a:cxn ang="0">
                    <a:pos x="0" y="31"/>
                  </a:cxn>
                  <a:cxn ang="0">
                    <a:pos x="0" y="31"/>
                  </a:cxn>
                  <a:cxn ang="0">
                    <a:pos x="0" y="22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13" y="13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6" y="9"/>
                  </a:cxn>
                  <a:cxn ang="0">
                    <a:pos x="6" y="9"/>
                  </a:cxn>
                  <a:cxn ang="0">
                    <a:pos x="0" y="9"/>
                  </a:cxn>
                  <a:cxn ang="0">
                    <a:pos x="0" y="4"/>
                  </a:cxn>
                  <a:cxn ang="0">
                    <a:pos x="0" y="4"/>
                  </a:cxn>
                </a:cxnLst>
                <a:rect l="0" t="0" r="r" b="b"/>
                <a:pathLst>
                  <a:path w="19" h="31">
                    <a:moveTo>
                      <a:pt x="0" y="4"/>
                    </a:moveTo>
                    <a:lnTo>
                      <a:pt x="0" y="4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18"/>
                    </a:lnTo>
                    <a:lnTo>
                      <a:pt x="19" y="31"/>
                    </a:lnTo>
                    <a:lnTo>
                      <a:pt x="19" y="31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0" y="22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13" y="13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0" y="9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60" name="Freeform 1336"/>
              <p:cNvSpPr>
                <a:spLocks/>
              </p:cNvSpPr>
              <p:nvPr/>
            </p:nvSpPr>
            <p:spPr bwMode="auto">
              <a:xfrm>
                <a:off x="3859" y="1389"/>
                <a:ext cx="13" cy="23"/>
              </a:xfrm>
              <a:custGeom>
                <a:avLst/>
                <a:gdLst/>
                <a:ahLst/>
                <a:cxnLst>
                  <a:cxn ang="0">
                    <a:pos x="6" y="9"/>
                  </a:cxn>
                  <a:cxn ang="0">
                    <a:pos x="6" y="9"/>
                  </a:cxn>
                  <a:cxn ang="0">
                    <a:pos x="6" y="5"/>
                  </a:cxn>
                  <a:cxn ang="0">
                    <a:pos x="6" y="5"/>
                  </a:cxn>
                  <a:cxn ang="0">
                    <a:pos x="6" y="5"/>
                  </a:cxn>
                  <a:cxn ang="0">
                    <a:pos x="6" y="14"/>
                  </a:cxn>
                  <a:cxn ang="0">
                    <a:pos x="6" y="18"/>
                  </a:cxn>
                  <a:cxn ang="0">
                    <a:pos x="6" y="18"/>
                  </a:cxn>
                  <a:cxn ang="0">
                    <a:pos x="13" y="18"/>
                  </a:cxn>
                  <a:cxn ang="0">
                    <a:pos x="13" y="23"/>
                  </a:cxn>
                  <a:cxn ang="0">
                    <a:pos x="13" y="23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6" y="0"/>
                  </a:cxn>
                  <a:cxn ang="0">
                    <a:pos x="13" y="5"/>
                  </a:cxn>
                  <a:cxn ang="0">
                    <a:pos x="13" y="5"/>
                  </a:cxn>
                  <a:cxn ang="0">
                    <a:pos x="6" y="9"/>
                  </a:cxn>
                  <a:cxn ang="0">
                    <a:pos x="6" y="9"/>
                  </a:cxn>
                </a:cxnLst>
                <a:rect l="0" t="0" r="r" b="b"/>
                <a:pathLst>
                  <a:path w="13" h="23">
                    <a:moveTo>
                      <a:pt x="6" y="9"/>
                    </a:moveTo>
                    <a:lnTo>
                      <a:pt x="6" y="9"/>
                    </a:lnTo>
                    <a:lnTo>
                      <a:pt x="6" y="5"/>
                    </a:lnTo>
                    <a:lnTo>
                      <a:pt x="6" y="5"/>
                    </a:lnTo>
                    <a:lnTo>
                      <a:pt x="6" y="5"/>
                    </a:lnTo>
                    <a:lnTo>
                      <a:pt x="6" y="14"/>
                    </a:lnTo>
                    <a:lnTo>
                      <a:pt x="6" y="18"/>
                    </a:lnTo>
                    <a:lnTo>
                      <a:pt x="6" y="18"/>
                    </a:lnTo>
                    <a:lnTo>
                      <a:pt x="13" y="18"/>
                    </a:lnTo>
                    <a:lnTo>
                      <a:pt x="13" y="23"/>
                    </a:lnTo>
                    <a:lnTo>
                      <a:pt x="13" y="23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6" y="0"/>
                    </a:lnTo>
                    <a:lnTo>
                      <a:pt x="13" y="5"/>
                    </a:lnTo>
                    <a:lnTo>
                      <a:pt x="13" y="5"/>
                    </a:lnTo>
                    <a:lnTo>
                      <a:pt x="6" y="9"/>
                    </a:lnTo>
                    <a:lnTo>
                      <a:pt x="6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61" name="Freeform 1337"/>
              <p:cNvSpPr>
                <a:spLocks/>
              </p:cNvSpPr>
              <p:nvPr/>
            </p:nvSpPr>
            <p:spPr bwMode="auto">
              <a:xfrm>
                <a:off x="4536" y="1394"/>
                <a:ext cx="13" cy="9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7" y="4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7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4"/>
                  </a:cxn>
                  <a:cxn ang="0">
                    <a:pos x="0" y="4"/>
                  </a:cxn>
                </a:cxnLst>
                <a:rect l="0" t="0" r="r" b="b"/>
                <a:pathLst>
                  <a:path w="13" h="9">
                    <a:moveTo>
                      <a:pt x="0" y="4"/>
                    </a:move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7" y="4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7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62" name="Freeform 1338"/>
              <p:cNvSpPr>
                <a:spLocks/>
              </p:cNvSpPr>
              <p:nvPr/>
            </p:nvSpPr>
            <p:spPr bwMode="auto">
              <a:xfrm>
                <a:off x="4479" y="1394"/>
                <a:ext cx="13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7" y="4"/>
                  </a:cxn>
                  <a:cxn ang="0">
                    <a:pos x="7" y="4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7" y="9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13" h="9">
                    <a:moveTo>
                      <a:pt x="0" y="9"/>
                    </a:moveTo>
                    <a:lnTo>
                      <a:pt x="0" y="9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" y="4"/>
                    </a:lnTo>
                    <a:lnTo>
                      <a:pt x="7" y="4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7" y="9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63" name="Freeform 1339"/>
              <p:cNvSpPr>
                <a:spLocks/>
              </p:cNvSpPr>
              <p:nvPr/>
            </p:nvSpPr>
            <p:spPr bwMode="auto">
              <a:xfrm>
                <a:off x="4422" y="1407"/>
                <a:ext cx="19" cy="9"/>
              </a:xfrm>
              <a:custGeom>
                <a:avLst/>
                <a:gdLst/>
                <a:ahLst/>
                <a:cxnLst>
                  <a:cxn ang="0">
                    <a:pos x="13" y="9"/>
                  </a:cxn>
                  <a:cxn ang="0">
                    <a:pos x="13" y="9"/>
                  </a:cxn>
                  <a:cxn ang="0">
                    <a:pos x="7" y="5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5"/>
                  </a:cxn>
                  <a:cxn ang="0">
                    <a:pos x="19" y="5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13" y="9"/>
                  </a:cxn>
                </a:cxnLst>
                <a:rect l="0" t="0" r="r" b="b"/>
                <a:pathLst>
                  <a:path w="19" h="9">
                    <a:moveTo>
                      <a:pt x="13" y="9"/>
                    </a:moveTo>
                    <a:lnTo>
                      <a:pt x="13" y="9"/>
                    </a:lnTo>
                    <a:lnTo>
                      <a:pt x="7" y="5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5"/>
                    </a:lnTo>
                    <a:lnTo>
                      <a:pt x="19" y="5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13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64" name="Freeform 1340"/>
              <p:cNvSpPr>
                <a:spLocks/>
              </p:cNvSpPr>
              <p:nvPr/>
            </p:nvSpPr>
            <p:spPr bwMode="auto">
              <a:xfrm>
                <a:off x="4157" y="1407"/>
                <a:ext cx="19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5"/>
                  </a:cxn>
                  <a:cxn ang="0">
                    <a:pos x="19" y="5"/>
                  </a:cxn>
                  <a:cxn ang="0">
                    <a:pos x="19" y="9"/>
                  </a:cxn>
                  <a:cxn ang="0">
                    <a:pos x="12" y="9"/>
                  </a:cxn>
                  <a:cxn ang="0">
                    <a:pos x="6" y="5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19" h="9">
                    <a:moveTo>
                      <a:pt x="0" y="9"/>
                    </a:moveTo>
                    <a:lnTo>
                      <a:pt x="0" y="9"/>
                    </a:lnTo>
                    <a:lnTo>
                      <a:pt x="0" y="5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5"/>
                    </a:lnTo>
                    <a:lnTo>
                      <a:pt x="19" y="5"/>
                    </a:lnTo>
                    <a:lnTo>
                      <a:pt x="19" y="9"/>
                    </a:lnTo>
                    <a:lnTo>
                      <a:pt x="12" y="9"/>
                    </a:lnTo>
                    <a:lnTo>
                      <a:pt x="6" y="5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65" name="Freeform 1341"/>
              <p:cNvSpPr>
                <a:spLocks/>
              </p:cNvSpPr>
              <p:nvPr/>
            </p:nvSpPr>
            <p:spPr bwMode="auto">
              <a:xfrm>
                <a:off x="4138" y="1407"/>
                <a:ext cx="19" cy="9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19" y="0"/>
                  </a:cxn>
                  <a:cxn ang="0">
                    <a:pos x="19" y="5"/>
                  </a:cxn>
                  <a:cxn ang="0">
                    <a:pos x="12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19" y="0"/>
                  </a:cxn>
                </a:cxnLst>
                <a:rect l="0" t="0" r="r" b="b"/>
                <a:pathLst>
                  <a:path w="19" h="9">
                    <a:moveTo>
                      <a:pt x="19" y="0"/>
                    </a:moveTo>
                    <a:lnTo>
                      <a:pt x="19" y="0"/>
                    </a:lnTo>
                    <a:lnTo>
                      <a:pt x="19" y="5"/>
                    </a:lnTo>
                    <a:lnTo>
                      <a:pt x="12" y="9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66" name="Freeform 1342"/>
              <p:cNvSpPr>
                <a:spLocks/>
              </p:cNvSpPr>
              <p:nvPr/>
            </p:nvSpPr>
            <p:spPr bwMode="auto">
              <a:xfrm>
                <a:off x="4119" y="1407"/>
                <a:ext cx="12" cy="9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2" y="0"/>
                  </a:cxn>
                  <a:cxn ang="0">
                    <a:pos x="12" y="5"/>
                  </a:cxn>
                  <a:cxn ang="0">
                    <a:pos x="12" y="5"/>
                  </a:cxn>
                  <a:cxn ang="0">
                    <a:pos x="12" y="9"/>
                  </a:cxn>
                  <a:cxn ang="0">
                    <a:pos x="12" y="9"/>
                  </a:cxn>
                  <a:cxn ang="0">
                    <a:pos x="12" y="9"/>
                  </a:cxn>
                  <a:cxn ang="0">
                    <a:pos x="6" y="5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9">
                    <a:moveTo>
                      <a:pt x="12" y="0"/>
                    </a:moveTo>
                    <a:lnTo>
                      <a:pt x="12" y="0"/>
                    </a:lnTo>
                    <a:lnTo>
                      <a:pt x="12" y="5"/>
                    </a:lnTo>
                    <a:lnTo>
                      <a:pt x="12" y="5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6" y="5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67" name="Freeform 1343"/>
              <p:cNvSpPr>
                <a:spLocks/>
              </p:cNvSpPr>
              <p:nvPr/>
            </p:nvSpPr>
            <p:spPr bwMode="auto">
              <a:xfrm>
                <a:off x="4093" y="1407"/>
                <a:ext cx="19" cy="9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19" y="0"/>
                  </a:cxn>
                  <a:cxn ang="0">
                    <a:pos x="19" y="5"/>
                  </a:cxn>
                  <a:cxn ang="0">
                    <a:pos x="13" y="9"/>
                  </a:cxn>
                  <a:cxn ang="0">
                    <a:pos x="7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7" y="0"/>
                  </a:cxn>
                  <a:cxn ang="0">
                    <a:pos x="19" y="0"/>
                  </a:cxn>
                  <a:cxn ang="0">
                    <a:pos x="19" y="0"/>
                  </a:cxn>
                </a:cxnLst>
                <a:rect l="0" t="0" r="r" b="b"/>
                <a:pathLst>
                  <a:path w="19" h="9">
                    <a:moveTo>
                      <a:pt x="19" y="0"/>
                    </a:moveTo>
                    <a:lnTo>
                      <a:pt x="19" y="0"/>
                    </a:lnTo>
                    <a:lnTo>
                      <a:pt x="19" y="5"/>
                    </a:lnTo>
                    <a:lnTo>
                      <a:pt x="13" y="9"/>
                    </a:lnTo>
                    <a:lnTo>
                      <a:pt x="7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7" y="0"/>
                    </a:lnTo>
                    <a:lnTo>
                      <a:pt x="19" y="0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68" name="Freeform 1344"/>
              <p:cNvSpPr>
                <a:spLocks/>
              </p:cNvSpPr>
              <p:nvPr/>
            </p:nvSpPr>
            <p:spPr bwMode="auto">
              <a:xfrm>
                <a:off x="4074" y="1407"/>
                <a:ext cx="19" cy="9"/>
              </a:xfrm>
              <a:custGeom>
                <a:avLst/>
                <a:gdLst/>
                <a:ahLst/>
                <a:cxnLst>
                  <a:cxn ang="0">
                    <a:pos x="19" y="0"/>
                  </a:cxn>
                  <a:cxn ang="0">
                    <a:pos x="19" y="0"/>
                  </a:cxn>
                  <a:cxn ang="0">
                    <a:pos x="19" y="5"/>
                  </a:cxn>
                  <a:cxn ang="0">
                    <a:pos x="13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7" y="0"/>
                  </a:cxn>
                  <a:cxn ang="0">
                    <a:pos x="19" y="0"/>
                  </a:cxn>
                  <a:cxn ang="0">
                    <a:pos x="19" y="0"/>
                  </a:cxn>
                </a:cxnLst>
                <a:rect l="0" t="0" r="r" b="b"/>
                <a:pathLst>
                  <a:path w="19" h="9">
                    <a:moveTo>
                      <a:pt x="19" y="0"/>
                    </a:moveTo>
                    <a:lnTo>
                      <a:pt x="19" y="0"/>
                    </a:lnTo>
                    <a:lnTo>
                      <a:pt x="19" y="5"/>
                    </a:lnTo>
                    <a:lnTo>
                      <a:pt x="13" y="9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7" y="0"/>
                    </a:lnTo>
                    <a:lnTo>
                      <a:pt x="19" y="0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69" name="Freeform 1345"/>
              <p:cNvSpPr>
                <a:spLocks/>
              </p:cNvSpPr>
              <p:nvPr/>
            </p:nvSpPr>
            <p:spPr bwMode="auto">
              <a:xfrm>
                <a:off x="3840" y="1407"/>
                <a:ext cx="13" cy="23"/>
              </a:xfrm>
              <a:custGeom>
                <a:avLst/>
                <a:gdLst/>
                <a:ahLst/>
                <a:cxnLst>
                  <a:cxn ang="0">
                    <a:pos x="0" y="23"/>
                  </a:cxn>
                  <a:cxn ang="0">
                    <a:pos x="0" y="23"/>
                  </a:cxn>
                  <a:cxn ang="0">
                    <a:pos x="6" y="9"/>
                  </a:cxn>
                  <a:cxn ang="0">
                    <a:pos x="6" y="5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9"/>
                  </a:cxn>
                  <a:cxn ang="0">
                    <a:pos x="13" y="18"/>
                  </a:cxn>
                  <a:cxn ang="0">
                    <a:pos x="13" y="18"/>
                  </a:cxn>
                  <a:cxn ang="0">
                    <a:pos x="6" y="18"/>
                  </a:cxn>
                  <a:cxn ang="0">
                    <a:pos x="0" y="23"/>
                  </a:cxn>
                  <a:cxn ang="0">
                    <a:pos x="0" y="23"/>
                  </a:cxn>
                </a:cxnLst>
                <a:rect l="0" t="0" r="r" b="b"/>
                <a:pathLst>
                  <a:path w="13" h="23">
                    <a:moveTo>
                      <a:pt x="0" y="23"/>
                    </a:moveTo>
                    <a:lnTo>
                      <a:pt x="0" y="23"/>
                    </a:lnTo>
                    <a:lnTo>
                      <a:pt x="6" y="9"/>
                    </a:lnTo>
                    <a:lnTo>
                      <a:pt x="6" y="5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9"/>
                    </a:lnTo>
                    <a:lnTo>
                      <a:pt x="13" y="18"/>
                    </a:lnTo>
                    <a:lnTo>
                      <a:pt x="13" y="18"/>
                    </a:lnTo>
                    <a:lnTo>
                      <a:pt x="6" y="18"/>
                    </a:lnTo>
                    <a:lnTo>
                      <a:pt x="0" y="23"/>
                    </a:lnTo>
                    <a:lnTo>
                      <a:pt x="0" y="23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70" name="Freeform 1346"/>
              <p:cNvSpPr>
                <a:spLocks/>
              </p:cNvSpPr>
              <p:nvPr/>
            </p:nvSpPr>
            <p:spPr bwMode="auto">
              <a:xfrm>
                <a:off x="3796" y="1416"/>
                <a:ext cx="6" cy="63"/>
              </a:xfrm>
              <a:custGeom>
                <a:avLst/>
                <a:gdLst/>
                <a:ahLst/>
                <a:cxnLst>
                  <a:cxn ang="0">
                    <a:pos x="0" y="63"/>
                  </a:cxn>
                  <a:cxn ang="0">
                    <a:pos x="0" y="63"/>
                  </a:cxn>
                  <a:cxn ang="0">
                    <a:pos x="0" y="23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36"/>
                  </a:cxn>
                  <a:cxn ang="0">
                    <a:pos x="0" y="54"/>
                  </a:cxn>
                  <a:cxn ang="0">
                    <a:pos x="0" y="63"/>
                  </a:cxn>
                  <a:cxn ang="0">
                    <a:pos x="0" y="63"/>
                  </a:cxn>
                </a:cxnLst>
                <a:rect l="0" t="0" r="r" b="b"/>
                <a:pathLst>
                  <a:path w="6" h="63">
                    <a:moveTo>
                      <a:pt x="0" y="63"/>
                    </a:moveTo>
                    <a:lnTo>
                      <a:pt x="0" y="63"/>
                    </a:lnTo>
                    <a:lnTo>
                      <a:pt x="0" y="23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36"/>
                    </a:lnTo>
                    <a:lnTo>
                      <a:pt x="0" y="54"/>
                    </a:lnTo>
                    <a:lnTo>
                      <a:pt x="0" y="63"/>
                    </a:lnTo>
                    <a:lnTo>
                      <a:pt x="0" y="63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71" name="Freeform 1347"/>
              <p:cNvSpPr>
                <a:spLocks/>
              </p:cNvSpPr>
              <p:nvPr/>
            </p:nvSpPr>
            <p:spPr bwMode="auto">
              <a:xfrm>
                <a:off x="4157" y="1430"/>
                <a:ext cx="19" cy="9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12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4"/>
                  </a:cxn>
                  <a:cxn ang="0">
                    <a:pos x="19" y="9"/>
                  </a:cxn>
                  <a:cxn ang="0">
                    <a:pos x="12" y="9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19" h="9">
                    <a:moveTo>
                      <a:pt x="6" y="0"/>
                    </a:moveTo>
                    <a:lnTo>
                      <a:pt x="6" y="0"/>
                    </a:lnTo>
                    <a:lnTo>
                      <a:pt x="12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4"/>
                    </a:lnTo>
                    <a:lnTo>
                      <a:pt x="19" y="9"/>
                    </a:lnTo>
                    <a:lnTo>
                      <a:pt x="12" y="9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72" name="Freeform 1348"/>
              <p:cNvSpPr>
                <a:spLocks/>
              </p:cNvSpPr>
              <p:nvPr/>
            </p:nvSpPr>
            <p:spPr bwMode="auto">
              <a:xfrm>
                <a:off x="3353" y="1430"/>
                <a:ext cx="12" cy="18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2" y="0"/>
                  </a:cxn>
                  <a:cxn ang="0">
                    <a:pos x="12" y="4"/>
                  </a:cxn>
                  <a:cxn ang="0">
                    <a:pos x="12" y="9"/>
                  </a:cxn>
                  <a:cxn ang="0">
                    <a:pos x="6" y="13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18">
                    <a:moveTo>
                      <a:pt x="12" y="0"/>
                    </a:moveTo>
                    <a:lnTo>
                      <a:pt x="12" y="0"/>
                    </a:lnTo>
                    <a:lnTo>
                      <a:pt x="12" y="4"/>
                    </a:lnTo>
                    <a:lnTo>
                      <a:pt x="12" y="9"/>
                    </a:lnTo>
                    <a:lnTo>
                      <a:pt x="6" y="13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73" name="Freeform 1349"/>
              <p:cNvSpPr>
                <a:spLocks/>
              </p:cNvSpPr>
              <p:nvPr/>
            </p:nvSpPr>
            <p:spPr bwMode="auto">
              <a:xfrm>
                <a:off x="3916" y="1439"/>
                <a:ext cx="32" cy="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32" y="0"/>
                  </a:cxn>
                  <a:cxn ang="0">
                    <a:pos x="32" y="0"/>
                  </a:cxn>
                  <a:cxn ang="0">
                    <a:pos x="25" y="4"/>
                  </a:cxn>
                  <a:cxn ang="0">
                    <a:pos x="19" y="4"/>
                  </a:cxn>
                  <a:cxn ang="0">
                    <a:pos x="6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2" h="4">
                    <a:moveTo>
                      <a:pt x="0" y="0"/>
                    </a:moveTo>
                    <a:lnTo>
                      <a:pt x="0" y="0"/>
                    </a:lnTo>
                    <a:lnTo>
                      <a:pt x="13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25" y="4"/>
                    </a:lnTo>
                    <a:lnTo>
                      <a:pt x="19" y="4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74" name="Freeform 1350"/>
              <p:cNvSpPr>
                <a:spLocks/>
              </p:cNvSpPr>
              <p:nvPr/>
            </p:nvSpPr>
            <p:spPr bwMode="auto">
              <a:xfrm>
                <a:off x="3884" y="1439"/>
                <a:ext cx="26" cy="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26" y="0"/>
                  </a:cxn>
                  <a:cxn ang="0">
                    <a:pos x="26" y="0"/>
                  </a:cxn>
                  <a:cxn ang="0">
                    <a:pos x="26" y="4"/>
                  </a:cxn>
                  <a:cxn ang="0">
                    <a:pos x="13" y="4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6" h="4">
                    <a:moveTo>
                      <a:pt x="0" y="0"/>
                    </a:moveTo>
                    <a:lnTo>
                      <a:pt x="0" y="0"/>
                    </a:lnTo>
                    <a:lnTo>
                      <a:pt x="13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26" y="4"/>
                    </a:lnTo>
                    <a:lnTo>
                      <a:pt x="13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75" name="Freeform 1351"/>
              <p:cNvSpPr>
                <a:spLocks/>
              </p:cNvSpPr>
              <p:nvPr/>
            </p:nvSpPr>
            <p:spPr bwMode="auto">
              <a:xfrm>
                <a:off x="4612" y="1439"/>
                <a:ext cx="26" cy="9"/>
              </a:xfrm>
              <a:custGeom>
                <a:avLst/>
                <a:gdLst/>
                <a:ahLst/>
                <a:cxnLst>
                  <a:cxn ang="0">
                    <a:pos x="26" y="9"/>
                  </a:cxn>
                  <a:cxn ang="0">
                    <a:pos x="26" y="9"/>
                  </a:cxn>
                  <a:cxn ang="0">
                    <a:pos x="13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4"/>
                  </a:cxn>
                  <a:cxn ang="0">
                    <a:pos x="26" y="9"/>
                  </a:cxn>
                  <a:cxn ang="0">
                    <a:pos x="26" y="9"/>
                  </a:cxn>
                </a:cxnLst>
                <a:rect l="0" t="0" r="r" b="b"/>
                <a:pathLst>
                  <a:path w="26" h="9">
                    <a:moveTo>
                      <a:pt x="26" y="9"/>
                    </a:moveTo>
                    <a:lnTo>
                      <a:pt x="26" y="9"/>
                    </a:lnTo>
                    <a:lnTo>
                      <a:pt x="13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19" y="4"/>
                    </a:lnTo>
                    <a:lnTo>
                      <a:pt x="26" y="9"/>
                    </a:ln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76" name="Freeform 1352"/>
              <p:cNvSpPr>
                <a:spLocks/>
              </p:cNvSpPr>
              <p:nvPr/>
            </p:nvSpPr>
            <p:spPr bwMode="auto">
              <a:xfrm>
                <a:off x="4441" y="1439"/>
                <a:ext cx="19" cy="9"/>
              </a:xfrm>
              <a:custGeom>
                <a:avLst/>
                <a:gdLst/>
                <a:ahLst/>
                <a:cxnLst>
                  <a:cxn ang="0">
                    <a:pos x="13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" y="4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3" y="9"/>
                  </a:cxn>
                  <a:cxn ang="0">
                    <a:pos x="13" y="9"/>
                  </a:cxn>
                </a:cxnLst>
                <a:rect l="0" t="0" r="r" b="b"/>
                <a:pathLst>
                  <a:path w="19" h="9">
                    <a:moveTo>
                      <a:pt x="13" y="9"/>
                    </a:moveTo>
                    <a:lnTo>
                      <a:pt x="13" y="9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" y="4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3" y="9"/>
                    </a:lnTo>
                    <a:lnTo>
                      <a:pt x="13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77" name="Freeform 1353"/>
              <p:cNvSpPr>
                <a:spLocks/>
              </p:cNvSpPr>
              <p:nvPr/>
            </p:nvSpPr>
            <p:spPr bwMode="auto">
              <a:xfrm>
                <a:off x="3979" y="1452"/>
                <a:ext cx="32" cy="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26" y="0"/>
                  </a:cxn>
                  <a:cxn ang="0">
                    <a:pos x="32" y="0"/>
                  </a:cxn>
                  <a:cxn ang="0">
                    <a:pos x="26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2" h="5">
                    <a:moveTo>
                      <a:pt x="0" y="0"/>
                    </a:moveTo>
                    <a:lnTo>
                      <a:pt x="0" y="0"/>
                    </a:lnTo>
                    <a:lnTo>
                      <a:pt x="26" y="0"/>
                    </a:lnTo>
                    <a:lnTo>
                      <a:pt x="32" y="0"/>
                    </a:lnTo>
                    <a:lnTo>
                      <a:pt x="26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78" name="Freeform 1354"/>
              <p:cNvSpPr>
                <a:spLocks/>
              </p:cNvSpPr>
              <p:nvPr/>
            </p:nvSpPr>
            <p:spPr bwMode="auto">
              <a:xfrm>
                <a:off x="3916" y="1461"/>
                <a:ext cx="25" cy="9"/>
              </a:xfrm>
              <a:custGeom>
                <a:avLst/>
                <a:gdLst/>
                <a:ahLst/>
                <a:cxnLst>
                  <a:cxn ang="0">
                    <a:pos x="25" y="0"/>
                  </a:cxn>
                  <a:cxn ang="0">
                    <a:pos x="25" y="0"/>
                  </a:cxn>
                  <a:cxn ang="0">
                    <a:pos x="19" y="5"/>
                  </a:cxn>
                  <a:cxn ang="0">
                    <a:pos x="13" y="9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25" y="0"/>
                  </a:cxn>
                  <a:cxn ang="0">
                    <a:pos x="25" y="0"/>
                  </a:cxn>
                </a:cxnLst>
                <a:rect l="0" t="0" r="r" b="b"/>
                <a:pathLst>
                  <a:path w="25" h="9">
                    <a:moveTo>
                      <a:pt x="25" y="0"/>
                    </a:moveTo>
                    <a:lnTo>
                      <a:pt x="25" y="0"/>
                    </a:lnTo>
                    <a:lnTo>
                      <a:pt x="19" y="5"/>
                    </a:lnTo>
                    <a:lnTo>
                      <a:pt x="13" y="9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25" y="0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79" name="Freeform 1355"/>
              <p:cNvSpPr>
                <a:spLocks/>
              </p:cNvSpPr>
              <p:nvPr/>
            </p:nvSpPr>
            <p:spPr bwMode="auto">
              <a:xfrm>
                <a:off x="4441" y="1475"/>
                <a:ext cx="19" cy="9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7" y="0"/>
                  </a:cxn>
                  <a:cxn ang="0">
                    <a:pos x="13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4"/>
                  </a:cxn>
                  <a:cxn ang="0">
                    <a:pos x="19" y="9"/>
                  </a:cxn>
                  <a:cxn ang="0">
                    <a:pos x="7" y="9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7" y="0"/>
                  </a:cxn>
                </a:cxnLst>
                <a:rect l="0" t="0" r="r" b="b"/>
                <a:pathLst>
                  <a:path w="19" h="9">
                    <a:moveTo>
                      <a:pt x="7" y="0"/>
                    </a:moveTo>
                    <a:lnTo>
                      <a:pt x="7" y="0"/>
                    </a:lnTo>
                    <a:lnTo>
                      <a:pt x="13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4"/>
                    </a:lnTo>
                    <a:lnTo>
                      <a:pt x="19" y="9"/>
                    </a:lnTo>
                    <a:lnTo>
                      <a:pt x="7" y="9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80" name="Freeform 1356"/>
              <p:cNvSpPr>
                <a:spLocks/>
              </p:cNvSpPr>
              <p:nvPr/>
            </p:nvSpPr>
            <p:spPr bwMode="auto">
              <a:xfrm>
                <a:off x="4422" y="1475"/>
                <a:ext cx="19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7" y="4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19" h="9">
                    <a:moveTo>
                      <a:pt x="0" y="9"/>
                    </a:moveTo>
                    <a:lnTo>
                      <a:pt x="0" y="9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7" y="4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81" name="Freeform 1357"/>
              <p:cNvSpPr>
                <a:spLocks/>
              </p:cNvSpPr>
              <p:nvPr/>
            </p:nvSpPr>
            <p:spPr bwMode="auto">
              <a:xfrm>
                <a:off x="3979" y="1475"/>
                <a:ext cx="45" cy="4"/>
              </a:xfrm>
              <a:custGeom>
                <a:avLst/>
                <a:gdLst/>
                <a:ahLst/>
                <a:cxnLst>
                  <a:cxn ang="0">
                    <a:pos x="45" y="4"/>
                  </a:cxn>
                  <a:cxn ang="0">
                    <a:pos x="45" y="4"/>
                  </a:cxn>
                  <a:cxn ang="0">
                    <a:pos x="32" y="4"/>
                  </a:cxn>
                  <a:cxn ang="0">
                    <a:pos x="19" y="4"/>
                  </a:cxn>
                  <a:cxn ang="0">
                    <a:pos x="7" y="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26" y="0"/>
                  </a:cxn>
                  <a:cxn ang="0">
                    <a:pos x="38" y="0"/>
                  </a:cxn>
                  <a:cxn ang="0">
                    <a:pos x="45" y="4"/>
                  </a:cxn>
                  <a:cxn ang="0">
                    <a:pos x="45" y="4"/>
                  </a:cxn>
                </a:cxnLst>
                <a:rect l="0" t="0" r="r" b="b"/>
                <a:pathLst>
                  <a:path w="45" h="4">
                    <a:moveTo>
                      <a:pt x="45" y="4"/>
                    </a:moveTo>
                    <a:lnTo>
                      <a:pt x="45" y="4"/>
                    </a:lnTo>
                    <a:lnTo>
                      <a:pt x="32" y="4"/>
                    </a:lnTo>
                    <a:lnTo>
                      <a:pt x="19" y="4"/>
                    </a:lnTo>
                    <a:lnTo>
                      <a:pt x="7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6" y="0"/>
                    </a:lnTo>
                    <a:lnTo>
                      <a:pt x="38" y="0"/>
                    </a:lnTo>
                    <a:lnTo>
                      <a:pt x="45" y="4"/>
                    </a:lnTo>
                    <a:lnTo>
                      <a:pt x="45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82" name="Freeform 1358"/>
              <p:cNvSpPr>
                <a:spLocks/>
              </p:cNvSpPr>
              <p:nvPr/>
            </p:nvSpPr>
            <p:spPr bwMode="auto">
              <a:xfrm>
                <a:off x="3916" y="1475"/>
                <a:ext cx="32" cy="4"/>
              </a:xfrm>
              <a:custGeom>
                <a:avLst/>
                <a:gdLst/>
                <a:ahLst/>
                <a:cxnLst>
                  <a:cxn ang="0">
                    <a:pos x="32" y="4"/>
                  </a:cxn>
                  <a:cxn ang="0">
                    <a:pos x="32" y="4"/>
                  </a:cxn>
                  <a:cxn ang="0">
                    <a:pos x="19" y="4"/>
                  </a:cxn>
                  <a:cxn ang="0">
                    <a:pos x="13" y="4"/>
                  </a:cxn>
                  <a:cxn ang="0">
                    <a:pos x="6" y="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25" y="0"/>
                  </a:cxn>
                  <a:cxn ang="0">
                    <a:pos x="32" y="0"/>
                  </a:cxn>
                  <a:cxn ang="0">
                    <a:pos x="32" y="4"/>
                  </a:cxn>
                  <a:cxn ang="0">
                    <a:pos x="32" y="4"/>
                  </a:cxn>
                </a:cxnLst>
                <a:rect l="0" t="0" r="r" b="b"/>
                <a:pathLst>
                  <a:path w="32" h="4">
                    <a:moveTo>
                      <a:pt x="32" y="4"/>
                    </a:moveTo>
                    <a:lnTo>
                      <a:pt x="32" y="4"/>
                    </a:lnTo>
                    <a:lnTo>
                      <a:pt x="19" y="4"/>
                    </a:lnTo>
                    <a:lnTo>
                      <a:pt x="13" y="4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25" y="0"/>
                    </a:lnTo>
                    <a:lnTo>
                      <a:pt x="32" y="0"/>
                    </a:lnTo>
                    <a:lnTo>
                      <a:pt x="32" y="4"/>
                    </a:lnTo>
                    <a:lnTo>
                      <a:pt x="32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83" name="Freeform 1359"/>
              <p:cNvSpPr>
                <a:spLocks/>
              </p:cNvSpPr>
              <p:nvPr/>
            </p:nvSpPr>
            <p:spPr bwMode="auto">
              <a:xfrm>
                <a:off x="3916" y="1484"/>
                <a:ext cx="44" cy="9"/>
              </a:xfrm>
              <a:custGeom>
                <a:avLst/>
                <a:gdLst/>
                <a:ahLst/>
                <a:cxnLst>
                  <a:cxn ang="0">
                    <a:pos x="44" y="4"/>
                  </a:cxn>
                  <a:cxn ang="0">
                    <a:pos x="44" y="4"/>
                  </a:cxn>
                  <a:cxn ang="0">
                    <a:pos x="19" y="9"/>
                  </a:cxn>
                  <a:cxn ang="0">
                    <a:pos x="6" y="4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19" y="0"/>
                  </a:cxn>
                  <a:cxn ang="0">
                    <a:pos x="32" y="0"/>
                  </a:cxn>
                  <a:cxn ang="0">
                    <a:pos x="44" y="4"/>
                  </a:cxn>
                  <a:cxn ang="0">
                    <a:pos x="44" y="4"/>
                  </a:cxn>
                </a:cxnLst>
                <a:rect l="0" t="0" r="r" b="b"/>
                <a:pathLst>
                  <a:path w="44" h="9">
                    <a:moveTo>
                      <a:pt x="44" y="4"/>
                    </a:moveTo>
                    <a:lnTo>
                      <a:pt x="44" y="4"/>
                    </a:lnTo>
                    <a:lnTo>
                      <a:pt x="19" y="9"/>
                    </a:lnTo>
                    <a:lnTo>
                      <a:pt x="6" y="4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19" y="0"/>
                    </a:lnTo>
                    <a:lnTo>
                      <a:pt x="32" y="0"/>
                    </a:lnTo>
                    <a:lnTo>
                      <a:pt x="44" y="4"/>
                    </a:lnTo>
                    <a:lnTo>
                      <a:pt x="44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84" name="Freeform 1360"/>
              <p:cNvSpPr>
                <a:spLocks/>
              </p:cNvSpPr>
              <p:nvPr/>
            </p:nvSpPr>
            <p:spPr bwMode="auto">
              <a:xfrm>
                <a:off x="3796" y="1484"/>
                <a:ext cx="6" cy="3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6" y="18"/>
                  </a:cxn>
                  <a:cxn ang="0">
                    <a:pos x="0" y="27"/>
                  </a:cxn>
                  <a:cxn ang="0">
                    <a:pos x="0" y="31"/>
                  </a:cxn>
                  <a:cxn ang="0">
                    <a:pos x="0" y="31"/>
                  </a:cxn>
                  <a:cxn ang="0">
                    <a:pos x="0" y="13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6" h="31">
                    <a:moveTo>
                      <a:pt x="0" y="0"/>
                    </a:moveTo>
                    <a:lnTo>
                      <a:pt x="0" y="0"/>
                    </a:lnTo>
                    <a:lnTo>
                      <a:pt x="6" y="18"/>
                    </a:lnTo>
                    <a:lnTo>
                      <a:pt x="0" y="27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0" y="13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85" name="Freeform 1361"/>
              <p:cNvSpPr>
                <a:spLocks/>
              </p:cNvSpPr>
              <p:nvPr/>
            </p:nvSpPr>
            <p:spPr bwMode="auto">
              <a:xfrm>
                <a:off x="4517" y="1488"/>
                <a:ext cx="19" cy="9"/>
              </a:xfrm>
              <a:custGeom>
                <a:avLst/>
                <a:gdLst/>
                <a:ahLst/>
                <a:cxnLst>
                  <a:cxn ang="0">
                    <a:pos x="19" y="5"/>
                  </a:cxn>
                  <a:cxn ang="0">
                    <a:pos x="19" y="5"/>
                  </a:cxn>
                  <a:cxn ang="0">
                    <a:pos x="19" y="5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3" y="5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5"/>
                  </a:cxn>
                  <a:cxn ang="0">
                    <a:pos x="19" y="5"/>
                  </a:cxn>
                </a:cxnLst>
                <a:rect l="0" t="0" r="r" b="b"/>
                <a:pathLst>
                  <a:path w="19" h="9">
                    <a:moveTo>
                      <a:pt x="19" y="5"/>
                    </a:moveTo>
                    <a:lnTo>
                      <a:pt x="19" y="5"/>
                    </a:lnTo>
                    <a:lnTo>
                      <a:pt x="19" y="5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3" y="5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5"/>
                    </a:lnTo>
                    <a:lnTo>
                      <a:pt x="19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86" name="Freeform 1362"/>
              <p:cNvSpPr>
                <a:spLocks/>
              </p:cNvSpPr>
              <p:nvPr/>
            </p:nvSpPr>
            <p:spPr bwMode="auto">
              <a:xfrm>
                <a:off x="4422" y="1488"/>
                <a:ext cx="19" cy="9"/>
              </a:xfrm>
              <a:custGeom>
                <a:avLst/>
                <a:gdLst/>
                <a:ahLst/>
                <a:cxnLst>
                  <a:cxn ang="0">
                    <a:pos x="13" y="9"/>
                  </a:cxn>
                  <a:cxn ang="0">
                    <a:pos x="13" y="9"/>
                  </a:cxn>
                  <a:cxn ang="0">
                    <a:pos x="7" y="5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5"/>
                  </a:cxn>
                  <a:cxn ang="0">
                    <a:pos x="19" y="5"/>
                  </a:cxn>
                  <a:cxn ang="0">
                    <a:pos x="13" y="5"/>
                  </a:cxn>
                  <a:cxn ang="0">
                    <a:pos x="13" y="9"/>
                  </a:cxn>
                  <a:cxn ang="0">
                    <a:pos x="13" y="9"/>
                  </a:cxn>
                </a:cxnLst>
                <a:rect l="0" t="0" r="r" b="b"/>
                <a:pathLst>
                  <a:path w="19" h="9">
                    <a:moveTo>
                      <a:pt x="13" y="9"/>
                    </a:moveTo>
                    <a:lnTo>
                      <a:pt x="13" y="9"/>
                    </a:lnTo>
                    <a:lnTo>
                      <a:pt x="7" y="5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5"/>
                    </a:lnTo>
                    <a:lnTo>
                      <a:pt x="19" y="5"/>
                    </a:lnTo>
                    <a:lnTo>
                      <a:pt x="13" y="5"/>
                    </a:lnTo>
                    <a:lnTo>
                      <a:pt x="13" y="9"/>
                    </a:lnTo>
                    <a:lnTo>
                      <a:pt x="13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87" name="Freeform 1363"/>
              <p:cNvSpPr>
                <a:spLocks/>
              </p:cNvSpPr>
              <p:nvPr/>
            </p:nvSpPr>
            <p:spPr bwMode="auto">
              <a:xfrm>
                <a:off x="3986" y="1488"/>
                <a:ext cx="38" cy="5"/>
              </a:xfrm>
              <a:custGeom>
                <a:avLst/>
                <a:gdLst/>
                <a:ahLst/>
                <a:cxnLst>
                  <a:cxn ang="0">
                    <a:pos x="38" y="0"/>
                  </a:cxn>
                  <a:cxn ang="0">
                    <a:pos x="38" y="0"/>
                  </a:cxn>
                  <a:cxn ang="0">
                    <a:pos x="31" y="5"/>
                  </a:cxn>
                  <a:cxn ang="0">
                    <a:pos x="19" y="5"/>
                  </a:cxn>
                  <a:cxn ang="0">
                    <a:pos x="6" y="0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31" y="0"/>
                  </a:cxn>
                  <a:cxn ang="0">
                    <a:pos x="38" y="0"/>
                  </a:cxn>
                  <a:cxn ang="0">
                    <a:pos x="38" y="0"/>
                  </a:cxn>
                </a:cxnLst>
                <a:rect l="0" t="0" r="r" b="b"/>
                <a:pathLst>
                  <a:path w="38" h="5">
                    <a:moveTo>
                      <a:pt x="38" y="0"/>
                    </a:moveTo>
                    <a:lnTo>
                      <a:pt x="38" y="0"/>
                    </a:lnTo>
                    <a:lnTo>
                      <a:pt x="31" y="5"/>
                    </a:lnTo>
                    <a:lnTo>
                      <a:pt x="19" y="5"/>
                    </a:lnTo>
                    <a:lnTo>
                      <a:pt x="6" y="0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31" y="0"/>
                    </a:lnTo>
                    <a:lnTo>
                      <a:pt x="38" y="0"/>
                    </a:lnTo>
                    <a:lnTo>
                      <a:pt x="38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88" name="Freeform 1364"/>
              <p:cNvSpPr>
                <a:spLocks/>
              </p:cNvSpPr>
              <p:nvPr/>
            </p:nvSpPr>
            <p:spPr bwMode="auto">
              <a:xfrm>
                <a:off x="3815" y="1488"/>
                <a:ext cx="19" cy="18"/>
              </a:xfrm>
              <a:custGeom>
                <a:avLst/>
                <a:gdLst/>
                <a:ahLst/>
                <a:cxnLst>
                  <a:cxn ang="0">
                    <a:pos x="19" y="9"/>
                  </a:cxn>
                  <a:cxn ang="0">
                    <a:pos x="19" y="9"/>
                  </a:cxn>
                  <a:cxn ang="0">
                    <a:pos x="12" y="9"/>
                  </a:cxn>
                  <a:cxn ang="0">
                    <a:pos x="6" y="5"/>
                  </a:cxn>
                  <a:cxn ang="0">
                    <a:pos x="6" y="5"/>
                  </a:cxn>
                  <a:cxn ang="0">
                    <a:pos x="6" y="14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19" y="5"/>
                  </a:cxn>
                  <a:cxn ang="0">
                    <a:pos x="19" y="9"/>
                  </a:cxn>
                  <a:cxn ang="0">
                    <a:pos x="19" y="9"/>
                  </a:cxn>
                </a:cxnLst>
                <a:rect l="0" t="0" r="r" b="b"/>
                <a:pathLst>
                  <a:path w="19" h="18">
                    <a:moveTo>
                      <a:pt x="19" y="9"/>
                    </a:moveTo>
                    <a:lnTo>
                      <a:pt x="19" y="9"/>
                    </a:lnTo>
                    <a:lnTo>
                      <a:pt x="12" y="9"/>
                    </a:lnTo>
                    <a:lnTo>
                      <a:pt x="6" y="5"/>
                    </a:lnTo>
                    <a:lnTo>
                      <a:pt x="6" y="5"/>
                    </a:lnTo>
                    <a:lnTo>
                      <a:pt x="6" y="14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9" y="5"/>
                    </a:lnTo>
                    <a:lnTo>
                      <a:pt x="19" y="9"/>
                    </a:lnTo>
                    <a:lnTo>
                      <a:pt x="19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89" name="Freeform 1365"/>
              <p:cNvSpPr>
                <a:spLocks/>
              </p:cNvSpPr>
              <p:nvPr/>
            </p:nvSpPr>
            <p:spPr bwMode="auto">
              <a:xfrm>
                <a:off x="3992" y="1497"/>
                <a:ext cx="32" cy="5"/>
              </a:xfrm>
              <a:custGeom>
                <a:avLst/>
                <a:gdLst/>
                <a:ahLst/>
                <a:cxnLst>
                  <a:cxn ang="0">
                    <a:pos x="32" y="5"/>
                  </a:cxn>
                  <a:cxn ang="0">
                    <a:pos x="32" y="5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32" y="5"/>
                  </a:cxn>
                  <a:cxn ang="0">
                    <a:pos x="32" y="5"/>
                  </a:cxn>
                </a:cxnLst>
                <a:rect l="0" t="0" r="r" b="b"/>
                <a:pathLst>
                  <a:path w="32" h="5">
                    <a:moveTo>
                      <a:pt x="32" y="5"/>
                    </a:moveTo>
                    <a:lnTo>
                      <a:pt x="32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32" y="5"/>
                    </a:lnTo>
                    <a:lnTo>
                      <a:pt x="32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90" name="Freeform 1366"/>
              <p:cNvSpPr>
                <a:spLocks noEditPoints="1"/>
              </p:cNvSpPr>
              <p:nvPr/>
            </p:nvSpPr>
            <p:spPr bwMode="auto">
              <a:xfrm>
                <a:off x="2416" y="936"/>
                <a:ext cx="2513" cy="755"/>
              </a:xfrm>
              <a:custGeom>
                <a:avLst/>
                <a:gdLst/>
                <a:ahLst/>
                <a:cxnLst>
                  <a:cxn ang="0">
                    <a:pos x="2424" y="498"/>
                  </a:cxn>
                  <a:cxn ang="0">
                    <a:pos x="2266" y="435"/>
                  </a:cxn>
                  <a:cxn ang="0">
                    <a:pos x="2260" y="512"/>
                  </a:cxn>
                  <a:cxn ang="0">
                    <a:pos x="2158" y="512"/>
                  </a:cxn>
                  <a:cxn ang="0">
                    <a:pos x="2076" y="400"/>
                  </a:cxn>
                  <a:cxn ang="0">
                    <a:pos x="2082" y="292"/>
                  </a:cxn>
                  <a:cxn ang="0">
                    <a:pos x="1968" y="373"/>
                  </a:cxn>
                  <a:cxn ang="0">
                    <a:pos x="1892" y="400"/>
                  </a:cxn>
                  <a:cxn ang="0">
                    <a:pos x="1829" y="489"/>
                  </a:cxn>
                  <a:cxn ang="0">
                    <a:pos x="1873" y="570"/>
                  </a:cxn>
                  <a:cxn ang="0">
                    <a:pos x="1829" y="400"/>
                  </a:cxn>
                  <a:cxn ang="0">
                    <a:pos x="1911" y="323"/>
                  </a:cxn>
                  <a:cxn ang="0">
                    <a:pos x="1861" y="202"/>
                  </a:cxn>
                  <a:cxn ang="0">
                    <a:pos x="1829" y="125"/>
                  </a:cxn>
                  <a:cxn ang="0">
                    <a:pos x="1892" y="40"/>
                  </a:cxn>
                  <a:cxn ang="0">
                    <a:pos x="1703" y="58"/>
                  </a:cxn>
                  <a:cxn ang="0">
                    <a:pos x="1639" y="139"/>
                  </a:cxn>
                  <a:cxn ang="0">
                    <a:pos x="1582" y="220"/>
                  </a:cxn>
                  <a:cxn ang="0">
                    <a:pos x="1563" y="319"/>
                  </a:cxn>
                  <a:cxn ang="0">
                    <a:pos x="1722" y="391"/>
                  </a:cxn>
                  <a:cxn ang="0">
                    <a:pos x="1734" y="485"/>
                  </a:cxn>
                  <a:cxn ang="0">
                    <a:pos x="1481" y="552"/>
                  </a:cxn>
                  <a:cxn ang="0">
                    <a:pos x="1336" y="373"/>
                  </a:cxn>
                  <a:cxn ang="0">
                    <a:pos x="1310" y="80"/>
                  </a:cxn>
                  <a:cxn ang="0">
                    <a:pos x="1063" y="458"/>
                  </a:cxn>
                  <a:cxn ang="0">
                    <a:pos x="924" y="462"/>
                  </a:cxn>
                  <a:cxn ang="0">
                    <a:pos x="677" y="418"/>
                  </a:cxn>
                  <a:cxn ang="0">
                    <a:pos x="747" y="278"/>
                  </a:cxn>
                  <a:cxn ang="0">
                    <a:pos x="690" y="170"/>
                  </a:cxn>
                  <a:cxn ang="0">
                    <a:pos x="424" y="296"/>
                  </a:cxn>
                  <a:cxn ang="0">
                    <a:pos x="342" y="170"/>
                  </a:cxn>
                  <a:cxn ang="0">
                    <a:pos x="342" y="350"/>
                  </a:cxn>
                  <a:cxn ang="0">
                    <a:pos x="89" y="386"/>
                  </a:cxn>
                  <a:cxn ang="0">
                    <a:pos x="146" y="292"/>
                  </a:cxn>
                  <a:cxn ang="0">
                    <a:pos x="253" y="323"/>
                  </a:cxn>
                  <a:cxn ang="0">
                    <a:pos x="57" y="629"/>
                  </a:cxn>
                  <a:cxn ang="0">
                    <a:pos x="734" y="615"/>
                  </a:cxn>
                  <a:cxn ang="0">
                    <a:pos x="1158" y="674"/>
                  </a:cxn>
                  <a:cxn ang="0">
                    <a:pos x="57" y="669"/>
                  </a:cxn>
                  <a:cxn ang="0">
                    <a:pos x="544" y="449"/>
                  </a:cxn>
                  <a:cxn ang="0">
                    <a:pos x="570" y="458"/>
                  </a:cxn>
                  <a:cxn ang="0">
                    <a:pos x="519" y="440"/>
                  </a:cxn>
                  <a:cxn ang="0">
                    <a:pos x="582" y="449"/>
                  </a:cxn>
                  <a:cxn ang="0">
                    <a:pos x="823" y="489"/>
                  </a:cxn>
                  <a:cxn ang="0">
                    <a:pos x="734" y="391"/>
                  </a:cxn>
                  <a:cxn ang="0">
                    <a:pos x="842" y="449"/>
                  </a:cxn>
                  <a:cxn ang="0">
                    <a:pos x="855" y="489"/>
                  </a:cxn>
                  <a:cxn ang="0">
                    <a:pos x="1209" y="418"/>
                  </a:cxn>
                  <a:cxn ang="0">
                    <a:pos x="1304" y="161"/>
                  </a:cxn>
                  <a:cxn ang="0">
                    <a:pos x="1513" y="98"/>
                  </a:cxn>
                  <a:cxn ang="0">
                    <a:pos x="1108" y="557"/>
                  </a:cxn>
                  <a:cxn ang="0">
                    <a:pos x="1146" y="323"/>
                  </a:cxn>
                  <a:cxn ang="0">
                    <a:pos x="1677" y="193"/>
                  </a:cxn>
                  <a:cxn ang="0">
                    <a:pos x="1614" y="179"/>
                  </a:cxn>
                  <a:cxn ang="0">
                    <a:pos x="1772" y="31"/>
                  </a:cxn>
                  <a:cxn ang="0">
                    <a:pos x="1886" y="269"/>
                  </a:cxn>
                  <a:cxn ang="0">
                    <a:pos x="1943" y="435"/>
                  </a:cxn>
                  <a:cxn ang="0">
                    <a:pos x="2241" y="624"/>
                  </a:cxn>
                  <a:cxn ang="0">
                    <a:pos x="1994" y="624"/>
                  </a:cxn>
                  <a:cxn ang="0">
                    <a:pos x="1753" y="588"/>
                  </a:cxn>
                  <a:cxn ang="0">
                    <a:pos x="1772" y="687"/>
                  </a:cxn>
                  <a:cxn ang="0">
                    <a:pos x="880" y="701"/>
                  </a:cxn>
                  <a:cxn ang="0">
                    <a:pos x="342" y="705"/>
                  </a:cxn>
                </a:cxnLst>
                <a:rect l="0" t="0" r="r" b="b"/>
                <a:pathLst>
                  <a:path w="2513" h="755">
                    <a:moveTo>
                      <a:pt x="0" y="755"/>
                    </a:moveTo>
                    <a:lnTo>
                      <a:pt x="0" y="755"/>
                    </a:lnTo>
                    <a:lnTo>
                      <a:pt x="2513" y="755"/>
                    </a:lnTo>
                    <a:lnTo>
                      <a:pt x="2513" y="674"/>
                    </a:lnTo>
                    <a:lnTo>
                      <a:pt x="2513" y="674"/>
                    </a:lnTo>
                    <a:lnTo>
                      <a:pt x="2506" y="683"/>
                    </a:lnTo>
                    <a:lnTo>
                      <a:pt x="2506" y="683"/>
                    </a:lnTo>
                    <a:lnTo>
                      <a:pt x="2500" y="683"/>
                    </a:lnTo>
                    <a:lnTo>
                      <a:pt x="2494" y="683"/>
                    </a:lnTo>
                    <a:lnTo>
                      <a:pt x="2494" y="683"/>
                    </a:lnTo>
                    <a:lnTo>
                      <a:pt x="2494" y="683"/>
                    </a:lnTo>
                    <a:lnTo>
                      <a:pt x="2494" y="683"/>
                    </a:lnTo>
                    <a:lnTo>
                      <a:pt x="2506" y="669"/>
                    </a:lnTo>
                    <a:lnTo>
                      <a:pt x="2506" y="669"/>
                    </a:lnTo>
                    <a:lnTo>
                      <a:pt x="2513" y="669"/>
                    </a:lnTo>
                    <a:lnTo>
                      <a:pt x="2513" y="597"/>
                    </a:lnTo>
                    <a:lnTo>
                      <a:pt x="2513" y="597"/>
                    </a:lnTo>
                    <a:lnTo>
                      <a:pt x="2494" y="597"/>
                    </a:lnTo>
                    <a:lnTo>
                      <a:pt x="2481" y="602"/>
                    </a:lnTo>
                    <a:lnTo>
                      <a:pt x="2481" y="602"/>
                    </a:lnTo>
                    <a:lnTo>
                      <a:pt x="2481" y="602"/>
                    </a:lnTo>
                    <a:lnTo>
                      <a:pt x="2487" y="606"/>
                    </a:lnTo>
                    <a:lnTo>
                      <a:pt x="2487" y="606"/>
                    </a:lnTo>
                    <a:lnTo>
                      <a:pt x="2481" y="606"/>
                    </a:lnTo>
                    <a:lnTo>
                      <a:pt x="2481" y="606"/>
                    </a:lnTo>
                    <a:lnTo>
                      <a:pt x="2481" y="611"/>
                    </a:lnTo>
                    <a:lnTo>
                      <a:pt x="2481" y="611"/>
                    </a:lnTo>
                    <a:lnTo>
                      <a:pt x="2481" y="611"/>
                    </a:lnTo>
                    <a:lnTo>
                      <a:pt x="2475" y="606"/>
                    </a:lnTo>
                    <a:lnTo>
                      <a:pt x="2468" y="606"/>
                    </a:lnTo>
                    <a:lnTo>
                      <a:pt x="2468" y="606"/>
                    </a:lnTo>
                    <a:lnTo>
                      <a:pt x="2475" y="597"/>
                    </a:lnTo>
                    <a:lnTo>
                      <a:pt x="2481" y="588"/>
                    </a:lnTo>
                    <a:lnTo>
                      <a:pt x="2481" y="588"/>
                    </a:lnTo>
                    <a:lnTo>
                      <a:pt x="2494" y="593"/>
                    </a:lnTo>
                    <a:lnTo>
                      <a:pt x="2513" y="593"/>
                    </a:lnTo>
                    <a:lnTo>
                      <a:pt x="2513" y="579"/>
                    </a:lnTo>
                    <a:lnTo>
                      <a:pt x="2513" y="579"/>
                    </a:lnTo>
                    <a:lnTo>
                      <a:pt x="2481" y="579"/>
                    </a:lnTo>
                    <a:lnTo>
                      <a:pt x="2481" y="579"/>
                    </a:lnTo>
                    <a:lnTo>
                      <a:pt x="2462" y="584"/>
                    </a:lnTo>
                    <a:lnTo>
                      <a:pt x="2456" y="579"/>
                    </a:lnTo>
                    <a:lnTo>
                      <a:pt x="2462" y="552"/>
                    </a:lnTo>
                    <a:lnTo>
                      <a:pt x="2462" y="552"/>
                    </a:lnTo>
                    <a:lnTo>
                      <a:pt x="2456" y="552"/>
                    </a:lnTo>
                    <a:lnTo>
                      <a:pt x="2449" y="561"/>
                    </a:lnTo>
                    <a:lnTo>
                      <a:pt x="2449" y="566"/>
                    </a:lnTo>
                    <a:lnTo>
                      <a:pt x="2443" y="570"/>
                    </a:lnTo>
                    <a:lnTo>
                      <a:pt x="2443" y="570"/>
                    </a:lnTo>
                    <a:lnTo>
                      <a:pt x="2443" y="566"/>
                    </a:lnTo>
                    <a:lnTo>
                      <a:pt x="2443" y="561"/>
                    </a:lnTo>
                    <a:lnTo>
                      <a:pt x="2449" y="552"/>
                    </a:lnTo>
                    <a:lnTo>
                      <a:pt x="2449" y="548"/>
                    </a:lnTo>
                    <a:lnTo>
                      <a:pt x="2449" y="548"/>
                    </a:lnTo>
                    <a:lnTo>
                      <a:pt x="2430" y="543"/>
                    </a:lnTo>
                    <a:lnTo>
                      <a:pt x="2418" y="543"/>
                    </a:lnTo>
                    <a:lnTo>
                      <a:pt x="2411" y="548"/>
                    </a:lnTo>
                    <a:lnTo>
                      <a:pt x="2411" y="548"/>
                    </a:lnTo>
                    <a:lnTo>
                      <a:pt x="2411" y="543"/>
                    </a:lnTo>
                    <a:lnTo>
                      <a:pt x="2411" y="539"/>
                    </a:lnTo>
                    <a:lnTo>
                      <a:pt x="2411" y="534"/>
                    </a:lnTo>
                    <a:lnTo>
                      <a:pt x="2424" y="534"/>
                    </a:lnTo>
                    <a:lnTo>
                      <a:pt x="2424" y="534"/>
                    </a:lnTo>
                    <a:lnTo>
                      <a:pt x="2411" y="525"/>
                    </a:lnTo>
                    <a:lnTo>
                      <a:pt x="2411" y="521"/>
                    </a:lnTo>
                    <a:lnTo>
                      <a:pt x="2411" y="512"/>
                    </a:lnTo>
                    <a:lnTo>
                      <a:pt x="2411" y="512"/>
                    </a:lnTo>
                    <a:lnTo>
                      <a:pt x="2418" y="512"/>
                    </a:lnTo>
                    <a:lnTo>
                      <a:pt x="2424" y="512"/>
                    </a:lnTo>
                    <a:lnTo>
                      <a:pt x="2424" y="512"/>
                    </a:lnTo>
                    <a:lnTo>
                      <a:pt x="2424" y="503"/>
                    </a:lnTo>
                    <a:lnTo>
                      <a:pt x="2424" y="498"/>
                    </a:lnTo>
                    <a:lnTo>
                      <a:pt x="2430" y="494"/>
                    </a:lnTo>
                    <a:lnTo>
                      <a:pt x="2437" y="489"/>
                    </a:lnTo>
                    <a:lnTo>
                      <a:pt x="2437" y="489"/>
                    </a:lnTo>
                    <a:lnTo>
                      <a:pt x="2418" y="489"/>
                    </a:lnTo>
                    <a:lnTo>
                      <a:pt x="2399" y="489"/>
                    </a:lnTo>
                    <a:lnTo>
                      <a:pt x="2380" y="489"/>
                    </a:lnTo>
                    <a:lnTo>
                      <a:pt x="2361" y="494"/>
                    </a:lnTo>
                    <a:lnTo>
                      <a:pt x="2361" y="494"/>
                    </a:lnTo>
                    <a:lnTo>
                      <a:pt x="2361" y="418"/>
                    </a:lnTo>
                    <a:lnTo>
                      <a:pt x="2361" y="418"/>
                    </a:lnTo>
                    <a:lnTo>
                      <a:pt x="2373" y="409"/>
                    </a:lnTo>
                    <a:lnTo>
                      <a:pt x="2380" y="404"/>
                    </a:lnTo>
                    <a:lnTo>
                      <a:pt x="2380" y="391"/>
                    </a:lnTo>
                    <a:lnTo>
                      <a:pt x="2380" y="391"/>
                    </a:lnTo>
                    <a:lnTo>
                      <a:pt x="2449" y="391"/>
                    </a:lnTo>
                    <a:lnTo>
                      <a:pt x="2481" y="391"/>
                    </a:lnTo>
                    <a:lnTo>
                      <a:pt x="2494" y="391"/>
                    </a:lnTo>
                    <a:lnTo>
                      <a:pt x="2494" y="391"/>
                    </a:lnTo>
                    <a:lnTo>
                      <a:pt x="2500" y="386"/>
                    </a:lnTo>
                    <a:lnTo>
                      <a:pt x="2506" y="382"/>
                    </a:lnTo>
                    <a:lnTo>
                      <a:pt x="2513" y="382"/>
                    </a:lnTo>
                    <a:lnTo>
                      <a:pt x="2513" y="350"/>
                    </a:lnTo>
                    <a:lnTo>
                      <a:pt x="2513" y="350"/>
                    </a:lnTo>
                    <a:lnTo>
                      <a:pt x="2487" y="350"/>
                    </a:lnTo>
                    <a:lnTo>
                      <a:pt x="2487" y="350"/>
                    </a:lnTo>
                    <a:lnTo>
                      <a:pt x="2481" y="355"/>
                    </a:lnTo>
                    <a:lnTo>
                      <a:pt x="2487" y="359"/>
                    </a:lnTo>
                    <a:lnTo>
                      <a:pt x="2487" y="359"/>
                    </a:lnTo>
                    <a:lnTo>
                      <a:pt x="2399" y="359"/>
                    </a:lnTo>
                    <a:lnTo>
                      <a:pt x="2399" y="359"/>
                    </a:lnTo>
                    <a:lnTo>
                      <a:pt x="2399" y="382"/>
                    </a:lnTo>
                    <a:lnTo>
                      <a:pt x="2399" y="382"/>
                    </a:lnTo>
                    <a:lnTo>
                      <a:pt x="2361" y="382"/>
                    </a:lnTo>
                    <a:lnTo>
                      <a:pt x="2361" y="382"/>
                    </a:lnTo>
                    <a:lnTo>
                      <a:pt x="2361" y="391"/>
                    </a:lnTo>
                    <a:lnTo>
                      <a:pt x="2354" y="391"/>
                    </a:lnTo>
                    <a:lnTo>
                      <a:pt x="2348" y="391"/>
                    </a:lnTo>
                    <a:lnTo>
                      <a:pt x="2342" y="400"/>
                    </a:lnTo>
                    <a:lnTo>
                      <a:pt x="2342" y="400"/>
                    </a:lnTo>
                    <a:lnTo>
                      <a:pt x="2272" y="395"/>
                    </a:lnTo>
                    <a:lnTo>
                      <a:pt x="2209" y="395"/>
                    </a:lnTo>
                    <a:lnTo>
                      <a:pt x="2209" y="395"/>
                    </a:lnTo>
                    <a:lnTo>
                      <a:pt x="2272" y="400"/>
                    </a:lnTo>
                    <a:lnTo>
                      <a:pt x="2335" y="400"/>
                    </a:lnTo>
                    <a:lnTo>
                      <a:pt x="2335" y="400"/>
                    </a:lnTo>
                    <a:lnTo>
                      <a:pt x="2323" y="404"/>
                    </a:lnTo>
                    <a:lnTo>
                      <a:pt x="2310" y="409"/>
                    </a:lnTo>
                    <a:lnTo>
                      <a:pt x="2272" y="404"/>
                    </a:lnTo>
                    <a:lnTo>
                      <a:pt x="2241" y="404"/>
                    </a:lnTo>
                    <a:lnTo>
                      <a:pt x="2222" y="404"/>
                    </a:lnTo>
                    <a:lnTo>
                      <a:pt x="2209" y="409"/>
                    </a:lnTo>
                    <a:lnTo>
                      <a:pt x="2209" y="409"/>
                    </a:lnTo>
                    <a:lnTo>
                      <a:pt x="2285" y="409"/>
                    </a:lnTo>
                    <a:lnTo>
                      <a:pt x="2316" y="413"/>
                    </a:lnTo>
                    <a:lnTo>
                      <a:pt x="2342" y="418"/>
                    </a:lnTo>
                    <a:lnTo>
                      <a:pt x="2342" y="418"/>
                    </a:lnTo>
                    <a:lnTo>
                      <a:pt x="2310" y="418"/>
                    </a:lnTo>
                    <a:lnTo>
                      <a:pt x="2279" y="418"/>
                    </a:lnTo>
                    <a:lnTo>
                      <a:pt x="2241" y="418"/>
                    </a:lnTo>
                    <a:lnTo>
                      <a:pt x="2209" y="418"/>
                    </a:lnTo>
                    <a:lnTo>
                      <a:pt x="2209" y="418"/>
                    </a:lnTo>
                    <a:lnTo>
                      <a:pt x="2272" y="422"/>
                    </a:lnTo>
                    <a:lnTo>
                      <a:pt x="2310" y="422"/>
                    </a:lnTo>
                    <a:lnTo>
                      <a:pt x="2335" y="418"/>
                    </a:lnTo>
                    <a:lnTo>
                      <a:pt x="2335" y="418"/>
                    </a:lnTo>
                    <a:lnTo>
                      <a:pt x="2323" y="426"/>
                    </a:lnTo>
                    <a:lnTo>
                      <a:pt x="2310" y="431"/>
                    </a:lnTo>
                    <a:lnTo>
                      <a:pt x="2272" y="431"/>
                    </a:lnTo>
                    <a:lnTo>
                      <a:pt x="2234" y="426"/>
                    </a:lnTo>
                    <a:lnTo>
                      <a:pt x="2209" y="426"/>
                    </a:lnTo>
                    <a:lnTo>
                      <a:pt x="2209" y="426"/>
                    </a:lnTo>
                    <a:lnTo>
                      <a:pt x="2266" y="435"/>
                    </a:lnTo>
                    <a:lnTo>
                      <a:pt x="2329" y="435"/>
                    </a:lnTo>
                    <a:lnTo>
                      <a:pt x="2329" y="435"/>
                    </a:lnTo>
                    <a:lnTo>
                      <a:pt x="2316" y="440"/>
                    </a:lnTo>
                    <a:lnTo>
                      <a:pt x="2304" y="440"/>
                    </a:lnTo>
                    <a:lnTo>
                      <a:pt x="2272" y="440"/>
                    </a:lnTo>
                    <a:lnTo>
                      <a:pt x="2241" y="435"/>
                    </a:lnTo>
                    <a:lnTo>
                      <a:pt x="2222" y="435"/>
                    </a:lnTo>
                    <a:lnTo>
                      <a:pt x="2209" y="440"/>
                    </a:lnTo>
                    <a:lnTo>
                      <a:pt x="2209" y="440"/>
                    </a:lnTo>
                    <a:lnTo>
                      <a:pt x="2247" y="444"/>
                    </a:lnTo>
                    <a:lnTo>
                      <a:pt x="2279" y="444"/>
                    </a:lnTo>
                    <a:lnTo>
                      <a:pt x="2310" y="444"/>
                    </a:lnTo>
                    <a:lnTo>
                      <a:pt x="2316" y="449"/>
                    </a:lnTo>
                    <a:lnTo>
                      <a:pt x="2323" y="453"/>
                    </a:lnTo>
                    <a:lnTo>
                      <a:pt x="2323" y="453"/>
                    </a:lnTo>
                    <a:lnTo>
                      <a:pt x="2266" y="449"/>
                    </a:lnTo>
                    <a:lnTo>
                      <a:pt x="2234" y="449"/>
                    </a:lnTo>
                    <a:lnTo>
                      <a:pt x="2215" y="453"/>
                    </a:lnTo>
                    <a:lnTo>
                      <a:pt x="2209" y="458"/>
                    </a:lnTo>
                    <a:lnTo>
                      <a:pt x="2209" y="458"/>
                    </a:lnTo>
                    <a:lnTo>
                      <a:pt x="2279" y="453"/>
                    </a:lnTo>
                    <a:lnTo>
                      <a:pt x="2310" y="458"/>
                    </a:lnTo>
                    <a:lnTo>
                      <a:pt x="2323" y="458"/>
                    </a:lnTo>
                    <a:lnTo>
                      <a:pt x="2329" y="462"/>
                    </a:lnTo>
                    <a:lnTo>
                      <a:pt x="2329" y="462"/>
                    </a:lnTo>
                    <a:lnTo>
                      <a:pt x="2266" y="462"/>
                    </a:lnTo>
                    <a:lnTo>
                      <a:pt x="2234" y="462"/>
                    </a:lnTo>
                    <a:lnTo>
                      <a:pt x="2209" y="467"/>
                    </a:lnTo>
                    <a:lnTo>
                      <a:pt x="2209" y="467"/>
                    </a:lnTo>
                    <a:lnTo>
                      <a:pt x="2241" y="467"/>
                    </a:lnTo>
                    <a:lnTo>
                      <a:pt x="2272" y="467"/>
                    </a:lnTo>
                    <a:lnTo>
                      <a:pt x="2304" y="467"/>
                    </a:lnTo>
                    <a:lnTo>
                      <a:pt x="2329" y="476"/>
                    </a:lnTo>
                    <a:lnTo>
                      <a:pt x="2329" y="476"/>
                    </a:lnTo>
                    <a:lnTo>
                      <a:pt x="2297" y="476"/>
                    </a:lnTo>
                    <a:lnTo>
                      <a:pt x="2266" y="471"/>
                    </a:lnTo>
                    <a:lnTo>
                      <a:pt x="2241" y="471"/>
                    </a:lnTo>
                    <a:lnTo>
                      <a:pt x="2209" y="476"/>
                    </a:lnTo>
                    <a:lnTo>
                      <a:pt x="2209" y="476"/>
                    </a:lnTo>
                    <a:lnTo>
                      <a:pt x="2253" y="476"/>
                    </a:lnTo>
                    <a:lnTo>
                      <a:pt x="2253" y="476"/>
                    </a:lnTo>
                    <a:lnTo>
                      <a:pt x="2297" y="480"/>
                    </a:lnTo>
                    <a:lnTo>
                      <a:pt x="2316" y="480"/>
                    </a:lnTo>
                    <a:lnTo>
                      <a:pt x="2323" y="485"/>
                    </a:lnTo>
                    <a:lnTo>
                      <a:pt x="2323" y="485"/>
                    </a:lnTo>
                    <a:lnTo>
                      <a:pt x="2266" y="480"/>
                    </a:lnTo>
                    <a:lnTo>
                      <a:pt x="2234" y="485"/>
                    </a:lnTo>
                    <a:lnTo>
                      <a:pt x="2215" y="485"/>
                    </a:lnTo>
                    <a:lnTo>
                      <a:pt x="2209" y="489"/>
                    </a:lnTo>
                    <a:lnTo>
                      <a:pt x="2209" y="489"/>
                    </a:lnTo>
                    <a:lnTo>
                      <a:pt x="2272" y="489"/>
                    </a:lnTo>
                    <a:lnTo>
                      <a:pt x="2304" y="489"/>
                    </a:lnTo>
                    <a:lnTo>
                      <a:pt x="2329" y="494"/>
                    </a:lnTo>
                    <a:lnTo>
                      <a:pt x="2329" y="494"/>
                    </a:lnTo>
                    <a:lnTo>
                      <a:pt x="2297" y="498"/>
                    </a:lnTo>
                    <a:lnTo>
                      <a:pt x="2266" y="494"/>
                    </a:lnTo>
                    <a:lnTo>
                      <a:pt x="2234" y="494"/>
                    </a:lnTo>
                    <a:lnTo>
                      <a:pt x="2222" y="498"/>
                    </a:lnTo>
                    <a:lnTo>
                      <a:pt x="2209" y="503"/>
                    </a:lnTo>
                    <a:lnTo>
                      <a:pt x="2209" y="503"/>
                    </a:lnTo>
                    <a:lnTo>
                      <a:pt x="2241" y="503"/>
                    </a:lnTo>
                    <a:lnTo>
                      <a:pt x="2279" y="503"/>
                    </a:lnTo>
                    <a:lnTo>
                      <a:pt x="2279" y="503"/>
                    </a:lnTo>
                    <a:lnTo>
                      <a:pt x="2279" y="503"/>
                    </a:lnTo>
                    <a:lnTo>
                      <a:pt x="2279" y="503"/>
                    </a:lnTo>
                    <a:lnTo>
                      <a:pt x="2260" y="503"/>
                    </a:lnTo>
                    <a:lnTo>
                      <a:pt x="2234" y="503"/>
                    </a:lnTo>
                    <a:lnTo>
                      <a:pt x="2228" y="507"/>
                    </a:lnTo>
                    <a:lnTo>
                      <a:pt x="2222" y="512"/>
                    </a:lnTo>
                    <a:lnTo>
                      <a:pt x="2222" y="512"/>
                    </a:lnTo>
                    <a:lnTo>
                      <a:pt x="2241" y="516"/>
                    </a:lnTo>
                    <a:lnTo>
                      <a:pt x="2260" y="512"/>
                    </a:lnTo>
                    <a:lnTo>
                      <a:pt x="2272" y="512"/>
                    </a:lnTo>
                    <a:lnTo>
                      <a:pt x="2279" y="516"/>
                    </a:lnTo>
                    <a:lnTo>
                      <a:pt x="2285" y="521"/>
                    </a:lnTo>
                    <a:lnTo>
                      <a:pt x="2285" y="521"/>
                    </a:lnTo>
                    <a:lnTo>
                      <a:pt x="2253" y="521"/>
                    </a:lnTo>
                    <a:lnTo>
                      <a:pt x="2234" y="521"/>
                    </a:lnTo>
                    <a:lnTo>
                      <a:pt x="2222" y="521"/>
                    </a:lnTo>
                    <a:lnTo>
                      <a:pt x="2222" y="521"/>
                    </a:lnTo>
                    <a:lnTo>
                      <a:pt x="2260" y="525"/>
                    </a:lnTo>
                    <a:lnTo>
                      <a:pt x="2272" y="525"/>
                    </a:lnTo>
                    <a:lnTo>
                      <a:pt x="2285" y="530"/>
                    </a:lnTo>
                    <a:lnTo>
                      <a:pt x="2285" y="530"/>
                    </a:lnTo>
                    <a:lnTo>
                      <a:pt x="2272" y="530"/>
                    </a:lnTo>
                    <a:lnTo>
                      <a:pt x="2253" y="530"/>
                    </a:lnTo>
                    <a:lnTo>
                      <a:pt x="2222" y="534"/>
                    </a:lnTo>
                    <a:lnTo>
                      <a:pt x="2222" y="534"/>
                    </a:lnTo>
                    <a:lnTo>
                      <a:pt x="2241" y="534"/>
                    </a:lnTo>
                    <a:lnTo>
                      <a:pt x="2260" y="534"/>
                    </a:lnTo>
                    <a:lnTo>
                      <a:pt x="2272" y="534"/>
                    </a:lnTo>
                    <a:lnTo>
                      <a:pt x="2279" y="539"/>
                    </a:lnTo>
                    <a:lnTo>
                      <a:pt x="2285" y="543"/>
                    </a:lnTo>
                    <a:lnTo>
                      <a:pt x="2285" y="543"/>
                    </a:lnTo>
                    <a:lnTo>
                      <a:pt x="2272" y="543"/>
                    </a:lnTo>
                    <a:lnTo>
                      <a:pt x="2253" y="539"/>
                    </a:lnTo>
                    <a:lnTo>
                      <a:pt x="2234" y="539"/>
                    </a:lnTo>
                    <a:lnTo>
                      <a:pt x="2228" y="543"/>
                    </a:lnTo>
                    <a:lnTo>
                      <a:pt x="2222" y="548"/>
                    </a:lnTo>
                    <a:lnTo>
                      <a:pt x="2222" y="548"/>
                    </a:lnTo>
                    <a:lnTo>
                      <a:pt x="2241" y="548"/>
                    </a:lnTo>
                    <a:lnTo>
                      <a:pt x="2260" y="548"/>
                    </a:lnTo>
                    <a:lnTo>
                      <a:pt x="2272" y="548"/>
                    </a:lnTo>
                    <a:lnTo>
                      <a:pt x="2279" y="548"/>
                    </a:lnTo>
                    <a:lnTo>
                      <a:pt x="2279" y="552"/>
                    </a:lnTo>
                    <a:lnTo>
                      <a:pt x="2279" y="552"/>
                    </a:lnTo>
                    <a:lnTo>
                      <a:pt x="2247" y="552"/>
                    </a:lnTo>
                    <a:lnTo>
                      <a:pt x="2234" y="552"/>
                    </a:lnTo>
                    <a:lnTo>
                      <a:pt x="2222" y="557"/>
                    </a:lnTo>
                    <a:lnTo>
                      <a:pt x="2222" y="557"/>
                    </a:lnTo>
                    <a:lnTo>
                      <a:pt x="2260" y="557"/>
                    </a:lnTo>
                    <a:lnTo>
                      <a:pt x="2285" y="561"/>
                    </a:lnTo>
                    <a:lnTo>
                      <a:pt x="2285" y="561"/>
                    </a:lnTo>
                    <a:lnTo>
                      <a:pt x="2241" y="570"/>
                    </a:lnTo>
                    <a:lnTo>
                      <a:pt x="2209" y="575"/>
                    </a:lnTo>
                    <a:lnTo>
                      <a:pt x="2184" y="570"/>
                    </a:lnTo>
                    <a:lnTo>
                      <a:pt x="2184" y="570"/>
                    </a:lnTo>
                    <a:lnTo>
                      <a:pt x="2190" y="566"/>
                    </a:lnTo>
                    <a:lnTo>
                      <a:pt x="2190" y="561"/>
                    </a:lnTo>
                    <a:lnTo>
                      <a:pt x="2190" y="561"/>
                    </a:lnTo>
                    <a:lnTo>
                      <a:pt x="2184" y="566"/>
                    </a:lnTo>
                    <a:lnTo>
                      <a:pt x="2171" y="561"/>
                    </a:lnTo>
                    <a:lnTo>
                      <a:pt x="2171" y="561"/>
                    </a:lnTo>
                    <a:lnTo>
                      <a:pt x="2171" y="566"/>
                    </a:lnTo>
                    <a:lnTo>
                      <a:pt x="2177" y="570"/>
                    </a:lnTo>
                    <a:lnTo>
                      <a:pt x="2177" y="570"/>
                    </a:lnTo>
                    <a:lnTo>
                      <a:pt x="2171" y="570"/>
                    </a:lnTo>
                    <a:lnTo>
                      <a:pt x="2171" y="570"/>
                    </a:lnTo>
                    <a:lnTo>
                      <a:pt x="2165" y="570"/>
                    </a:lnTo>
                    <a:lnTo>
                      <a:pt x="2158" y="566"/>
                    </a:lnTo>
                    <a:lnTo>
                      <a:pt x="2158" y="557"/>
                    </a:lnTo>
                    <a:lnTo>
                      <a:pt x="2165" y="548"/>
                    </a:lnTo>
                    <a:lnTo>
                      <a:pt x="2171" y="543"/>
                    </a:lnTo>
                    <a:lnTo>
                      <a:pt x="2171" y="543"/>
                    </a:lnTo>
                    <a:lnTo>
                      <a:pt x="2158" y="539"/>
                    </a:lnTo>
                    <a:lnTo>
                      <a:pt x="2158" y="530"/>
                    </a:lnTo>
                    <a:lnTo>
                      <a:pt x="2158" y="530"/>
                    </a:lnTo>
                    <a:lnTo>
                      <a:pt x="2165" y="525"/>
                    </a:lnTo>
                    <a:lnTo>
                      <a:pt x="2165" y="521"/>
                    </a:lnTo>
                    <a:lnTo>
                      <a:pt x="2171" y="516"/>
                    </a:lnTo>
                    <a:lnTo>
                      <a:pt x="2171" y="516"/>
                    </a:lnTo>
                    <a:lnTo>
                      <a:pt x="2165" y="521"/>
                    </a:lnTo>
                    <a:lnTo>
                      <a:pt x="2165" y="516"/>
                    </a:lnTo>
                    <a:lnTo>
                      <a:pt x="2158" y="512"/>
                    </a:lnTo>
                    <a:lnTo>
                      <a:pt x="2152" y="503"/>
                    </a:lnTo>
                    <a:lnTo>
                      <a:pt x="2146" y="503"/>
                    </a:lnTo>
                    <a:lnTo>
                      <a:pt x="2139" y="507"/>
                    </a:lnTo>
                    <a:lnTo>
                      <a:pt x="2139" y="507"/>
                    </a:lnTo>
                    <a:lnTo>
                      <a:pt x="2139" y="512"/>
                    </a:lnTo>
                    <a:lnTo>
                      <a:pt x="2146" y="521"/>
                    </a:lnTo>
                    <a:lnTo>
                      <a:pt x="2139" y="539"/>
                    </a:lnTo>
                    <a:lnTo>
                      <a:pt x="2139" y="561"/>
                    </a:lnTo>
                    <a:lnTo>
                      <a:pt x="2146" y="566"/>
                    </a:lnTo>
                    <a:lnTo>
                      <a:pt x="2152" y="570"/>
                    </a:lnTo>
                    <a:lnTo>
                      <a:pt x="2152" y="570"/>
                    </a:lnTo>
                    <a:lnTo>
                      <a:pt x="2120" y="575"/>
                    </a:lnTo>
                    <a:lnTo>
                      <a:pt x="2082" y="570"/>
                    </a:lnTo>
                    <a:lnTo>
                      <a:pt x="2082" y="570"/>
                    </a:lnTo>
                    <a:lnTo>
                      <a:pt x="2089" y="566"/>
                    </a:lnTo>
                    <a:lnTo>
                      <a:pt x="2095" y="566"/>
                    </a:lnTo>
                    <a:lnTo>
                      <a:pt x="2095" y="570"/>
                    </a:lnTo>
                    <a:lnTo>
                      <a:pt x="2101" y="566"/>
                    </a:lnTo>
                    <a:lnTo>
                      <a:pt x="2101" y="566"/>
                    </a:lnTo>
                    <a:lnTo>
                      <a:pt x="2095" y="561"/>
                    </a:lnTo>
                    <a:lnTo>
                      <a:pt x="2082" y="561"/>
                    </a:lnTo>
                    <a:lnTo>
                      <a:pt x="2076" y="561"/>
                    </a:lnTo>
                    <a:lnTo>
                      <a:pt x="2082" y="557"/>
                    </a:lnTo>
                    <a:lnTo>
                      <a:pt x="2082" y="557"/>
                    </a:lnTo>
                    <a:lnTo>
                      <a:pt x="2095" y="557"/>
                    </a:lnTo>
                    <a:lnTo>
                      <a:pt x="2101" y="557"/>
                    </a:lnTo>
                    <a:lnTo>
                      <a:pt x="2101" y="552"/>
                    </a:lnTo>
                    <a:lnTo>
                      <a:pt x="2101" y="552"/>
                    </a:lnTo>
                    <a:lnTo>
                      <a:pt x="2095" y="552"/>
                    </a:lnTo>
                    <a:lnTo>
                      <a:pt x="2082" y="552"/>
                    </a:lnTo>
                    <a:lnTo>
                      <a:pt x="2070" y="552"/>
                    </a:lnTo>
                    <a:lnTo>
                      <a:pt x="2070" y="552"/>
                    </a:lnTo>
                    <a:lnTo>
                      <a:pt x="2076" y="557"/>
                    </a:lnTo>
                    <a:lnTo>
                      <a:pt x="2070" y="561"/>
                    </a:lnTo>
                    <a:lnTo>
                      <a:pt x="2070" y="566"/>
                    </a:lnTo>
                    <a:lnTo>
                      <a:pt x="2076" y="570"/>
                    </a:lnTo>
                    <a:lnTo>
                      <a:pt x="2076" y="570"/>
                    </a:lnTo>
                    <a:lnTo>
                      <a:pt x="1943" y="570"/>
                    </a:lnTo>
                    <a:lnTo>
                      <a:pt x="1943" y="570"/>
                    </a:lnTo>
                    <a:lnTo>
                      <a:pt x="1924" y="570"/>
                    </a:lnTo>
                    <a:lnTo>
                      <a:pt x="1911" y="570"/>
                    </a:lnTo>
                    <a:lnTo>
                      <a:pt x="1892" y="570"/>
                    </a:lnTo>
                    <a:lnTo>
                      <a:pt x="1892" y="570"/>
                    </a:lnTo>
                    <a:lnTo>
                      <a:pt x="1911" y="566"/>
                    </a:lnTo>
                    <a:lnTo>
                      <a:pt x="1937" y="570"/>
                    </a:lnTo>
                    <a:lnTo>
                      <a:pt x="1962" y="570"/>
                    </a:lnTo>
                    <a:lnTo>
                      <a:pt x="1968" y="566"/>
                    </a:lnTo>
                    <a:lnTo>
                      <a:pt x="1968" y="561"/>
                    </a:lnTo>
                    <a:lnTo>
                      <a:pt x="1968" y="561"/>
                    </a:lnTo>
                    <a:lnTo>
                      <a:pt x="1975" y="566"/>
                    </a:lnTo>
                    <a:lnTo>
                      <a:pt x="1981" y="566"/>
                    </a:lnTo>
                    <a:lnTo>
                      <a:pt x="1981" y="566"/>
                    </a:lnTo>
                    <a:lnTo>
                      <a:pt x="1968" y="561"/>
                    </a:lnTo>
                    <a:lnTo>
                      <a:pt x="1968" y="557"/>
                    </a:lnTo>
                    <a:lnTo>
                      <a:pt x="1968" y="534"/>
                    </a:lnTo>
                    <a:lnTo>
                      <a:pt x="1968" y="534"/>
                    </a:lnTo>
                    <a:lnTo>
                      <a:pt x="1987" y="534"/>
                    </a:lnTo>
                    <a:lnTo>
                      <a:pt x="1994" y="534"/>
                    </a:lnTo>
                    <a:lnTo>
                      <a:pt x="2000" y="534"/>
                    </a:lnTo>
                    <a:lnTo>
                      <a:pt x="2000" y="534"/>
                    </a:lnTo>
                    <a:lnTo>
                      <a:pt x="2000" y="498"/>
                    </a:lnTo>
                    <a:lnTo>
                      <a:pt x="2000" y="480"/>
                    </a:lnTo>
                    <a:lnTo>
                      <a:pt x="2006" y="467"/>
                    </a:lnTo>
                    <a:lnTo>
                      <a:pt x="2006" y="467"/>
                    </a:lnTo>
                    <a:lnTo>
                      <a:pt x="2019" y="467"/>
                    </a:lnTo>
                    <a:lnTo>
                      <a:pt x="2038" y="467"/>
                    </a:lnTo>
                    <a:lnTo>
                      <a:pt x="2038" y="467"/>
                    </a:lnTo>
                    <a:lnTo>
                      <a:pt x="2038" y="400"/>
                    </a:lnTo>
                    <a:lnTo>
                      <a:pt x="2038" y="400"/>
                    </a:lnTo>
                    <a:lnTo>
                      <a:pt x="2063" y="400"/>
                    </a:lnTo>
                    <a:lnTo>
                      <a:pt x="2070" y="400"/>
                    </a:lnTo>
                    <a:lnTo>
                      <a:pt x="2076" y="400"/>
                    </a:lnTo>
                    <a:lnTo>
                      <a:pt x="2076" y="400"/>
                    </a:lnTo>
                    <a:lnTo>
                      <a:pt x="2070" y="391"/>
                    </a:lnTo>
                    <a:lnTo>
                      <a:pt x="2076" y="382"/>
                    </a:lnTo>
                    <a:lnTo>
                      <a:pt x="2076" y="382"/>
                    </a:lnTo>
                    <a:lnTo>
                      <a:pt x="2076" y="382"/>
                    </a:lnTo>
                    <a:lnTo>
                      <a:pt x="2070" y="382"/>
                    </a:lnTo>
                    <a:lnTo>
                      <a:pt x="2070" y="382"/>
                    </a:lnTo>
                    <a:lnTo>
                      <a:pt x="2070" y="377"/>
                    </a:lnTo>
                    <a:lnTo>
                      <a:pt x="2076" y="377"/>
                    </a:lnTo>
                    <a:lnTo>
                      <a:pt x="2076" y="377"/>
                    </a:lnTo>
                    <a:lnTo>
                      <a:pt x="2076" y="373"/>
                    </a:lnTo>
                    <a:lnTo>
                      <a:pt x="2076" y="373"/>
                    </a:lnTo>
                    <a:lnTo>
                      <a:pt x="2076" y="373"/>
                    </a:lnTo>
                    <a:lnTo>
                      <a:pt x="2070" y="368"/>
                    </a:lnTo>
                    <a:lnTo>
                      <a:pt x="2070" y="355"/>
                    </a:lnTo>
                    <a:lnTo>
                      <a:pt x="2070" y="332"/>
                    </a:lnTo>
                    <a:lnTo>
                      <a:pt x="2070" y="332"/>
                    </a:lnTo>
                    <a:lnTo>
                      <a:pt x="2190" y="328"/>
                    </a:lnTo>
                    <a:lnTo>
                      <a:pt x="2247" y="332"/>
                    </a:lnTo>
                    <a:lnTo>
                      <a:pt x="2304" y="332"/>
                    </a:lnTo>
                    <a:lnTo>
                      <a:pt x="2304" y="332"/>
                    </a:lnTo>
                    <a:lnTo>
                      <a:pt x="2310" y="328"/>
                    </a:lnTo>
                    <a:lnTo>
                      <a:pt x="2310" y="319"/>
                    </a:lnTo>
                    <a:lnTo>
                      <a:pt x="2310" y="319"/>
                    </a:lnTo>
                    <a:lnTo>
                      <a:pt x="2297" y="314"/>
                    </a:lnTo>
                    <a:lnTo>
                      <a:pt x="2297" y="314"/>
                    </a:lnTo>
                    <a:lnTo>
                      <a:pt x="2266" y="314"/>
                    </a:lnTo>
                    <a:lnTo>
                      <a:pt x="2234" y="314"/>
                    </a:lnTo>
                    <a:lnTo>
                      <a:pt x="2203" y="314"/>
                    </a:lnTo>
                    <a:lnTo>
                      <a:pt x="2177" y="314"/>
                    </a:lnTo>
                    <a:lnTo>
                      <a:pt x="2177" y="314"/>
                    </a:lnTo>
                    <a:lnTo>
                      <a:pt x="2146" y="310"/>
                    </a:lnTo>
                    <a:lnTo>
                      <a:pt x="2127" y="310"/>
                    </a:lnTo>
                    <a:lnTo>
                      <a:pt x="2127" y="310"/>
                    </a:lnTo>
                    <a:lnTo>
                      <a:pt x="2146" y="305"/>
                    </a:lnTo>
                    <a:lnTo>
                      <a:pt x="2171" y="305"/>
                    </a:lnTo>
                    <a:lnTo>
                      <a:pt x="2222" y="310"/>
                    </a:lnTo>
                    <a:lnTo>
                      <a:pt x="2272" y="314"/>
                    </a:lnTo>
                    <a:lnTo>
                      <a:pt x="2291" y="310"/>
                    </a:lnTo>
                    <a:lnTo>
                      <a:pt x="2304" y="305"/>
                    </a:lnTo>
                    <a:lnTo>
                      <a:pt x="2304" y="305"/>
                    </a:lnTo>
                    <a:lnTo>
                      <a:pt x="2234" y="301"/>
                    </a:lnTo>
                    <a:lnTo>
                      <a:pt x="2196" y="301"/>
                    </a:lnTo>
                    <a:lnTo>
                      <a:pt x="2158" y="305"/>
                    </a:lnTo>
                    <a:lnTo>
                      <a:pt x="2158" y="305"/>
                    </a:lnTo>
                    <a:lnTo>
                      <a:pt x="2171" y="296"/>
                    </a:lnTo>
                    <a:lnTo>
                      <a:pt x="2190" y="296"/>
                    </a:lnTo>
                    <a:lnTo>
                      <a:pt x="2228" y="296"/>
                    </a:lnTo>
                    <a:lnTo>
                      <a:pt x="2272" y="301"/>
                    </a:lnTo>
                    <a:lnTo>
                      <a:pt x="2291" y="301"/>
                    </a:lnTo>
                    <a:lnTo>
                      <a:pt x="2304" y="296"/>
                    </a:lnTo>
                    <a:lnTo>
                      <a:pt x="2304" y="296"/>
                    </a:lnTo>
                    <a:lnTo>
                      <a:pt x="2266" y="292"/>
                    </a:lnTo>
                    <a:lnTo>
                      <a:pt x="2222" y="292"/>
                    </a:lnTo>
                    <a:lnTo>
                      <a:pt x="2184" y="292"/>
                    </a:lnTo>
                    <a:lnTo>
                      <a:pt x="2146" y="287"/>
                    </a:lnTo>
                    <a:lnTo>
                      <a:pt x="2146" y="287"/>
                    </a:lnTo>
                    <a:lnTo>
                      <a:pt x="2152" y="287"/>
                    </a:lnTo>
                    <a:lnTo>
                      <a:pt x="2158" y="278"/>
                    </a:lnTo>
                    <a:lnTo>
                      <a:pt x="2158" y="278"/>
                    </a:lnTo>
                    <a:lnTo>
                      <a:pt x="2139" y="278"/>
                    </a:lnTo>
                    <a:lnTo>
                      <a:pt x="2127" y="278"/>
                    </a:lnTo>
                    <a:lnTo>
                      <a:pt x="2114" y="278"/>
                    </a:lnTo>
                    <a:lnTo>
                      <a:pt x="2101" y="283"/>
                    </a:lnTo>
                    <a:lnTo>
                      <a:pt x="2101" y="283"/>
                    </a:lnTo>
                    <a:lnTo>
                      <a:pt x="2101" y="287"/>
                    </a:lnTo>
                    <a:lnTo>
                      <a:pt x="2108" y="287"/>
                    </a:lnTo>
                    <a:lnTo>
                      <a:pt x="2114" y="287"/>
                    </a:lnTo>
                    <a:lnTo>
                      <a:pt x="2120" y="292"/>
                    </a:lnTo>
                    <a:lnTo>
                      <a:pt x="2120" y="292"/>
                    </a:lnTo>
                    <a:lnTo>
                      <a:pt x="2082" y="292"/>
                    </a:lnTo>
                    <a:lnTo>
                      <a:pt x="2082" y="292"/>
                    </a:lnTo>
                    <a:lnTo>
                      <a:pt x="2082" y="296"/>
                    </a:lnTo>
                    <a:lnTo>
                      <a:pt x="2082" y="301"/>
                    </a:lnTo>
                    <a:lnTo>
                      <a:pt x="2070" y="305"/>
                    </a:lnTo>
                    <a:lnTo>
                      <a:pt x="2070" y="305"/>
                    </a:lnTo>
                    <a:lnTo>
                      <a:pt x="2076" y="314"/>
                    </a:lnTo>
                    <a:lnTo>
                      <a:pt x="2070" y="314"/>
                    </a:lnTo>
                    <a:lnTo>
                      <a:pt x="2051" y="314"/>
                    </a:lnTo>
                    <a:lnTo>
                      <a:pt x="2032" y="314"/>
                    </a:lnTo>
                    <a:lnTo>
                      <a:pt x="2032" y="314"/>
                    </a:lnTo>
                    <a:lnTo>
                      <a:pt x="2038" y="310"/>
                    </a:lnTo>
                    <a:lnTo>
                      <a:pt x="2044" y="310"/>
                    </a:lnTo>
                    <a:lnTo>
                      <a:pt x="2057" y="310"/>
                    </a:lnTo>
                    <a:lnTo>
                      <a:pt x="2063" y="305"/>
                    </a:lnTo>
                    <a:lnTo>
                      <a:pt x="2063" y="305"/>
                    </a:lnTo>
                    <a:lnTo>
                      <a:pt x="2025" y="301"/>
                    </a:lnTo>
                    <a:lnTo>
                      <a:pt x="2006" y="305"/>
                    </a:lnTo>
                    <a:lnTo>
                      <a:pt x="1994" y="310"/>
                    </a:lnTo>
                    <a:lnTo>
                      <a:pt x="1994" y="310"/>
                    </a:lnTo>
                    <a:lnTo>
                      <a:pt x="2000" y="310"/>
                    </a:lnTo>
                    <a:lnTo>
                      <a:pt x="2000" y="310"/>
                    </a:lnTo>
                    <a:lnTo>
                      <a:pt x="2006" y="310"/>
                    </a:lnTo>
                    <a:lnTo>
                      <a:pt x="2006" y="314"/>
                    </a:lnTo>
                    <a:lnTo>
                      <a:pt x="2006" y="314"/>
                    </a:lnTo>
                    <a:lnTo>
                      <a:pt x="1994" y="314"/>
                    </a:lnTo>
                    <a:lnTo>
                      <a:pt x="1994" y="319"/>
                    </a:lnTo>
                    <a:lnTo>
                      <a:pt x="1994" y="323"/>
                    </a:lnTo>
                    <a:lnTo>
                      <a:pt x="1994" y="323"/>
                    </a:lnTo>
                    <a:lnTo>
                      <a:pt x="2000" y="323"/>
                    </a:lnTo>
                    <a:lnTo>
                      <a:pt x="2006" y="323"/>
                    </a:lnTo>
                    <a:lnTo>
                      <a:pt x="2006" y="323"/>
                    </a:lnTo>
                    <a:lnTo>
                      <a:pt x="1994" y="323"/>
                    </a:lnTo>
                    <a:lnTo>
                      <a:pt x="1994" y="328"/>
                    </a:lnTo>
                    <a:lnTo>
                      <a:pt x="2006" y="337"/>
                    </a:lnTo>
                    <a:lnTo>
                      <a:pt x="2006" y="337"/>
                    </a:lnTo>
                    <a:lnTo>
                      <a:pt x="1994" y="341"/>
                    </a:lnTo>
                    <a:lnTo>
                      <a:pt x="1994" y="341"/>
                    </a:lnTo>
                    <a:lnTo>
                      <a:pt x="1994" y="346"/>
                    </a:lnTo>
                    <a:lnTo>
                      <a:pt x="1994" y="350"/>
                    </a:lnTo>
                    <a:lnTo>
                      <a:pt x="2000" y="355"/>
                    </a:lnTo>
                    <a:lnTo>
                      <a:pt x="2006" y="359"/>
                    </a:lnTo>
                    <a:lnTo>
                      <a:pt x="2006" y="359"/>
                    </a:lnTo>
                    <a:lnTo>
                      <a:pt x="1994" y="359"/>
                    </a:lnTo>
                    <a:lnTo>
                      <a:pt x="1987" y="364"/>
                    </a:lnTo>
                    <a:lnTo>
                      <a:pt x="1994" y="368"/>
                    </a:lnTo>
                    <a:lnTo>
                      <a:pt x="1994" y="368"/>
                    </a:lnTo>
                    <a:lnTo>
                      <a:pt x="2025" y="368"/>
                    </a:lnTo>
                    <a:lnTo>
                      <a:pt x="2044" y="368"/>
                    </a:lnTo>
                    <a:lnTo>
                      <a:pt x="2057" y="373"/>
                    </a:lnTo>
                    <a:lnTo>
                      <a:pt x="2057" y="373"/>
                    </a:lnTo>
                    <a:lnTo>
                      <a:pt x="2038" y="373"/>
                    </a:lnTo>
                    <a:lnTo>
                      <a:pt x="2019" y="368"/>
                    </a:lnTo>
                    <a:lnTo>
                      <a:pt x="2000" y="373"/>
                    </a:lnTo>
                    <a:lnTo>
                      <a:pt x="1994" y="373"/>
                    </a:lnTo>
                    <a:lnTo>
                      <a:pt x="1994" y="377"/>
                    </a:lnTo>
                    <a:lnTo>
                      <a:pt x="1994" y="377"/>
                    </a:lnTo>
                    <a:lnTo>
                      <a:pt x="1994" y="382"/>
                    </a:lnTo>
                    <a:lnTo>
                      <a:pt x="2000" y="377"/>
                    </a:lnTo>
                    <a:lnTo>
                      <a:pt x="2006" y="377"/>
                    </a:lnTo>
                    <a:lnTo>
                      <a:pt x="2006" y="382"/>
                    </a:lnTo>
                    <a:lnTo>
                      <a:pt x="2006" y="382"/>
                    </a:lnTo>
                    <a:lnTo>
                      <a:pt x="1994" y="382"/>
                    </a:lnTo>
                    <a:lnTo>
                      <a:pt x="1994" y="386"/>
                    </a:lnTo>
                    <a:lnTo>
                      <a:pt x="1994" y="395"/>
                    </a:lnTo>
                    <a:lnTo>
                      <a:pt x="1981" y="395"/>
                    </a:lnTo>
                    <a:lnTo>
                      <a:pt x="1981" y="395"/>
                    </a:lnTo>
                    <a:lnTo>
                      <a:pt x="1987" y="368"/>
                    </a:lnTo>
                    <a:lnTo>
                      <a:pt x="1981" y="346"/>
                    </a:lnTo>
                    <a:lnTo>
                      <a:pt x="1981" y="346"/>
                    </a:lnTo>
                    <a:lnTo>
                      <a:pt x="1981" y="359"/>
                    </a:lnTo>
                    <a:lnTo>
                      <a:pt x="1981" y="373"/>
                    </a:lnTo>
                    <a:lnTo>
                      <a:pt x="1981" y="373"/>
                    </a:lnTo>
                    <a:lnTo>
                      <a:pt x="1968" y="373"/>
                    </a:lnTo>
                    <a:lnTo>
                      <a:pt x="1962" y="373"/>
                    </a:lnTo>
                    <a:lnTo>
                      <a:pt x="1956" y="382"/>
                    </a:lnTo>
                    <a:lnTo>
                      <a:pt x="1949" y="382"/>
                    </a:lnTo>
                    <a:lnTo>
                      <a:pt x="1949" y="382"/>
                    </a:lnTo>
                    <a:lnTo>
                      <a:pt x="1962" y="382"/>
                    </a:lnTo>
                    <a:lnTo>
                      <a:pt x="1968" y="386"/>
                    </a:lnTo>
                    <a:lnTo>
                      <a:pt x="1968" y="386"/>
                    </a:lnTo>
                    <a:lnTo>
                      <a:pt x="1968" y="391"/>
                    </a:lnTo>
                    <a:lnTo>
                      <a:pt x="1968" y="391"/>
                    </a:lnTo>
                    <a:lnTo>
                      <a:pt x="1962" y="391"/>
                    </a:lnTo>
                    <a:lnTo>
                      <a:pt x="1956" y="391"/>
                    </a:lnTo>
                    <a:lnTo>
                      <a:pt x="1956" y="404"/>
                    </a:lnTo>
                    <a:lnTo>
                      <a:pt x="1956" y="413"/>
                    </a:lnTo>
                    <a:lnTo>
                      <a:pt x="1949" y="418"/>
                    </a:lnTo>
                    <a:lnTo>
                      <a:pt x="1937" y="418"/>
                    </a:lnTo>
                    <a:lnTo>
                      <a:pt x="1937" y="418"/>
                    </a:lnTo>
                    <a:lnTo>
                      <a:pt x="1937" y="373"/>
                    </a:lnTo>
                    <a:lnTo>
                      <a:pt x="1937" y="355"/>
                    </a:lnTo>
                    <a:lnTo>
                      <a:pt x="1930" y="341"/>
                    </a:lnTo>
                    <a:lnTo>
                      <a:pt x="1930" y="341"/>
                    </a:lnTo>
                    <a:lnTo>
                      <a:pt x="1892" y="341"/>
                    </a:lnTo>
                    <a:lnTo>
                      <a:pt x="1873" y="341"/>
                    </a:lnTo>
                    <a:lnTo>
                      <a:pt x="1861" y="341"/>
                    </a:lnTo>
                    <a:lnTo>
                      <a:pt x="1861" y="341"/>
                    </a:lnTo>
                    <a:lnTo>
                      <a:pt x="1880" y="346"/>
                    </a:lnTo>
                    <a:lnTo>
                      <a:pt x="1899" y="346"/>
                    </a:lnTo>
                    <a:lnTo>
                      <a:pt x="1918" y="346"/>
                    </a:lnTo>
                    <a:lnTo>
                      <a:pt x="1924" y="350"/>
                    </a:lnTo>
                    <a:lnTo>
                      <a:pt x="1930" y="350"/>
                    </a:lnTo>
                    <a:lnTo>
                      <a:pt x="1930" y="350"/>
                    </a:lnTo>
                    <a:lnTo>
                      <a:pt x="1892" y="350"/>
                    </a:lnTo>
                    <a:lnTo>
                      <a:pt x="1861" y="350"/>
                    </a:lnTo>
                    <a:lnTo>
                      <a:pt x="1861" y="350"/>
                    </a:lnTo>
                    <a:lnTo>
                      <a:pt x="1867" y="355"/>
                    </a:lnTo>
                    <a:lnTo>
                      <a:pt x="1873" y="359"/>
                    </a:lnTo>
                    <a:lnTo>
                      <a:pt x="1886" y="359"/>
                    </a:lnTo>
                    <a:lnTo>
                      <a:pt x="1905" y="359"/>
                    </a:lnTo>
                    <a:lnTo>
                      <a:pt x="1911" y="359"/>
                    </a:lnTo>
                    <a:lnTo>
                      <a:pt x="1918" y="364"/>
                    </a:lnTo>
                    <a:lnTo>
                      <a:pt x="1918" y="364"/>
                    </a:lnTo>
                    <a:lnTo>
                      <a:pt x="1886" y="364"/>
                    </a:lnTo>
                    <a:lnTo>
                      <a:pt x="1861" y="364"/>
                    </a:lnTo>
                    <a:lnTo>
                      <a:pt x="1861" y="364"/>
                    </a:lnTo>
                    <a:lnTo>
                      <a:pt x="1892" y="368"/>
                    </a:lnTo>
                    <a:lnTo>
                      <a:pt x="1918" y="368"/>
                    </a:lnTo>
                    <a:lnTo>
                      <a:pt x="1918" y="368"/>
                    </a:lnTo>
                    <a:lnTo>
                      <a:pt x="1911" y="373"/>
                    </a:lnTo>
                    <a:lnTo>
                      <a:pt x="1905" y="373"/>
                    </a:lnTo>
                    <a:lnTo>
                      <a:pt x="1892" y="373"/>
                    </a:lnTo>
                    <a:lnTo>
                      <a:pt x="1873" y="373"/>
                    </a:lnTo>
                    <a:lnTo>
                      <a:pt x="1867" y="377"/>
                    </a:lnTo>
                    <a:lnTo>
                      <a:pt x="1861" y="382"/>
                    </a:lnTo>
                    <a:lnTo>
                      <a:pt x="1861" y="382"/>
                    </a:lnTo>
                    <a:lnTo>
                      <a:pt x="1918" y="382"/>
                    </a:lnTo>
                    <a:lnTo>
                      <a:pt x="1918" y="382"/>
                    </a:lnTo>
                    <a:lnTo>
                      <a:pt x="1911" y="386"/>
                    </a:lnTo>
                    <a:lnTo>
                      <a:pt x="1905" y="386"/>
                    </a:lnTo>
                    <a:lnTo>
                      <a:pt x="1892" y="386"/>
                    </a:lnTo>
                    <a:lnTo>
                      <a:pt x="1873" y="386"/>
                    </a:lnTo>
                    <a:lnTo>
                      <a:pt x="1861" y="386"/>
                    </a:lnTo>
                    <a:lnTo>
                      <a:pt x="1861" y="386"/>
                    </a:lnTo>
                    <a:lnTo>
                      <a:pt x="1873" y="391"/>
                    </a:lnTo>
                    <a:lnTo>
                      <a:pt x="1880" y="391"/>
                    </a:lnTo>
                    <a:lnTo>
                      <a:pt x="1892" y="391"/>
                    </a:lnTo>
                    <a:lnTo>
                      <a:pt x="1899" y="400"/>
                    </a:lnTo>
                    <a:lnTo>
                      <a:pt x="1899" y="400"/>
                    </a:lnTo>
                    <a:lnTo>
                      <a:pt x="1880" y="395"/>
                    </a:lnTo>
                    <a:lnTo>
                      <a:pt x="1867" y="395"/>
                    </a:lnTo>
                    <a:lnTo>
                      <a:pt x="1861" y="400"/>
                    </a:lnTo>
                    <a:lnTo>
                      <a:pt x="1861" y="400"/>
                    </a:lnTo>
                    <a:lnTo>
                      <a:pt x="1886" y="400"/>
                    </a:lnTo>
                    <a:lnTo>
                      <a:pt x="1892" y="400"/>
                    </a:lnTo>
                    <a:lnTo>
                      <a:pt x="1899" y="409"/>
                    </a:lnTo>
                    <a:lnTo>
                      <a:pt x="1899" y="409"/>
                    </a:lnTo>
                    <a:lnTo>
                      <a:pt x="1867" y="409"/>
                    </a:lnTo>
                    <a:lnTo>
                      <a:pt x="1848" y="409"/>
                    </a:lnTo>
                    <a:lnTo>
                      <a:pt x="1848" y="409"/>
                    </a:lnTo>
                    <a:lnTo>
                      <a:pt x="1848" y="413"/>
                    </a:lnTo>
                    <a:lnTo>
                      <a:pt x="1854" y="413"/>
                    </a:lnTo>
                    <a:lnTo>
                      <a:pt x="1873" y="413"/>
                    </a:lnTo>
                    <a:lnTo>
                      <a:pt x="1892" y="413"/>
                    </a:lnTo>
                    <a:lnTo>
                      <a:pt x="1899" y="413"/>
                    </a:lnTo>
                    <a:lnTo>
                      <a:pt x="1899" y="418"/>
                    </a:lnTo>
                    <a:lnTo>
                      <a:pt x="1899" y="418"/>
                    </a:lnTo>
                    <a:lnTo>
                      <a:pt x="1867" y="418"/>
                    </a:lnTo>
                    <a:lnTo>
                      <a:pt x="1854" y="418"/>
                    </a:lnTo>
                    <a:lnTo>
                      <a:pt x="1848" y="422"/>
                    </a:lnTo>
                    <a:lnTo>
                      <a:pt x="1848" y="422"/>
                    </a:lnTo>
                    <a:lnTo>
                      <a:pt x="1861" y="426"/>
                    </a:lnTo>
                    <a:lnTo>
                      <a:pt x="1892" y="426"/>
                    </a:lnTo>
                    <a:lnTo>
                      <a:pt x="1892" y="426"/>
                    </a:lnTo>
                    <a:lnTo>
                      <a:pt x="1892" y="426"/>
                    </a:lnTo>
                    <a:lnTo>
                      <a:pt x="1892" y="426"/>
                    </a:lnTo>
                    <a:lnTo>
                      <a:pt x="1873" y="426"/>
                    </a:lnTo>
                    <a:lnTo>
                      <a:pt x="1854" y="426"/>
                    </a:lnTo>
                    <a:lnTo>
                      <a:pt x="1848" y="431"/>
                    </a:lnTo>
                    <a:lnTo>
                      <a:pt x="1848" y="431"/>
                    </a:lnTo>
                    <a:lnTo>
                      <a:pt x="1861" y="435"/>
                    </a:lnTo>
                    <a:lnTo>
                      <a:pt x="1873" y="435"/>
                    </a:lnTo>
                    <a:lnTo>
                      <a:pt x="1886" y="435"/>
                    </a:lnTo>
                    <a:lnTo>
                      <a:pt x="1899" y="440"/>
                    </a:lnTo>
                    <a:lnTo>
                      <a:pt x="1899" y="440"/>
                    </a:lnTo>
                    <a:lnTo>
                      <a:pt x="1867" y="440"/>
                    </a:lnTo>
                    <a:lnTo>
                      <a:pt x="1854" y="440"/>
                    </a:lnTo>
                    <a:lnTo>
                      <a:pt x="1848" y="444"/>
                    </a:lnTo>
                    <a:lnTo>
                      <a:pt x="1848" y="444"/>
                    </a:lnTo>
                    <a:lnTo>
                      <a:pt x="1880" y="444"/>
                    </a:lnTo>
                    <a:lnTo>
                      <a:pt x="1892" y="449"/>
                    </a:lnTo>
                    <a:lnTo>
                      <a:pt x="1899" y="453"/>
                    </a:lnTo>
                    <a:lnTo>
                      <a:pt x="1899" y="453"/>
                    </a:lnTo>
                    <a:lnTo>
                      <a:pt x="1873" y="449"/>
                    </a:lnTo>
                    <a:lnTo>
                      <a:pt x="1854" y="449"/>
                    </a:lnTo>
                    <a:lnTo>
                      <a:pt x="1848" y="453"/>
                    </a:lnTo>
                    <a:lnTo>
                      <a:pt x="1848" y="453"/>
                    </a:lnTo>
                    <a:lnTo>
                      <a:pt x="1854" y="458"/>
                    </a:lnTo>
                    <a:lnTo>
                      <a:pt x="1867" y="458"/>
                    </a:lnTo>
                    <a:lnTo>
                      <a:pt x="1899" y="458"/>
                    </a:lnTo>
                    <a:lnTo>
                      <a:pt x="1899" y="458"/>
                    </a:lnTo>
                    <a:lnTo>
                      <a:pt x="1886" y="462"/>
                    </a:lnTo>
                    <a:lnTo>
                      <a:pt x="1873" y="462"/>
                    </a:lnTo>
                    <a:lnTo>
                      <a:pt x="1854" y="462"/>
                    </a:lnTo>
                    <a:lnTo>
                      <a:pt x="1848" y="467"/>
                    </a:lnTo>
                    <a:lnTo>
                      <a:pt x="1848" y="467"/>
                    </a:lnTo>
                    <a:lnTo>
                      <a:pt x="1848" y="467"/>
                    </a:lnTo>
                    <a:lnTo>
                      <a:pt x="1854" y="467"/>
                    </a:lnTo>
                    <a:lnTo>
                      <a:pt x="1861" y="467"/>
                    </a:lnTo>
                    <a:lnTo>
                      <a:pt x="1861" y="471"/>
                    </a:lnTo>
                    <a:lnTo>
                      <a:pt x="1861" y="471"/>
                    </a:lnTo>
                    <a:lnTo>
                      <a:pt x="1854" y="476"/>
                    </a:lnTo>
                    <a:lnTo>
                      <a:pt x="1842" y="471"/>
                    </a:lnTo>
                    <a:lnTo>
                      <a:pt x="1835" y="471"/>
                    </a:lnTo>
                    <a:lnTo>
                      <a:pt x="1829" y="476"/>
                    </a:lnTo>
                    <a:lnTo>
                      <a:pt x="1829" y="476"/>
                    </a:lnTo>
                    <a:lnTo>
                      <a:pt x="1829" y="480"/>
                    </a:lnTo>
                    <a:lnTo>
                      <a:pt x="1842" y="480"/>
                    </a:lnTo>
                    <a:lnTo>
                      <a:pt x="1867" y="480"/>
                    </a:lnTo>
                    <a:lnTo>
                      <a:pt x="1886" y="480"/>
                    </a:lnTo>
                    <a:lnTo>
                      <a:pt x="1892" y="480"/>
                    </a:lnTo>
                    <a:lnTo>
                      <a:pt x="1892" y="485"/>
                    </a:lnTo>
                    <a:lnTo>
                      <a:pt x="1892" y="485"/>
                    </a:lnTo>
                    <a:lnTo>
                      <a:pt x="1861" y="480"/>
                    </a:lnTo>
                    <a:lnTo>
                      <a:pt x="1842" y="485"/>
                    </a:lnTo>
                    <a:lnTo>
                      <a:pt x="1829" y="489"/>
                    </a:lnTo>
                    <a:lnTo>
                      <a:pt x="1829" y="489"/>
                    </a:lnTo>
                    <a:lnTo>
                      <a:pt x="1873" y="489"/>
                    </a:lnTo>
                    <a:lnTo>
                      <a:pt x="1886" y="494"/>
                    </a:lnTo>
                    <a:lnTo>
                      <a:pt x="1899" y="494"/>
                    </a:lnTo>
                    <a:lnTo>
                      <a:pt x="1899" y="494"/>
                    </a:lnTo>
                    <a:lnTo>
                      <a:pt x="1886" y="498"/>
                    </a:lnTo>
                    <a:lnTo>
                      <a:pt x="1861" y="494"/>
                    </a:lnTo>
                    <a:lnTo>
                      <a:pt x="1842" y="494"/>
                    </a:lnTo>
                    <a:lnTo>
                      <a:pt x="1835" y="498"/>
                    </a:lnTo>
                    <a:lnTo>
                      <a:pt x="1829" y="503"/>
                    </a:lnTo>
                    <a:lnTo>
                      <a:pt x="1829" y="503"/>
                    </a:lnTo>
                    <a:lnTo>
                      <a:pt x="1861" y="503"/>
                    </a:lnTo>
                    <a:lnTo>
                      <a:pt x="1873" y="503"/>
                    </a:lnTo>
                    <a:lnTo>
                      <a:pt x="1867" y="503"/>
                    </a:lnTo>
                    <a:lnTo>
                      <a:pt x="1867" y="503"/>
                    </a:lnTo>
                    <a:lnTo>
                      <a:pt x="1848" y="507"/>
                    </a:lnTo>
                    <a:lnTo>
                      <a:pt x="1829" y="507"/>
                    </a:lnTo>
                    <a:lnTo>
                      <a:pt x="1829" y="507"/>
                    </a:lnTo>
                    <a:lnTo>
                      <a:pt x="1842" y="512"/>
                    </a:lnTo>
                    <a:lnTo>
                      <a:pt x="1861" y="516"/>
                    </a:lnTo>
                    <a:lnTo>
                      <a:pt x="1899" y="512"/>
                    </a:lnTo>
                    <a:lnTo>
                      <a:pt x="1899" y="512"/>
                    </a:lnTo>
                    <a:lnTo>
                      <a:pt x="1886" y="516"/>
                    </a:lnTo>
                    <a:lnTo>
                      <a:pt x="1861" y="516"/>
                    </a:lnTo>
                    <a:lnTo>
                      <a:pt x="1842" y="516"/>
                    </a:lnTo>
                    <a:lnTo>
                      <a:pt x="1829" y="521"/>
                    </a:lnTo>
                    <a:lnTo>
                      <a:pt x="1829" y="521"/>
                    </a:lnTo>
                    <a:lnTo>
                      <a:pt x="1861" y="525"/>
                    </a:lnTo>
                    <a:lnTo>
                      <a:pt x="1880" y="525"/>
                    </a:lnTo>
                    <a:lnTo>
                      <a:pt x="1899" y="521"/>
                    </a:lnTo>
                    <a:lnTo>
                      <a:pt x="1899" y="521"/>
                    </a:lnTo>
                    <a:lnTo>
                      <a:pt x="1892" y="530"/>
                    </a:lnTo>
                    <a:lnTo>
                      <a:pt x="1886" y="530"/>
                    </a:lnTo>
                    <a:lnTo>
                      <a:pt x="1861" y="530"/>
                    </a:lnTo>
                    <a:lnTo>
                      <a:pt x="1842" y="530"/>
                    </a:lnTo>
                    <a:lnTo>
                      <a:pt x="1835" y="530"/>
                    </a:lnTo>
                    <a:lnTo>
                      <a:pt x="1829" y="534"/>
                    </a:lnTo>
                    <a:lnTo>
                      <a:pt x="1829" y="534"/>
                    </a:lnTo>
                    <a:lnTo>
                      <a:pt x="1861" y="534"/>
                    </a:lnTo>
                    <a:lnTo>
                      <a:pt x="1880" y="534"/>
                    </a:lnTo>
                    <a:lnTo>
                      <a:pt x="1880" y="539"/>
                    </a:lnTo>
                    <a:lnTo>
                      <a:pt x="1880" y="543"/>
                    </a:lnTo>
                    <a:lnTo>
                      <a:pt x="1880" y="543"/>
                    </a:lnTo>
                    <a:lnTo>
                      <a:pt x="1842" y="539"/>
                    </a:lnTo>
                    <a:lnTo>
                      <a:pt x="1823" y="539"/>
                    </a:lnTo>
                    <a:lnTo>
                      <a:pt x="1810" y="543"/>
                    </a:lnTo>
                    <a:lnTo>
                      <a:pt x="1810" y="543"/>
                    </a:lnTo>
                    <a:lnTo>
                      <a:pt x="1823" y="548"/>
                    </a:lnTo>
                    <a:lnTo>
                      <a:pt x="1848" y="548"/>
                    </a:lnTo>
                    <a:lnTo>
                      <a:pt x="1848" y="548"/>
                    </a:lnTo>
                    <a:lnTo>
                      <a:pt x="1880" y="548"/>
                    </a:lnTo>
                    <a:lnTo>
                      <a:pt x="1842" y="552"/>
                    </a:lnTo>
                    <a:lnTo>
                      <a:pt x="1810" y="557"/>
                    </a:lnTo>
                    <a:lnTo>
                      <a:pt x="1810" y="557"/>
                    </a:lnTo>
                    <a:lnTo>
                      <a:pt x="1829" y="557"/>
                    </a:lnTo>
                    <a:lnTo>
                      <a:pt x="1848" y="557"/>
                    </a:lnTo>
                    <a:lnTo>
                      <a:pt x="1861" y="561"/>
                    </a:lnTo>
                    <a:lnTo>
                      <a:pt x="1880" y="557"/>
                    </a:lnTo>
                    <a:lnTo>
                      <a:pt x="1880" y="557"/>
                    </a:lnTo>
                    <a:lnTo>
                      <a:pt x="1873" y="561"/>
                    </a:lnTo>
                    <a:lnTo>
                      <a:pt x="1867" y="561"/>
                    </a:lnTo>
                    <a:lnTo>
                      <a:pt x="1842" y="561"/>
                    </a:lnTo>
                    <a:lnTo>
                      <a:pt x="1823" y="561"/>
                    </a:lnTo>
                    <a:lnTo>
                      <a:pt x="1810" y="566"/>
                    </a:lnTo>
                    <a:lnTo>
                      <a:pt x="1810" y="570"/>
                    </a:lnTo>
                    <a:lnTo>
                      <a:pt x="1810" y="570"/>
                    </a:lnTo>
                    <a:lnTo>
                      <a:pt x="1823" y="570"/>
                    </a:lnTo>
                    <a:lnTo>
                      <a:pt x="1829" y="566"/>
                    </a:lnTo>
                    <a:lnTo>
                      <a:pt x="1829" y="566"/>
                    </a:lnTo>
                    <a:lnTo>
                      <a:pt x="1861" y="570"/>
                    </a:lnTo>
                    <a:lnTo>
                      <a:pt x="1873" y="570"/>
                    </a:lnTo>
                    <a:lnTo>
                      <a:pt x="1873" y="570"/>
                    </a:lnTo>
                    <a:lnTo>
                      <a:pt x="1873" y="570"/>
                    </a:lnTo>
                    <a:lnTo>
                      <a:pt x="1842" y="570"/>
                    </a:lnTo>
                    <a:lnTo>
                      <a:pt x="1798" y="570"/>
                    </a:lnTo>
                    <a:lnTo>
                      <a:pt x="1798" y="570"/>
                    </a:lnTo>
                    <a:lnTo>
                      <a:pt x="1804" y="552"/>
                    </a:lnTo>
                    <a:lnTo>
                      <a:pt x="1804" y="543"/>
                    </a:lnTo>
                    <a:lnTo>
                      <a:pt x="1798" y="534"/>
                    </a:lnTo>
                    <a:lnTo>
                      <a:pt x="1798" y="534"/>
                    </a:lnTo>
                    <a:lnTo>
                      <a:pt x="1804" y="534"/>
                    </a:lnTo>
                    <a:lnTo>
                      <a:pt x="1804" y="525"/>
                    </a:lnTo>
                    <a:lnTo>
                      <a:pt x="1798" y="512"/>
                    </a:lnTo>
                    <a:lnTo>
                      <a:pt x="1798" y="512"/>
                    </a:lnTo>
                    <a:lnTo>
                      <a:pt x="1804" y="489"/>
                    </a:lnTo>
                    <a:lnTo>
                      <a:pt x="1810" y="480"/>
                    </a:lnTo>
                    <a:lnTo>
                      <a:pt x="1804" y="467"/>
                    </a:lnTo>
                    <a:lnTo>
                      <a:pt x="1804" y="467"/>
                    </a:lnTo>
                    <a:lnTo>
                      <a:pt x="1817" y="467"/>
                    </a:lnTo>
                    <a:lnTo>
                      <a:pt x="1823" y="467"/>
                    </a:lnTo>
                    <a:lnTo>
                      <a:pt x="1823" y="467"/>
                    </a:lnTo>
                    <a:lnTo>
                      <a:pt x="1823" y="467"/>
                    </a:lnTo>
                    <a:lnTo>
                      <a:pt x="1823" y="462"/>
                    </a:lnTo>
                    <a:lnTo>
                      <a:pt x="1817" y="462"/>
                    </a:lnTo>
                    <a:lnTo>
                      <a:pt x="1810" y="462"/>
                    </a:lnTo>
                    <a:lnTo>
                      <a:pt x="1810" y="458"/>
                    </a:lnTo>
                    <a:lnTo>
                      <a:pt x="1810" y="458"/>
                    </a:lnTo>
                    <a:lnTo>
                      <a:pt x="1810" y="458"/>
                    </a:lnTo>
                    <a:lnTo>
                      <a:pt x="1817" y="458"/>
                    </a:lnTo>
                    <a:lnTo>
                      <a:pt x="1829" y="458"/>
                    </a:lnTo>
                    <a:lnTo>
                      <a:pt x="1829" y="453"/>
                    </a:lnTo>
                    <a:lnTo>
                      <a:pt x="1829" y="453"/>
                    </a:lnTo>
                    <a:lnTo>
                      <a:pt x="1823" y="449"/>
                    </a:lnTo>
                    <a:lnTo>
                      <a:pt x="1817" y="449"/>
                    </a:lnTo>
                    <a:lnTo>
                      <a:pt x="1810" y="449"/>
                    </a:lnTo>
                    <a:lnTo>
                      <a:pt x="1810" y="444"/>
                    </a:lnTo>
                    <a:lnTo>
                      <a:pt x="1810" y="444"/>
                    </a:lnTo>
                    <a:lnTo>
                      <a:pt x="1810" y="444"/>
                    </a:lnTo>
                    <a:lnTo>
                      <a:pt x="1817" y="449"/>
                    </a:lnTo>
                    <a:lnTo>
                      <a:pt x="1823" y="449"/>
                    </a:lnTo>
                    <a:lnTo>
                      <a:pt x="1829" y="444"/>
                    </a:lnTo>
                    <a:lnTo>
                      <a:pt x="1829" y="444"/>
                    </a:lnTo>
                    <a:lnTo>
                      <a:pt x="1823" y="440"/>
                    </a:lnTo>
                    <a:lnTo>
                      <a:pt x="1810" y="440"/>
                    </a:lnTo>
                    <a:lnTo>
                      <a:pt x="1810" y="440"/>
                    </a:lnTo>
                    <a:lnTo>
                      <a:pt x="1810" y="435"/>
                    </a:lnTo>
                    <a:lnTo>
                      <a:pt x="1817" y="435"/>
                    </a:lnTo>
                    <a:lnTo>
                      <a:pt x="1829" y="435"/>
                    </a:lnTo>
                    <a:lnTo>
                      <a:pt x="1829" y="431"/>
                    </a:lnTo>
                    <a:lnTo>
                      <a:pt x="1829" y="431"/>
                    </a:lnTo>
                    <a:lnTo>
                      <a:pt x="1823" y="431"/>
                    </a:lnTo>
                    <a:lnTo>
                      <a:pt x="1810" y="426"/>
                    </a:lnTo>
                    <a:lnTo>
                      <a:pt x="1804" y="426"/>
                    </a:lnTo>
                    <a:lnTo>
                      <a:pt x="1810" y="426"/>
                    </a:lnTo>
                    <a:lnTo>
                      <a:pt x="1810" y="426"/>
                    </a:lnTo>
                    <a:lnTo>
                      <a:pt x="1823" y="426"/>
                    </a:lnTo>
                    <a:lnTo>
                      <a:pt x="1829" y="426"/>
                    </a:lnTo>
                    <a:lnTo>
                      <a:pt x="1829" y="422"/>
                    </a:lnTo>
                    <a:lnTo>
                      <a:pt x="1829" y="422"/>
                    </a:lnTo>
                    <a:lnTo>
                      <a:pt x="1829" y="418"/>
                    </a:lnTo>
                    <a:lnTo>
                      <a:pt x="1829" y="418"/>
                    </a:lnTo>
                    <a:lnTo>
                      <a:pt x="1817" y="418"/>
                    </a:lnTo>
                    <a:lnTo>
                      <a:pt x="1804" y="418"/>
                    </a:lnTo>
                    <a:lnTo>
                      <a:pt x="1810" y="413"/>
                    </a:lnTo>
                    <a:lnTo>
                      <a:pt x="1810" y="413"/>
                    </a:lnTo>
                    <a:lnTo>
                      <a:pt x="1823" y="413"/>
                    </a:lnTo>
                    <a:lnTo>
                      <a:pt x="1829" y="413"/>
                    </a:lnTo>
                    <a:lnTo>
                      <a:pt x="1829" y="409"/>
                    </a:lnTo>
                    <a:lnTo>
                      <a:pt x="1829" y="409"/>
                    </a:lnTo>
                    <a:lnTo>
                      <a:pt x="1823" y="404"/>
                    </a:lnTo>
                    <a:lnTo>
                      <a:pt x="1817" y="404"/>
                    </a:lnTo>
                    <a:lnTo>
                      <a:pt x="1810" y="404"/>
                    </a:lnTo>
                    <a:lnTo>
                      <a:pt x="1804" y="400"/>
                    </a:lnTo>
                    <a:lnTo>
                      <a:pt x="1804" y="400"/>
                    </a:lnTo>
                    <a:lnTo>
                      <a:pt x="1829" y="400"/>
                    </a:lnTo>
                    <a:lnTo>
                      <a:pt x="1842" y="400"/>
                    </a:lnTo>
                    <a:lnTo>
                      <a:pt x="1848" y="395"/>
                    </a:lnTo>
                    <a:lnTo>
                      <a:pt x="1848" y="395"/>
                    </a:lnTo>
                    <a:lnTo>
                      <a:pt x="1817" y="395"/>
                    </a:lnTo>
                    <a:lnTo>
                      <a:pt x="1804" y="395"/>
                    </a:lnTo>
                    <a:lnTo>
                      <a:pt x="1804" y="391"/>
                    </a:lnTo>
                    <a:lnTo>
                      <a:pt x="1810" y="391"/>
                    </a:lnTo>
                    <a:lnTo>
                      <a:pt x="1810" y="391"/>
                    </a:lnTo>
                    <a:lnTo>
                      <a:pt x="1817" y="391"/>
                    </a:lnTo>
                    <a:lnTo>
                      <a:pt x="1829" y="391"/>
                    </a:lnTo>
                    <a:lnTo>
                      <a:pt x="1842" y="391"/>
                    </a:lnTo>
                    <a:lnTo>
                      <a:pt x="1848" y="391"/>
                    </a:lnTo>
                    <a:lnTo>
                      <a:pt x="1848" y="391"/>
                    </a:lnTo>
                    <a:lnTo>
                      <a:pt x="1842" y="386"/>
                    </a:lnTo>
                    <a:lnTo>
                      <a:pt x="1835" y="382"/>
                    </a:lnTo>
                    <a:lnTo>
                      <a:pt x="1823" y="382"/>
                    </a:lnTo>
                    <a:lnTo>
                      <a:pt x="1804" y="386"/>
                    </a:lnTo>
                    <a:lnTo>
                      <a:pt x="1804" y="382"/>
                    </a:lnTo>
                    <a:lnTo>
                      <a:pt x="1798" y="382"/>
                    </a:lnTo>
                    <a:lnTo>
                      <a:pt x="1798" y="382"/>
                    </a:lnTo>
                    <a:lnTo>
                      <a:pt x="1829" y="382"/>
                    </a:lnTo>
                    <a:lnTo>
                      <a:pt x="1842" y="382"/>
                    </a:lnTo>
                    <a:lnTo>
                      <a:pt x="1848" y="373"/>
                    </a:lnTo>
                    <a:lnTo>
                      <a:pt x="1848" y="373"/>
                    </a:lnTo>
                    <a:lnTo>
                      <a:pt x="1823" y="373"/>
                    </a:lnTo>
                    <a:lnTo>
                      <a:pt x="1810" y="373"/>
                    </a:lnTo>
                    <a:lnTo>
                      <a:pt x="1804" y="368"/>
                    </a:lnTo>
                    <a:lnTo>
                      <a:pt x="1804" y="368"/>
                    </a:lnTo>
                    <a:lnTo>
                      <a:pt x="1817" y="368"/>
                    </a:lnTo>
                    <a:lnTo>
                      <a:pt x="1829" y="368"/>
                    </a:lnTo>
                    <a:lnTo>
                      <a:pt x="1842" y="373"/>
                    </a:lnTo>
                    <a:lnTo>
                      <a:pt x="1848" y="364"/>
                    </a:lnTo>
                    <a:lnTo>
                      <a:pt x="1848" y="364"/>
                    </a:lnTo>
                    <a:lnTo>
                      <a:pt x="1835" y="359"/>
                    </a:lnTo>
                    <a:lnTo>
                      <a:pt x="1823" y="359"/>
                    </a:lnTo>
                    <a:lnTo>
                      <a:pt x="1804" y="359"/>
                    </a:lnTo>
                    <a:lnTo>
                      <a:pt x="1804" y="359"/>
                    </a:lnTo>
                    <a:lnTo>
                      <a:pt x="1810" y="355"/>
                    </a:lnTo>
                    <a:lnTo>
                      <a:pt x="1810" y="355"/>
                    </a:lnTo>
                    <a:lnTo>
                      <a:pt x="1817" y="359"/>
                    </a:lnTo>
                    <a:lnTo>
                      <a:pt x="1829" y="359"/>
                    </a:lnTo>
                    <a:lnTo>
                      <a:pt x="1842" y="359"/>
                    </a:lnTo>
                    <a:lnTo>
                      <a:pt x="1848" y="355"/>
                    </a:lnTo>
                    <a:lnTo>
                      <a:pt x="1848" y="355"/>
                    </a:lnTo>
                    <a:lnTo>
                      <a:pt x="1842" y="350"/>
                    </a:lnTo>
                    <a:lnTo>
                      <a:pt x="1829" y="350"/>
                    </a:lnTo>
                    <a:lnTo>
                      <a:pt x="1810" y="350"/>
                    </a:lnTo>
                    <a:lnTo>
                      <a:pt x="1810" y="350"/>
                    </a:lnTo>
                    <a:lnTo>
                      <a:pt x="1804" y="346"/>
                    </a:lnTo>
                    <a:lnTo>
                      <a:pt x="1810" y="346"/>
                    </a:lnTo>
                    <a:lnTo>
                      <a:pt x="1823" y="346"/>
                    </a:lnTo>
                    <a:lnTo>
                      <a:pt x="1842" y="346"/>
                    </a:lnTo>
                    <a:lnTo>
                      <a:pt x="1848" y="346"/>
                    </a:lnTo>
                    <a:lnTo>
                      <a:pt x="1848" y="341"/>
                    </a:lnTo>
                    <a:lnTo>
                      <a:pt x="1848" y="341"/>
                    </a:lnTo>
                    <a:lnTo>
                      <a:pt x="1804" y="341"/>
                    </a:lnTo>
                    <a:lnTo>
                      <a:pt x="1804" y="341"/>
                    </a:lnTo>
                    <a:lnTo>
                      <a:pt x="1823" y="337"/>
                    </a:lnTo>
                    <a:lnTo>
                      <a:pt x="1854" y="332"/>
                    </a:lnTo>
                    <a:lnTo>
                      <a:pt x="1886" y="337"/>
                    </a:lnTo>
                    <a:lnTo>
                      <a:pt x="1911" y="332"/>
                    </a:lnTo>
                    <a:lnTo>
                      <a:pt x="1911" y="332"/>
                    </a:lnTo>
                    <a:lnTo>
                      <a:pt x="1880" y="332"/>
                    </a:lnTo>
                    <a:lnTo>
                      <a:pt x="1861" y="332"/>
                    </a:lnTo>
                    <a:lnTo>
                      <a:pt x="1861" y="332"/>
                    </a:lnTo>
                    <a:lnTo>
                      <a:pt x="1861" y="328"/>
                    </a:lnTo>
                    <a:lnTo>
                      <a:pt x="1867" y="323"/>
                    </a:lnTo>
                    <a:lnTo>
                      <a:pt x="1886" y="328"/>
                    </a:lnTo>
                    <a:lnTo>
                      <a:pt x="1899" y="328"/>
                    </a:lnTo>
                    <a:lnTo>
                      <a:pt x="1905" y="328"/>
                    </a:lnTo>
                    <a:lnTo>
                      <a:pt x="1911" y="323"/>
                    </a:lnTo>
                    <a:lnTo>
                      <a:pt x="1911" y="323"/>
                    </a:lnTo>
                    <a:lnTo>
                      <a:pt x="1905" y="319"/>
                    </a:lnTo>
                    <a:lnTo>
                      <a:pt x="1892" y="319"/>
                    </a:lnTo>
                    <a:lnTo>
                      <a:pt x="1867" y="319"/>
                    </a:lnTo>
                    <a:lnTo>
                      <a:pt x="1867" y="319"/>
                    </a:lnTo>
                    <a:lnTo>
                      <a:pt x="1873" y="314"/>
                    </a:lnTo>
                    <a:lnTo>
                      <a:pt x="1892" y="314"/>
                    </a:lnTo>
                    <a:lnTo>
                      <a:pt x="1905" y="314"/>
                    </a:lnTo>
                    <a:lnTo>
                      <a:pt x="1911" y="314"/>
                    </a:lnTo>
                    <a:lnTo>
                      <a:pt x="1911" y="314"/>
                    </a:lnTo>
                    <a:lnTo>
                      <a:pt x="1899" y="310"/>
                    </a:lnTo>
                    <a:lnTo>
                      <a:pt x="1886" y="305"/>
                    </a:lnTo>
                    <a:lnTo>
                      <a:pt x="1854" y="305"/>
                    </a:lnTo>
                    <a:lnTo>
                      <a:pt x="1823" y="305"/>
                    </a:lnTo>
                    <a:lnTo>
                      <a:pt x="1810" y="305"/>
                    </a:lnTo>
                    <a:lnTo>
                      <a:pt x="1804" y="301"/>
                    </a:lnTo>
                    <a:lnTo>
                      <a:pt x="1804" y="301"/>
                    </a:lnTo>
                    <a:lnTo>
                      <a:pt x="1861" y="305"/>
                    </a:lnTo>
                    <a:lnTo>
                      <a:pt x="1911" y="305"/>
                    </a:lnTo>
                    <a:lnTo>
                      <a:pt x="1911" y="305"/>
                    </a:lnTo>
                    <a:lnTo>
                      <a:pt x="1899" y="301"/>
                    </a:lnTo>
                    <a:lnTo>
                      <a:pt x="1886" y="296"/>
                    </a:lnTo>
                    <a:lnTo>
                      <a:pt x="1854" y="296"/>
                    </a:lnTo>
                    <a:lnTo>
                      <a:pt x="1823" y="296"/>
                    </a:lnTo>
                    <a:lnTo>
                      <a:pt x="1810" y="292"/>
                    </a:lnTo>
                    <a:lnTo>
                      <a:pt x="1810" y="287"/>
                    </a:lnTo>
                    <a:lnTo>
                      <a:pt x="1810" y="287"/>
                    </a:lnTo>
                    <a:lnTo>
                      <a:pt x="1854" y="292"/>
                    </a:lnTo>
                    <a:lnTo>
                      <a:pt x="1911" y="296"/>
                    </a:lnTo>
                    <a:lnTo>
                      <a:pt x="1911" y="296"/>
                    </a:lnTo>
                    <a:lnTo>
                      <a:pt x="1911" y="265"/>
                    </a:lnTo>
                    <a:lnTo>
                      <a:pt x="1911" y="265"/>
                    </a:lnTo>
                    <a:lnTo>
                      <a:pt x="1886" y="265"/>
                    </a:lnTo>
                    <a:lnTo>
                      <a:pt x="1880" y="265"/>
                    </a:lnTo>
                    <a:lnTo>
                      <a:pt x="1873" y="260"/>
                    </a:lnTo>
                    <a:lnTo>
                      <a:pt x="1873" y="260"/>
                    </a:lnTo>
                    <a:lnTo>
                      <a:pt x="1880" y="260"/>
                    </a:lnTo>
                    <a:lnTo>
                      <a:pt x="1886" y="260"/>
                    </a:lnTo>
                    <a:lnTo>
                      <a:pt x="1911" y="260"/>
                    </a:lnTo>
                    <a:lnTo>
                      <a:pt x="1911" y="260"/>
                    </a:lnTo>
                    <a:lnTo>
                      <a:pt x="1911" y="242"/>
                    </a:lnTo>
                    <a:lnTo>
                      <a:pt x="1911" y="242"/>
                    </a:lnTo>
                    <a:lnTo>
                      <a:pt x="1880" y="238"/>
                    </a:lnTo>
                    <a:lnTo>
                      <a:pt x="1848" y="238"/>
                    </a:lnTo>
                    <a:lnTo>
                      <a:pt x="1823" y="238"/>
                    </a:lnTo>
                    <a:lnTo>
                      <a:pt x="1804" y="233"/>
                    </a:lnTo>
                    <a:lnTo>
                      <a:pt x="1804" y="233"/>
                    </a:lnTo>
                    <a:lnTo>
                      <a:pt x="1861" y="238"/>
                    </a:lnTo>
                    <a:lnTo>
                      <a:pt x="1911" y="238"/>
                    </a:lnTo>
                    <a:lnTo>
                      <a:pt x="1911" y="238"/>
                    </a:lnTo>
                    <a:lnTo>
                      <a:pt x="1899" y="229"/>
                    </a:lnTo>
                    <a:lnTo>
                      <a:pt x="1886" y="229"/>
                    </a:lnTo>
                    <a:lnTo>
                      <a:pt x="1854" y="229"/>
                    </a:lnTo>
                    <a:lnTo>
                      <a:pt x="1854" y="229"/>
                    </a:lnTo>
                    <a:lnTo>
                      <a:pt x="1823" y="229"/>
                    </a:lnTo>
                    <a:lnTo>
                      <a:pt x="1810" y="224"/>
                    </a:lnTo>
                    <a:lnTo>
                      <a:pt x="1810" y="224"/>
                    </a:lnTo>
                    <a:lnTo>
                      <a:pt x="1810" y="224"/>
                    </a:lnTo>
                    <a:lnTo>
                      <a:pt x="1810" y="224"/>
                    </a:lnTo>
                    <a:lnTo>
                      <a:pt x="1835" y="224"/>
                    </a:lnTo>
                    <a:lnTo>
                      <a:pt x="1867" y="224"/>
                    </a:lnTo>
                    <a:lnTo>
                      <a:pt x="1911" y="229"/>
                    </a:lnTo>
                    <a:lnTo>
                      <a:pt x="1911" y="229"/>
                    </a:lnTo>
                    <a:lnTo>
                      <a:pt x="1911" y="215"/>
                    </a:lnTo>
                    <a:lnTo>
                      <a:pt x="1911" y="211"/>
                    </a:lnTo>
                    <a:lnTo>
                      <a:pt x="1905" y="211"/>
                    </a:lnTo>
                    <a:lnTo>
                      <a:pt x="1905" y="211"/>
                    </a:lnTo>
                    <a:lnTo>
                      <a:pt x="1854" y="206"/>
                    </a:lnTo>
                    <a:lnTo>
                      <a:pt x="1804" y="206"/>
                    </a:lnTo>
                    <a:lnTo>
                      <a:pt x="1804" y="206"/>
                    </a:lnTo>
                    <a:lnTo>
                      <a:pt x="1817" y="202"/>
                    </a:lnTo>
                    <a:lnTo>
                      <a:pt x="1829" y="202"/>
                    </a:lnTo>
                    <a:lnTo>
                      <a:pt x="1861" y="202"/>
                    </a:lnTo>
                    <a:lnTo>
                      <a:pt x="1892" y="206"/>
                    </a:lnTo>
                    <a:lnTo>
                      <a:pt x="1911" y="202"/>
                    </a:lnTo>
                    <a:lnTo>
                      <a:pt x="1911" y="202"/>
                    </a:lnTo>
                    <a:lnTo>
                      <a:pt x="1899" y="197"/>
                    </a:lnTo>
                    <a:lnTo>
                      <a:pt x="1886" y="197"/>
                    </a:lnTo>
                    <a:lnTo>
                      <a:pt x="1854" y="193"/>
                    </a:lnTo>
                    <a:lnTo>
                      <a:pt x="1823" y="193"/>
                    </a:lnTo>
                    <a:lnTo>
                      <a:pt x="1810" y="193"/>
                    </a:lnTo>
                    <a:lnTo>
                      <a:pt x="1810" y="188"/>
                    </a:lnTo>
                    <a:lnTo>
                      <a:pt x="1810" y="188"/>
                    </a:lnTo>
                    <a:lnTo>
                      <a:pt x="1829" y="188"/>
                    </a:lnTo>
                    <a:lnTo>
                      <a:pt x="1861" y="193"/>
                    </a:lnTo>
                    <a:lnTo>
                      <a:pt x="1892" y="193"/>
                    </a:lnTo>
                    <a:lnTo>
                      <a:pt x="1905" y="188"/>
                    </a:lnTo>
                    <a:lnTo>
                      <a:pt x="1911" y="184"/>
                    </a:lnTo>
                    <a:lnTo>
                      <a:pt x="1911" y="184"/>
                    </a:lnTo>
                    <a:lnTo>
                      <a:pt x="1873" y="184"/>
                    </a:lnTo>
                    <a:lnTo>
                      <a:pt x="1823" y="179"/>
                    </a:lnTo>
                    <a:lnTo>
                      <a:pt x="1823" y="179"/>
                    </a:lnTo>
                    <a:lnTo>
                      <a:pt x="1810" y="179"/>
                    </a:lnTo>
                    <a:lnTo>
                      <a:pt x="1817" y="179"/>
                    </a:lnTo>
                    <a:lnTo>
                      <a:pt x="1854" y="179"/>
                    </a:lnTo>
                    <a:lnTo>
                      <a:pt x="1854" y="179"/>
                    </a:lnTo>
                    <a:lnTo>
                      <a:pt x="1892" y="184"/>
                    </a:lnTo>
                    <a:lnTo>
                      <a:pt x="1905" y="179"/>
                    </a:lnTo>
                    <a:lnTo>
                      <a:pt x="1911" y="179"/>
                    </a:lnTo>
                    <a:lnTo>
                      <a:pt x="1911" y="175"/>
                    </a:lnTo>
                    <a:lnTo>
                      <a:pt x="1911" y="175"/>
                    </a:lnTo>
                    <a:lnTo>
                      <a:pt x="1886" y="175"/>
                    </a:lnTo>
                    <a:lnTo>
                      <a:pt x="1854" y="175"/>
                    </a:lnTo>
                    <a:lnTo>
                      <a:pt x="1823" y="170"/>
                    </a:lnTo>
                    <a:lnTo>
                      <a:pt x="1804" y="166"/>
                    </a:lnTo>
                    <a:lnTo>
                      <a:pt x="1804" y="166"/>
                    </a:lnTo>
                    <a:lnTo>
                      <a:pt x="1835" y="166"/>
                    </a:lnTo>
                    <a:lnTo>
                      <a:pt x="1861" y="170"/>
                    </a:lnTo>
                    <a:lnTo>
                      <a:pt x="1892" y="170"/>
                    </a:lnTo>
                    <a:lnTo>
                      <a:pt x="1899" y="170"/>
                    </a:lnTo>
                    <a:lnTo>
                      <a:pt x="1911" y="166"/>
                    </a:lnTo>
                    <a:lnTo>
                      <a:pt x="1911" y="166"/>
                    </a:lnTo>
                    <a:lnTo>
                      <a:pt x="1886" y="161"/>
                    </a:lnTo>
                    <a:lnTo>
                      <a:pt x="1854" y="161"/>
                    </a:lnTo>
                    <a:lnTo>
                      <a:pt x="1823" y="161"/>
                    </a:lnTo>
                    <a:lnTo>
                      <a:pt x="1804" y="152"/>
                    </a:lnTo>
                    <a:lnTo>
                      <a:pt x="1804" y="152"/>
                    </a:lnTo>
                    <a:lnTo>
                      <a:pt x="1867" y="157"/>
                    </a:lnTo>
                    <a:lnTo>
                      <a:pt x="1892" y="157"/>
                    </a:lnTo>
                    <a:lnTo>
                      <a:pt x="1918" y="152"/>
                    </a:lnTo>
                    <a:lnTo>
                      <a:pt x="1918" y="152"/>
                    </a:lnTo>
                    <a:lnTo>
                      <a:pt x="1886" y="152"/>
                    </a:lnTo>
                    <a:lnTo>
                      <a:pt x="1854" y="152"/>
                    </a:lnTo>
                    <a:lnTo>
                      <a:pt x="1829" y="148"/>
                    </a:lnTo>
                    <a:lnTo>
                      <a:pt x="1804" y="143"/>
                    </a:lnTo>
                    <a:lnTo>
                      <a:pt x="1804" y="143"/>
                    </a:lnTo>
                    <a:lnTo>
                      <a:pt x="1829" y="143"/>
                    </a:lnTo>
                    <a:lnTo>
                      <a:pt x="1861" y="148"/>
                    </a:lnTo>
                    <a:lnTo>
                      <a:pt x="1886" y="148"/>
                    </a:lnTo>
                    <a:lnTo>
                      <a:pt x="1899" y="148"/>
                    </a:lnTo>
                    <a:lnTo>
                      <a:pt x="1911" y="143"/>
                    </a:lnTo>
                    <a:lnTo>
                      <a:pt x="1911" y="143"/>
                    </a:lnTo>
                    <a:lnTo>
                      <a:pt x="1854" y="139"/>
                    </a:lnTo>
                    <a:lnTo>
                      <a:pt x="1823" y="139"/>
                    </a:lnTo>
                    <a:lnTo>
                      <a:pt x="1804" y="134"/>
                    </a:lnTo>
                    <a:lnTo>
                      <a:pt x="1804" y="134"/>
                    </a:lnTo>
                    <a:lnTo>
                      <a:pt x="1835" y="134"/>
                    </a:lnTo>
                    <a:lnTo>
                      <a:pt x="1861" y="134"/>
                    </a:lnTo>
                    <a:lnTo>
                      <a:pt x="1892" y="139"/>
                    </a:lnTo>
                    <a:lnTo>
                      <a:pt x="1899" y="134"/>
                    </a:lnTo>
                    <a:lnTo>
                      <a:pt x="1911" y="134"/>
                    </a:lnTo>
                    <a:lnTo>
                      <a:pt x="1911" y="134"/>
                    </a:lnTo>
                    <a:lnTo>
                      <a:pt x="1886" y="130"/>
                    </a:lnTo>
                    <a:lnTo>
                      <a:pt x="1854" y="130"/>
                    </a:lnTo>
                    <a:lnTo>
                      <a:pt x="1829" y="125"/>
                    </a:lnTo>
                    <a:lnTo>
                      <a:pt x="1804" y="125"/>
                    </a:lnTo>
                    <a:lnTo>
                      <a:pt x="1804" y="125"/>
                    </a:lnTo>
                    <a:lnTo>
                      <a:pt x="1829" y="121"/>
                    </a:lnTo>
                    <a:lnTo>
                      <a:pt x="1861" y="125"/>
                    </a:lnTo>
                    <a:lnTo>
                      <a:pt x="1886" y="125"/>
                    </a:lnTo>
                    <a:lnTo>
                      <a:pt x="1899" y="125"/>
                    </a:lnTo>
                    <a:lnTo>
                      <a:pt x="1911" y="121"/>
                    </a:lnTo>
                    <a:lnTo>
                      <a:pt x="1911" y="121"/>
                    </a:lnTo>
                    <a:lnTo>
                      <a:pt x="1886" y="116"/>
                    </a:lnTo>
                    <a:lnTo>
                      <a:pt x="1848" y="116"/>
                    </a:lnTo>
                    <a:lnTo>
                      <a:pt x="1823" y="116"/>
                    </a:lnTo>
                    <a:lnTo>
                      <a:pt x="1810" y="112"/>
                    </a:lnTo>
                    <a:lnTo>
                      <a:pt x="1810" y="107"/>
                    </a:lnTo>
                    <a:lnTo>
                      <a:pt x="1810" y="107"/>
                    </a:lnTo>
                    <a:lnTo>
                      <a:pt x="1867" y="116"/>
                    </a:lnTo>
                    <a:lnTo>
                      <a:pt x="1899" y="116"/>
                    </a:lnTo>
                    <a:lnTo>
                      <a:pt x="1905" y="112"/>
                    </a:lnTo>
                    <a:lnTo>
                      <a:pt x="1918" y="107"/>
                    </a:lnTo>
                    <a:lnTo>
                      <a:pt x="1918" y="107"/>
                    </a:lnTo>
                    <a:lnTo>
                      <a:pt x="1854" y="107"/>
                    </a:lnTo>
                    <a:lnTo>
                      <a:pt x="1823" y="103"/>
                    </a:lnTo>
                    <a:lnTo>
                      <a:pt x="1804" y="98"/>
                    </a:lnTo>
                    <a:lnTo>
                      <a:pt x="1804" y="98"/>
                    </a:lnTo>
                    <a:lnTo>
                      <a:pt x="1835" y="98"/>
                    </a:lnTo>
                    <a:lnTo>
                      <a:pt x="1867" y="103"/>
                    </a:lnTo>
                    <a:lnTo>
                      <a:pt x="1899" y="103"/>
                    </a:lnTo>
                    <a:lnTo>
                      <a:pt x="1905" y="103"/>
                    </a:lnTo>
                    <a:lnTo>
                      <a:pt x="1918" y="98"/>
                    </a:lnTo>
                    <a:lnTo>
                      <a:pt x="1918" y="98"/>
                    </a:lnTo>
                    <a:lnTo>
                      <a:pt x="1880" y="94"/>
                    </a:lnTo>
                    <a:lnTo>
                      <a:pt x="1835" y="94"/>
                    </a:lnTo>
                    <a:lnTo>
                      <a:pt x="1798" y="89"/>
                    </a:lnTo>
                    <a:lnTo>
                      <a:pt x="1785" y="89"/>
                    </a:lnTo>
                    <a:lnTo>
                      <a:pt x="1779" y="85"/>
                    </a:lnTo>
                    <a:lnTo>
                      <a:pt x="1779" y="85"/>
                    </a:lnTo>
                    <a:lnTo>
                      <a:pt x="1835" y="89"/>
                    </a:lnTo>
                    <a:lnTo>
                      <a:pt x="1899" y="89"/>
                    </a:lnTo>
                    <a:lnTo>
                      <a:pt x="1899" y="89"/>
                    </a:lnTo>
                    <a:lnTo>
                      <a:pt x="1892" y="85"/>
                    </a:lnTo>
                    <a:lnTo>
                      <a:pt x="1886" y="85"/>
                    </a:lnTo>
                    <a:lnTo>
                      <a:pt x="1867" y="85"/>
                    </a:lnTo>
                    <a:lnTo>
                      <a:pt x="1842" y="85"/>
                    </a:lnTo>
                    <a:lnTo>
                      <a:pt x="1823" y="80"/>
                    </a:lnTo>
                    <a:lnTo>
                      <a:pt x="1823" y="80"/>
                    </a:lnTo>
                    <a:lnTo>
                      <a:pt x="1810" y="80"/>
                    </a:lnTo>
                    <a:lnTo>
                      <a:pt x="1810" y="80"/>
                    </a:lnTo>
                    <a:lnTo>
                      <a:pt x="1817" y="76"/>
                    </a:lnTo>
                    <a:lnTo>
                      <a:pt x="1817" y="76"/>
                    </a:lnTo>
                    <a:lnTo>
                      <a:pt x="1842" y="76"/>
                    </a:lnTo>
                    <a:lnTo>
                      <a:pt x="1861" y="80"/>
                    </a:lnTo>
                    <a:lnTo>
                      <a:pt x="1880" y="80"/>
                    </a:lnTo>
                    <a:lnTo>
                      <a:pt x="1892" y="80"/>
                    </a:lnTo>
                    <a:lnTo>
                      <a:pt x="1899" y="76"/>
                    </a:lnTo>
                    <a:lnTo>
                      <a:pt x="1899" y="76"/>
                    </a:lnTo>
                    <a:lnTo>
                      <a:pt x="1848" y="71"/>
                    </a:lnTo>
                    <a:lnTo>
                      <a:pt x="1823" y="71"/>
                    </a:lnTo>
                    <a:lnTo>
                      <a:pt x="1810" y="67"/>
                    </a:lnTo>
                    <a:lnTo>
                      <a:pt x="1810" y="67"/>
                    </a:lnTo>
                    <a:lnTo>
                      <a:pt x="1854" y="67"/>
                    </a:lnTo>
                    <a:lnTo>
                      <a:pt x="1892" y="67"/>
                    </a:lnTo>
                    <a:lnTo>
                      <a:pt x="1892" y="67"/>
                    </a:lnTo>
                    <a:lnTo>
                      <a:pt x="1886" y="62"/>
                    </a:lnTo>
                    <a:lnTo>
                      <a:pt x="1880" y="58"/>
                    </a:lnTo>
                    <a:lnTo>
                      <a:pt x="1848" y="58"/>
                    </a:lnTo>
                    <a:lnTo>
                      <a:pt x="1823" y="58"/>
                    </a:lnTo>
                    <a:lnTo>
                      <a:pt x="1810" y="58"/>
                    </a:lnTo>
                    <a:lnTo>
                      <a:pt x="1810" y="53"/>
                    </a:lnTo>
                    <a:lnTo>
                      <a:pt x="1810" y="53"/>
                    </a:lnTo>
                    <a:lnTo>
                      <a:pt x="1842" y="53"/>
                    </a:lnTo>
                    <a:lnTo>
                      <a:pt x="1892" y="58"/>
                    </a:lnTo>
                    <a:lnTo>
                      <a:pt x="1892" y="58"/>
                    </a:lnTo>
                    <a:lnTo>
                      <a:pt x="1892" y="40"/>
                    </a:lnTo>
                    <a:lnTo>
                      <a:pt x="1892" y="40"/>
                    </a:lnTo>
                    <a:lnTo>
                      <a:pt x="1873" y="36"/>
                    </a:lnTo>
                    <a:lnTo>
                      <a:pt x="1854" y="36"/>
                    </a:lnTo>
                    <a:lnTo>
                      <a:pt x="1854" y="36"/>
                    </a:lnTo>
                    <a:lnTo>
                      <a:pt x="1854" y="31"/>
                    </a:lnTo>
                    <a:lnTo>
                      <a:pt x="1861" y="27"/>
                    </a:lnTo>
                    <a:lnTo>
                      <a:pt x="1861" y="27"/>
                    </a:lnTo>
                    <a:lnTo>
                      <a:pt x="1854" y="22"/>
                    </a:lnTo>
                    <a:lnTo>
                      <a:pt x="1854" y="22"/>
                    </a:lnTo>
                    <a:lnTo>
                      <a:pt x="1747" y="18"/>
                    </a:lnTo>
                    <a:lnTo>
                      <a:pt x="1696" y="22"/>
                    </a:lnTo>
                    <a:lnTo>
                      <a:pt x="1652" y="27"/>
                    </a:lnTo>
                    <a:lnTo>
                      <a:pt x="1652" y="27"/>
                    </a:lnTo>
                    <a:lnTo>
                      <a:pt x="1652" y="31"/>
                    </a:lnTo>
                    <a:lnTo>
                      <a:pt x="1665" y="27"/>
                    </a:lnTo>
                    <a:lnTo>
                      <a:pt x="1671" y="27"/>
                    </a:lnTo>
                    <a:lnTo>
                      <a:pt x="1665" y="27"/>
                    </a:lnTo>
                    <a:lnTo>
                      <a:pt x="1665" y="27"/>
                    </a:lnTo>
                    <a:lnTo>
                      <a:pt x="1646" y="36"/>
                    </a:lnTo>
                    <a:lnTo>
                      <a:pt x="1633" y="40"/>
                    </a:lnTo>
                    <a:lnTo>
                      <a:pt x="1633" y="40"/>
                    </a:lnTo>
                    <a:lnTo>
                      <a:pt x="1627" y="62"/>
                    </a:lnTo>
                    <a:lnTo>
                      <a:pt x="1620" y="76"/>
                    </a:lnTo>
                    <a:lnTo>
                      <a:pt x="1620" y="89"/>
                    </a:lnTo>
                    <a:lnTo>
                      <a:pt x="1620" y="89"/>
                    </a:lnTo>
                    <a:lnTo>
                      <a:pt x="1633" y="89"/>
                    </a:lnTo>
                    <a:lnTo>
                      <a:pt x="1646" y="89"/>
                    </a:lnTo>
                    <a:lnTo>
                      <a:pt x="1652" y="85"/>
                    </a:lnTo>
                    <a:lnTo>
                      <a:pt x="1658" y="80"/>
                    </a:lnTo>
                    <a:lnTo>
                      <a:pt x="1665" y="89"/>
                    </a:lnTo>
                    <a:lnTo>
                      <a:pt x="1665" y="89"/>
                    </a:lnTo>
                    <a:lnTo>
                      <a:pt x="1671" y="89"/>
                    </a:lnTo>
                    <a:lnTo>
                      <a:pt x="1677" y="85"/>
                    </a:lnTo>
                    <a:lnTo>
                      <a:pt x="1677" y="85"/>
                    </a:lnTo>
                    <a:lnTo>
                      <a:pt x="1671" y="80"/>
                    </a:lnTo>
                    <a:lnTo>
                      <a:pt x="1671" y="80"/>
                    </a:lnTo>
                    <a:lnTo>
                      <a:pt x="1665" y="80"/>
                    </a:lnTo>
                    <a:lnTo>
                      <a:pt x="1665" y="76"/>
                    </a:lnTo>
                    <a:lnTo>
                      <a:pt x="1665" y="76"/>
                    </a:lnTo>
                    <a:lnTo>
                      <a:pt x="1677" y="76"/>
                    </a:lnTo>
                    <a:lnTo>
                      <a:pt x="1690" y="76"/>
                    </a:lnTo>
                    <a:lnTo>
                      <a:pt x="1690" y="80"/>
                    </a:lnTo>
                    <a:lnTo>
                      <a:pt x="1690" y="80"/>
                    </a:lnTo>
                    <a:lnTo>
                      <a:pt x="1677" y="80"/>
                    </a:lnTo>
                    <a:lnTo>
                      <a:pt x="1677" y="89"/>
                    </a:lnTo>
                    <a:lnTo>
                      <a:pt x="1677" y="89"/>
                    </a:lnTo>
                    <a:lnTo>
                      <a:pt x="1696" y="89"/>
                    </a:lnTo>
                    <a:lnTo>
                      <a:pt x="1696" y="89"/>
                    </a:lnTo>
                    <a:lnTo>
                      <a:pt x="1696" y="58"/>
                    </a:lnTo>
                    <a:lnTo>
                      <a:pt x="1696" y="58"/>
                    </a:lnTo>
                    <a:lnTo>
                      <a:pt x="1684" y="58"/>
                    </a:lnTo>
                    <a:lnTo>
                      <a:pt x="1671" y="58"/>
                    </a:lnTo>
                    <a:lnTo>
                      <a:pt x="1658" y="58"/>
                    </a:lnTo>
                    <a:lnTo>
                      <a:pt x="1646" y="67"/>
                    </a:lnTo>
                    <a:lnTo>
                      <a:pt x="1646" y="67"/>
                    </a:lnTo>
                    <a:lnTo>
                      <a:pt x="1646" y="58"/>
                    </a:lnTo>
                    <a:lnTo>
                      <a:pt x="1658" y="53"/>
                    </a:lnTo>
                    <a:lnTo>
                      <a:pt x="1696" y="53"/>
                    </a:lnTo>
                    <a:lnTo>
                      <a:pt x="1741" y="53"/>
                    </a:lnTo>
                    <a:lnTo>
                      <a:pt x="1760" y="53"/>
                    </a:lnTo>
                    <a:lnTo>
                      <a:pt x="1772" y="49"/>
                    </a:lnTo>
                    <a:lnTo>
                      <a:pt x="1772" y="49"/>
                    </a:lnTo>
                    <a:lnTo>
                      <a:pt x="1772" y="53"/>
                    </a:lnTo>
                    <a:lnTo>
                      <a:pt x="1779" y="53"/>
                    </a:lnTo>
                    <a:lnTo>
                      <a:pt x="1779" y="53"/>
                    </a:lnTo>
                    <a:lnTo>
                      <a:pt x="1785" y="58"/>
                    </a:lnTo>
                    <a:lnTo>
                      <a:pt x="1785" y="58"/>
                    </a:lnTo>
                    <a:lnTo>
                      <a:pt x="1760" y="58"/>
                    </a:lnTo>
                    <a:lnTo>
                      <a:pt x="1741" y="58"/>
                    </a:lnTo>
                    <a:lnTo>
                      <a:pt x="1722" y="58"/>
                    </a:lnTo>
                    <a:lnTo>
                      <a:pt x="1703" y="58"/>
                    </a:lnTo>
                    <a:lnTo>
                      <a:pt x="1703" y="58"/>
                    </a:lnTo>
                    <a:lnTo>
                      <a:pt x="1703" y="71"/>
                    </a:lnTo>
                    <a:lnTo>
                      <a:pt x="1703" y="76"/>
                    </a:lnTo>
                    <a:lnTo>
                      <a:pt x="1703" y="76"/>
                    </a:lnTo>
                    <a:lnTo>
                      <a:pt x="1703" y="76"/>
                    </a:lnTo>
                    <a:lnTo>
                      <a:pt x="1722" y="76"/>
                    </a:lnTo>
                    <a:lnTo>
                      <a:pt x="1741" y="76"/>
                    </a:lnTo>
                    <a:lnTo>
                      <a:pt x="1753" y="76"/>
                    </a:lnTo>
                    <a:lnTo>
                      <a:pt x="1760" y="71"/>
                    </a:lnTo>
                    <a:lnTo>
                      <a:pt x="1760" y="71"/>
                    </a:lnTo>
                    <a:lnTo>
                      <a:pt x="1741" y="71"/>
                    </a:lnTo>
                    <a:lnTo>
                      <a:pt x="1715" y="71"/>
                    </a:lnTo>
                    <a:lnTo>
                      <a:pt x="1715" y="71"/>
                    </a:lnTo>
                    <a:lnTo>
                      <a:pt x="1728" y="67"/>
                    </a:lnTo>
                    <a:lnTo>
                      <a:pt x="1747" y="62"/>
                    </a:lnTo>
                    <a:lnTo>
                      <a:pt x="1785" y="67"/>
                    </a:lnTo>
                    <a:lnTo>
                      <a:pt x="1785" y="67"/>
                    </a:lnTo>
                    <a:lnTo>
                      <a:pt x="1779" y="71"/>
                    </a:lnTo>
                    <a:lnTo>
                      <a:pt x="1766" y="71"/>
                    </a:lnTo>
                    <a:lnTo>
                      <a:pt x="1766" y="71"/>
                    </a:lnTo>
                    <a:lnTo>
                      <a:pt x="1766" y="80"/>
                    </a:lnTo>
                    <a:lnTo>
                      <a:pt x="1766" y="80"/>
                    </a:lnTo>
                    <a:lnTo>
                      <a:pt x="1753" y="80"/>
                    </a:lnTo>
                    <a:lnTo>
                      <a:pt x="1747" y="80"/>
                    </a:lnTo>
                    <a:lnTo>
                      <a:pt x="1741" y="94"/>
                    </a:lnTo>
                    <a:lnTo>
                      <a:pt x="1741" y="98"/>
                    </a:lnTo>
                    <a:lnTo>
                      <a:pt x="1741" y="89"/>
                    </a:lnTo>
                    <a:lnTo>
                      <a:pt x="1741" y="89"/>
                    </a:lnTo>
                    <a:lnTo>
                      <a:pt x="1734" y="80"/>
                    </a:lnTo>
                    <a:lnTo>
                      <a:pt x="1722" y="80"/>
                    </a:lnTo>
                    <a:lnTo>
                      <a:pt x="1709" y="80"/>
                    </a:lnTo>
                    <a:lnTo>
                      <a:pt x="1703" y="85"/>
                    </a:lnTo>
                    <a:lnTo>
                      <a:pt x="1703" y="85"/>
                    </a:lnTo>
                    <a:lnTo>
                      <a:pt x="1715" y="89"/>
                    </a:lnTo>
                    <a:lnTo>
                      <a:pt x="1734" y="85"/>
                    </a:lnTo>
                    <a:lnTo>
                      <a:pt x="1734" y="85"/>
                    </a:lnTo>
                    <a:lnTo>
                      <a:pt x="1728" y="94"/>
                    </a:lnTo>
                    <a:lnTo>
                      <a:pt x="1722" y="94"/>
                    </a:lnTo>
                    <a:lnTo>
                      <a:pt x="1696" y="94"/>
                    </a:lnTo>
                    <a:lnTo>
                      <a:pt x="1671" y="94"/>
                    </a:lnTo>
                    <a:lnTo>
                      <a:pt x="1665" y="94"/>
                    </a:lnTo>
                    <a:lnTo>
                      <a:pt x="1658" y="103"/>
                    </a:lnTo>
                    <a:lnTo>
                      <a:pt x="1658" y="103"/>
                    </a:lnTo>
                    <a:lnTo>
                      <a:pt x="1684" y="98"/>
                    </a:lnTo>
                    <a:lnTo>
                      <a:pt x="1715" y="98"/>
                    </a:lnTo>
                    <a:lnTo>
                      <a:pt x="1715" y="98"/>
                    </a:lnTo>
                    <a:lnTo>
                      <a:pt x="1715" y="103"/>
                    </a:lnTo>
                    <a:lnTo>
                      <a:pt x="1709" y="103"/>
                    </a:lnTo>
                    <a:lnTo>
                      <a:pt x="1703" y="107"/>
                    </a:lnTo>
                    <a:lnTo>
                      <a:pt x="1703" y="112"/>
                    </a:lnTo>
                    <a:lnTo>
                      <a:pt x="1703" y="112"/>
                    </a:lnTo>
                    <a:lnTo>
                      <a:pt x="1715" y="112"/>
                    </a:lnTo>
                    <a:lnTo>
                      <a:pt x="1715" y="98"/>
                    </a:lnTo>
                    <a:lnTo>
                      <a:pt x="1715" y="98"/>
                    </a:lnTo>
                    <a:lnTo>
                      <a:pt x="1728" y="103"/>
                    </a:lnTo>
                    <a:lnTo>
                      <a:pt x="1734" y="98"/>
                    </a:lnTo>
                    <a:lnTo>
                      <a:pt x="1734" y="98"/>
                    </a:lnTo>
                    <a:lnTo>
                      <a:pt x="1722" y="107"/>
                    </a:lnTo>
                    <a:lnTo>
                      <a:pt x="1722" y="107"/>
                    </a:lnTo>
                    <a:lnTo>
                      <a:pt x="1734" y="112"/>
                    </a:lnTo>
                    <a:lnTo>
                      <a:pt x="1734" y="112"/>
                    </a:lnTo>
                    <a:lnTo>
                      <a:pt x="1722" y="116"/>
                    </a:lnTo>
                    <a:lnTo>
                      <a:pt x="1703" y="112"/>
                    </a:lnTo>
                    <a:lnTo>
                      <a:pt x="1703" y="112"/>
                    </a:lnTo>
                    <a:lnTo>
                      <a:pt x="1703" y="125"/>
                    </a:lnTo>
                    <a:lnTo>
                      <a:pt x="1703" y="125"/>
                    </a:lnTo>
                    <a:lnTo>
                      <a:pt x="1696" y="130"/>
                    </a:lnTo>
                    <a:lnTo>
                      <a:pt x="1696" y="130"/>
                    </a:lnTo>
                    <a:lnTo>
                      <a:pt x="1684" y="125"/>
                    </a:lnTo>
                    <a:lnTo>
                      <a:pt x="1671" y="125"/>
                    </a:lnTo>
                    <a:lnTo>
                      <a:pt x="1633" y="125"/>
                    </a:lnTo>
                    <a:lnTo>
                      <a:pt x="1633" y="125"/>
                    </a:lnTo>
                    <a:lnTo>
                      <a:pt x="1639" y="139"/>
                    </a:lnTo>
                    <a:lnTo>
                      <a:pt x="1639" y="139"/>
                    </a:lnTo>
                    <a:lnTo>
                      <a:pt x="1620" y="139"/>
                    </a:lnTo>
                    <a:lnTo>
                      <a:pt x="1614" y="139"/>
                    </a:lnTo>
                    <a:lnTo>
                      <a:pt x="1608" y="134"/>
                    </a:lnTo>
                    <a:lnTo>
                      <a:pt x="1608" y="134"/>
                    </a:lnTo>
                    <a:lnTo>
                      <a:pt x="1627" y="134"/>
                    </a:lnTo>
                    <a:lnTo>
                      <a:pt x="1633" y="130"/>
                    </a:lnTo>
                    <a:lnTo>
                      <a:pt x="1620" y="125"/>
                    </a:lnTo>
                    <a:lnTo>
                      <a:pt x="1620" y="125"/>
                    </a:lnTo>
                    <a:lnTo>
                      <a:pt x="1639" y="121"/>
                    </a:lnTo>
                    <a:lnTo>
                      <a:pt x="1665" y="125"/>
                    </a:lnTo>
                    <a:lnTo>
                      <a:pt x="1684" y="121"/>
                    </a:lnTo>
                    <a:lnTo>
                      <a:pt x="1690" y="121"/>
                    </a:lnTo>
                    <a:lnTo>
                      <a:pt x="1696" y="112"/>
                    </a:lnTo>
                    <a:lnTo>
                      <a:pt x="1696" y="112"/>
                    </a:lnTo>
                    <a:lnTo>
                      <a:pt x="1684" y="116"/>
                    </a:lnTo>
                    <a:lnTo>
                      <a:pt x="1677" y="121"/>
                    </a:lnTo>
                    <a:lnTo>
                      <a:pt x="1677" y="121"/>
                    </a:lnTo>
                    <a:lnTo>
                      <a:pt x="1677" y="112"/>
                    </a:lnTo>
                    <a:lnTo>
                      <a:pt x="1684" y="112"/>
                    </a:lnTo>
                    <a:lnTo>
                      <a:pt x="1696" y="112"/>
                    </a:lnTo>
                    <a:lnTo>
                      <a:pt x="1696" y="107"/>
                    </a:lnTo>
                    <a:lnTo>
                      <a:pt x="1696" y="103"/>
                    </a:lnTo>
                    <a:lnTo>
                      <a:pt x="1696" y="103"/>
                    </a:lnTo>
                    <a:lnTo>
                      <a:pt x="1677" y="103"/>
                    </a:lnTo>
                    <a:lnTo>
                      <a:pt x="1665" y="107"/>
                    </a:lnTo>
                    <a:lnTo>
                      <a:pt x="1652" y="107"/>
                    </a:lnTo>
                    <a:lnTo>
                      <a:pt x="1639" y="103"/>
                    </a:lnTo>
                    <a:lnTo>
                      <a:pt x="1639" y="103"/>
                    </a:lnTo>
                    <a:lnTo>
                      <a:pt x="1652" y="103"/>
                    </a:lnTo>
                    <a:lnTo>
                      <a:pt x="1652" y="94"/>
                    </a:lnTo>
                    <a:lnTo>
                      <a:pt x="1652" y="94"/>
                    </a:lnTo>
                    <a:lnTo>
                      <a:pt x="1627" y="94"/>
                    </a:lnTo>
                    <a:lnTo>
                      <a:pt x="1614" y="94"/>
                    </a:lnTo>
                    <a:lnTo>
                      <a:pt x="1608" y="94"/>
                    </a:lnTo>
                    <a:lnTo>
                      <a:pt x="1608" y="94"/>
                    </a:lnTo>
                    <a:lnTo>
                      <a:pt x="1608" y="112"/>
                    </a:lnTo>
                    <a:lnTo>
                      <a:pt x="1608" y="112"/>
                    </a:lnTo>
                    <a:lnTo>
                      <a:pt x="1614" y="112"/>
                    </a:lnTo>
                    <a:lnTo>
                      <a:pt x="1614" y="112"/>
                    </a:lnTo>
                    <a:lnTo>
                      <a:pt x="1620" y="112"/>
                    </a:lnTo>
                    <a:lnTo>
                      <a:pt x="1627" y="112"/>
                    </a:lnTo>
                    <a:lnTo>
                      <a:pt x="1627" y="112"/>
                    </a:lnTo>
                    <a:lnTo>
                      <a:pt x="1620" y="121"/>
                    </a:lnTo>
                    <a:lnTo>
                      <a:pt x="1608" y="130"/>
                    </a:lnTo>
                    <a:lnTo>
                      <a:pt x="1608" y="130"/>
                    </a:lnTo>
                    <a:lnTo>
                      <a:pt x="1608" y="121"/>
                    </a:lnTo>
                    <a:lnTo>
                      <a:pt x="1608" y="116"/>
                    </a:lnTo>
                    <a:lnTo>
                      <a:pt x="1608" y="116"/>
                    </a:lnTo>
                    <a:lnTo>
                      <a:pt x="1608" y="143"/>
                    </a:lnTo>
                    <a:lnTo>
                      <a:pt x="1601" y="170"/>
                    </a:lnTo>
                    <a:lnTo>
                      <a:pt x="1601" y="170"/>
                    </a:lnTo>
                    <a:lnTo>
                      <a:pt x="1608" y="170"/>
                    </a:lnTo>
                    <a:lnTo>
                      <a:pt x="1614" y="170"/>
                    </a:lnTo>
                    <a:lnTo>
                      <a:pt x="1614" y="175"/>
                    </a:lnTo>
                    <a:lnTo>
                      <a:pt x="1608" y="175"/>
                    </a:lnTo>
                    <a:lnTo>
                      <a:pt x="1608" y="175"/>
                    </a:lnTo>
                    <a:lnTo>
                      <a:pt x="1601" y="179"/>
                    </a:lnTo>
                    <a:lnTo>
                      <a:pt x="1601" y="188"/>
                    </a:lnTo>
                    <a:lnTo>
                      <a:pt x="1608" y="211"/>
                    </a:lnTo>
                    <a:lnTo>
                      <a:pt x="1608" y="211"/>
                    </a:lnTo>
                    <a:lnTo>
                      <a:pt x="1589" y="211"/>
                    </a:lnTo>
                    <a:lnTo>
                      <a:pt x="1582" y="211"/>
                    </a:lnTo>
                    <a:lnTo>
                      <a:pt x="1582" y="211"/>
                    </a:lnTo>
                    <a:lnTo>
                      <a:pt x="1589" y="215"/>
                    </a:lnTo>
                    <a:lnTo>
                      <a:pt x="1595" y="215"/>
                    </a:lnTo>
                    <a:lnTo>
                      <a:pt x="1601" y="215"/>
                    </a:lnTo>
                    <a:lnTo>
                      <a:pt x="1601" y="220"/>
                    </a:lnTo>
                    <a:lnTo>
                      <a:pt x="1601" y="220"/>
                    </a:lnTo>
                    <a:lnTo>
                      <a:pt x="1595" y="224"/>
                    </a:lnTo>
                    <a:lnTo>
                      <a:pt x="1589" y="220"/>
                    </a:lnTo>
                    <a:lnTo>
                      <a:pt x="1582" y="220"/>
                    </a:lnTo>
                    <a:lnTo>
                      <a:pt x="1576" y="229"/>
                    </a:lnTo>
                    <a:lnTo>
                      <a:pt x="1576" y="229"/>
                    </a:lnTo>
                    <a:lnTo>
                      <a:pt x="1595" y="224"/>
                    </a:lnTo>
                    <a:lnTo>
                      <a:pt x="1601" y="229"/>
                    </a:lnTo>
                    <a:lnTo>
                      <a:pt x="1614" y="224"/>
                    </a:lnTo>
                    <a:lnTo>
                      <a:pt x="1614" y="224"/>
                    </a:lnTo>
                    <a:lnTo>
                      <a:pt x="1608" y="229"/>
                    </a:lnTo>
                    <a:lnTo>
                      <a:pt x="1601" y="233"/>
                    </a:lnTo>
                    <a:lnTo>
                      <a:pt x="1589" y="233"/>
                    </a:lnTo>
                    <a:lnTo>
                      <a:pt x="1576" y="238"/>
                    </a:lnTo>
                    <a:lnTo>
                      <a:pt x="1576" y="238"/>
                    </a:lnTo>
                    <a:lnTo>
                      <a:pt x="1595" y="238"/>
                    </a:lnTo>
                    <a:lnTo>
                      <a:pt x="1601" y="242"/>
                    </a:lnTo>
                    <a:lnTo>
                      <a:pt x="1595" y="247"/>
                    </a:lnTo>
                    <a:lnTo>
                      <a:pt x="1595" y="247"/>
                    </a:lnTo>
                    <a:lnTo>
                      <a:pt x="1589" y="242"/>
                    </a:lnTo>
                    <a:lnTo>
                      <a:pt x="1582" y="242"/>
                    </a:lnTo>
                    <a:lnTo>
                      <a:pt x="1582" y="247"/>
                    </a:lnTo>
                    <a:lnTo>
                      <a:pt x="1582" y="247"/>
                    </a:lnTo>
                    <a:lnTo>
                      <a:pt x="1589" y="251"/>
                    </a:lnTo>
                    <a:lnTo>
                      <a:pt x="1595" y="251"/>
                    </a:lnTo>
                    <a:lnTo>
                      <a:pt x="1601" y="251"/>
                    </a:lnTo>
                    <a:lnTo>
                      <a:pt x="1601" y="256"/>
                    </a:lnTo>
                    <a:lnTo>
                      <a:pt x="1601" y="256"/>
                    </a:lnTo>
                    <a:lnTo>
                      <a:pt x="1582" y="256"/>
                    </a:lnTo>
                    <a:lnTo>
                      <a:pt x="1570" y="256"/>
                    </a:lnTo>
                    <a:lnTo>
                      <a:pt x="1570" y="260"/>
                    </a:lnTo>
                    <a:lnTo>
                      <a:pt x="1570" y="260"/>
                    </a:lnTo>
                    <a:lnTo>
                      <a:pt x="1589" y="260"/>
                    </a:lnTo>
                    <a:lnTo>
                      <a:pt x="1614" y="260"/>
                    </a:lnTo>
                    <a:lnTo>
                      <a:pt x="1614" y="260"/>
                    </a:lnTo>
                    <a:lnTo>
                      <a:pt x="1595" y="265"/>
                    </a:lnTo>
                    <a:lnTo>
                      <a:pt x="1576" y="269"/>
                    </a:lnTo>
                    <a:lnTo>
                      <a:pt x="1576" y="269"/>
                    </a:lnTo>
                    <a:lnTo>
                      <a:pt x="1582" y="274"/>
                    </a:lnTo>
                    <a:lnTo>
                      <a:pt x="1595" y="274"/>
                    </a:lnTo>
                    <a:lnTo>
                      <a:pt x="1601" y="274"/>
                    </a:lnTo>
                    <a:lnTo>
                      <a:pt x="1595" y="278"/>
                    </a:lnTo>
                    <a:lnTo>
                      <a:pt x="1595" y="278"/>
                    </a:lnTo>
                    <a:lnTo>
                      <a:pt x="1570" y="278"/>
                    </a:lnTo>
                    <a:lnTo>
                      <a:pt x="1544" y="278"/>
                    </a:lnTo>
                    <a:lnTo>
                      <a:pt x="1544" y="278"/>
                    </a:lnTo>
                    <a:lnTo>
                      <a:pt x="1576" y="283"/>
                    </a:lnTo>
                    <a:lnTo>
                      <a:pt x="1601" y="283"/>
                    </a:lnTo>
                    <a:lnTo>
                      <a:pt x="1601" y="283"/>
                    </a:lnTo>
                    <a:lnTo>
                      <a:pt x="1601" y="287"/>
                    </a:lnTo>
                    <a:lnTo>
                      <a:pt x="1595" y="287"/>
                    </a:lnTo>
                    <a:lnTo>
                      <a:pt x="1576" y="287"/>
                    </a:lnTo>
                    <a:lnTo>
                      <a:pt x="1563" y="287"/>
                    </a:lnTo>
                    <a:lnTo>
                      <a:pt x="1557" y="287"/>
                    </a:lnTo>
                    <a:lnTo>
                      <a:pt x="1551" y="292"/>
                    </a:lnTo>
                    <a:lnTo>
                      <a:pt x="1551" y="292"/>
                    </a:lnTo>
                    <a:lnTo>
                      <a:pt x="1557" y="292"/>
                    </a:lnTo>
                    <a:lnTo>
                      <a:pt x="1563" y="296"/>
                    </a:lnTo>
                    <a:lnTo>
                      <a:pt x="1576" y="292"/>
                    </a:lnTo>
                    <a:lnTo>
                      <a:pt x="1595" y="292"/>
                    </a:lnTo>
                    <a:lnTo>
                      <a:pt x="1601" y="296"/>
                    </a:lnTo>
                    <a:lnTo>
                      <a:pt x="1601" y="301"/>
                    </a:lnTo>
                    <a:lnTo>
                      <a:pt x="1601" y="301"/>
                    </a:lnTo>
                    <a:lnTo>
                      <a:pt x="1576" y="301"/>
                    </a:lnTo>
                    <a:lnTo>
                      <a:pt x="1563" y="301"/>
                    </a:lnTo>
                    <a:lnTo>
                      <a:pt x="1557" y="305"/>
                    </a:lnTo>
                    <a:lnTo>
                      <a:pt x="1557" y="305"/>
                    </a:lnTo>
                    <a:lnTo>
                      <a:pt x="1582" y="305"/>
                    </a:lnTo>
                    <a:lnTo>
                      <a:pt x="1595" y="305"/>
                    </a:lnTo>
                    <a:lnTo>
                      <a:pt x="1601" y="314"/>
                    </a:lnTo>
                    <a:lnTo>
                      <a:pt x="1601" y="314"/>
                    </a:lnTo>
                    <a:lnTo>
                      <a:pt x="1570" y="310"/>
                    </a:lnTo>
                    <a:lnTo>
                      <a:pt x="1551" y="314"/>
                    </a:lnTo>
                    <a:lnTo>
                      <a:pt x="1551" y="314"/>
                    </a:lnTo>
                    <a:lnTo>
                      <a:pt x="1557" y="314"/>
                    </a:lnTo>
                    <a:lnTo>
                      <a:pt x="1563" y="319"/>
                    </a:lnTo>
                    <a:lnTo>
                      <a:pt x="1582" y="319"/>
                    </a:lnTo>
                    <a:lnTo>
                      <a:pt x="1595" y="319"/>
                    </a:lnTo>
                    <a:lnTo>
                      <a:pt x="1595" y="319"/>
                    </a:lnTo>
                    <a:lnTo>
                      <a:pt x="1595" y="323"/>
                    </a:lnTo>
                    <a:lnTo>
                      <a:pt x="1595" y="323"/>
                    </a:lnTo>
                    <a:lnTo>
                      <a:pt x="1582" y="323"/>
                    </a:lnTo>
                    <a:lnTo>
                      <a:pt x="1557" y="323"/>
                    </a:lnTo>
                    <a:lnTo>
                      <a:pt x="1557" y="323"/>
                    </a:lnTo>
                    <a:lnTo>
                      <a:pt x="1563" y="328"/>
                    </a:lnTo>
                    <a:lnTo>
                      <a:pt x="1576" y="328"/>
                    </a:lnTo>
                    <a:lnTo>
                      <a:pt x="1601" y="328"/>
                    </a:lnTo>
                    <a:lnTo>
                      <a:pt x="1601" y="328"/>
                    </a:lnTo>
                    <a:lnTo>
                      <a:pt x="1601" y="332"/>
                    </a:lnTo>
                    <a:lnTo>
                      <a:pt x="1595" y="332"/>
                    </a:lnTo>
                    <a:lnTo>
                      <a:pt x="1582" y="332"/>
                    </a:lnTo>
                    <a:lnTo>
                      <a:pt x="1563" y="332"/>
                    </a:lnTo>
                    <a:lnTo>
                      <a:pt x="1557" y="332"/>
                    </a:lnTo>
                    <a:lnTo>
                      <a:pt x="1557" y="337"/>
                    </a:lnTo>
                    <a:lnTo>
                      <a:pt x="1557" y="337"/>
                    </a:lnTo>
                    <a:lnTo>
                      <a:pt x="1582" y="341"/>
                    </a:lnTo>
                    <a:lnTo>
                      <a:pt x="1608" y="341"/>
                    </a:lnTo>
                    <a:lnTo>
                      <a:pt x="1608" y="341"/>
                    </a:lnTo>
                    <a:lnTo>
                      <a:pt x="1608" y="337"/>
                    </a:lnTo>
                    <a:lnTo>
                      <a:pt x="1608" y="332"/>
                    </a:lnTo>
                    <a:lnTo>
                      <a:pt x="1608" y="332"/>
                    </a:lnTo>
                    <a:lnTo>
                      <a:pt x="1620" y="332"/>
                    </a:lnTo>
                    <a:lnTo>
                      <a:pt x="1627" y="332"/>
                    </a:lnTo>
                    <a:lnTo>
                      <a:pt x="1633" y="332"/>
                    </a:lnTo>
                    <a:lnTo>
                      <a:pt x="1633" y="332"/>
                    </a:lnTo>
                    <a:lnTo>
                      <a:pt x="1627" y="328"/>
                    </a:lnTo>
                    <a:lnTo>
                      <a:pt x="1620" y="328"/>
                    </a:lnTo>
                    <a:lnTo>
                      <a:pt x="1620" y="332"/>
                    </a:lnTo>
                    <a:lnTo>
                      <a:pt x="1620" y="323"/>
                    </a:lnTo>
                    <a:lnTo>
                      <a:pt x="1620" y="323"/>
                    </a:lnTo>
                    <a:lnTo>
                      <a:pt x="1652" y="323"/>
                    </a:lnTo>
                    <a:lnTo>
                      <a:pt x="1665" y="323"/>
                    </a:lnTo>
                    <a:lnTo>
                      <a:pt x="1677" y="328"/>
                    </a:lnTo>
                    <a:lnTo>
                      <a:pt x="1677" y="328"/>
                    </a:lnTo>
                    <a:lnTo>
                      <a:pt x="1671" y="328"/>
                    </a:lnTo>
                    <a:lnTo>
                      <a:pt x="1665" y="332"/>
                    </a:lnTo>
                    <a:lnTo>
                      <a:pt x="1665" y="332"/>
                    </a:lnTo>
                    <a:lnTo>
                      <a:pt x="1665" y="332"/>
                    </a:lnTo>
                    <a:lnTo>
                      <a:pt x="1728" y="332"/>
                    </a:lnTo>
                    <a:lnTo>
                      <a:pt x="1728" y="332"/>
                    </a:lnTo>
                    <a:lnTo>
                      <a:pt x="1728" y="337"/>
                    </a:lnTo>
                    <a:lnTo>
                      <a:pt x="1728" y="341"/>
                    </a:lnTo>
                    <a:lnTo>
                      <a:pt x="1722" y="341"/>
                    </a:lnTo>
                    <a:lnTo>
                      <a:pt x="1722" y="346"/>
                    </a:lnTo>
                    <a:lnTo>
                      <a:pt x="1722" y="346"/>
                    </a:lnTo>
                    <a:lnTo>
                      <a:pt x="1734" y="346"/>
                    </a:lnTo>
                    <a:lnTo>
                      <a:pt x="1734" y="346"/>
                    </a:lnTo>
                    <a:lnTo>
                      <a:pt x="1722" y="355"/>
                    </a:lnTo>
                    <a:lnTo>
                      <a:pt x="1722" y="355"/>
                    </a:lnTo>
                    <a:lnTo>
                      <a:pt x="1728" y="359"/>
                    </a:lnTo>
                    <a:lnTo>
                      <a:pt x="1728" y="359"/>
                    </a:lnTo>
                    <a:lnTo>
                      <a:pt x="1741" y="359"/>
                    </a:lnTo>
                    <a:lnTo>
                      <a:pt x="1741" y="359"/>
                    </a:lnTo>
                    <a:lnTo>
                      <a:pt x="1741" y="359"/>
                    </a:lnTo>
                    <a:lnTo>
                      <a:pt x="1728" y="359"/>
                    </a:lnTo>
                    <a:lnTo>
                      <a:pt x="1722" y="359"/>
                    </a:lnTo>
                    <a:lnTo>
                      <a:pt x="1722" y="364"/>
                    </a:lnTo>
                    <a:lnTo>
                      <a:pt x="1722" y="364"/>
                    </a:lnTo>
                    <a:lnTo>
                      <a:pt x="1722" y="382"/>
                    </a:lnTo>
                    <a:lnTo>
                      <a:pt x="1722" y="382"/>
                    </a:lnTo>
                    <a:lnTo>
                      <a:pt x="1728" y="377"/>
                    </a:lnTo>
                    <a:lnTo>
                      <a:pt x="1734" y="382"/>
                    </a:lnTo>
                    <a:lnTo>
                      <a:pt x="1734" y="382"/>
                    </a:lnTo>
                    <a:lnTo>
                      <a:pt x="1728" y="386"/>
                    </a:lnTo>
                    <a:lnTo>
                      <a:pt x="1728" y="386"/>
                    </a:lnTo>
                    <a:lnTo>
                      <a:pt x="1722" y="382"/>
                    </a:lnTo>
                    <a:lnTo>
                      <a:pt x="1722" y="391"/>
                    </a:lnTo>
                    <a:lnTo>
                      <a:pt x="1722" y="391"/>
                    </a:lnTo>
                    <a:lnTo>
                      <a:pt x="1728" y="391"/>
                    </a:lnTo>
                    <a:lnTo>
                      <a:pt x="1728" y="391"/>
                    </a:lnTo>
                    <a:lnTo>
                      <a:pt x="1741" y="391"/>
                    </a:lnTo>
                    <a:lnTo>
                      <a:pt x="1741" y="395"/>
                    </a:lnTo>
                    <a:lnTo>
                      <a:pt x="1741" y="395"/>
                    </a:lnTo>
                    <a:lnTo>
                      <a:pt x="1728" y="395"/>
                    </a:lnTo>
                    <a:lnTo>
                      <a:pt x="1722" y="395"/>
                    </a:lnTo>
                    <a:lnTo>
                      <a:pt x="1722" y="400"/>
                    </a:lnTo>
                    <a:lnTo>
                      <a:pt x="1722" y="400"/>
                    </a:lnTo>
                    <a:lnTo>
                      <a:pt x="1747" y="400"/>
                    </a:lnTo>
                    <a:lnTo>
                      <a:pt x="1760" y="404"/>
                    </a:lnTo>
                    <a:lnTo>
                      <a:pt x="1766" y="409"/>
                    </a:lnTo>
                    <a:lnTo>
                      <a:pt x="1766" y="409"/>
                    </a:lnTo>
                    <a:lnTo>
                      <a:pt x="1753" y="409"/>
                    </a:lnTo>
                    <a:lnTo>
                      <a:pt x="1747" y="409"/>
                    </a:lnTo>
                    <a:lnTo>
                      <a:pt x="1747" y="409"/>
                    </a:lnTo>
                    <a:lnTo>
                      <a:pt x="1760" y="413"/>
                    </a:lnTo>
                    <a:lnTo>
                      <a:pt x="1760" y="413"/>
                    </a:lnTo>
                    <a:lnTo>
                      <a:pt x="1766" y="418"/>
                    </a:lnTo>
                    <a:lnTo>
                      <a:pt x="1766" y="418"/>
                    </a:lnTo>
                    <a:lnTo>
                      <a:pt x="1753" y="418"/>
                    </a:lnTo>
                    <a:lnTo>
                      <a:pt x="1753" y="422"/>
                    </a:lnTo>
                    <a:lnTo>
                      <a:pt x="1766" y="426"/>
                    </a:lnTo>
                    <a:lnTo>
                      <a:pt x="1766" y="426"/>
                    </a:lnTo>
                    <a:lnTo>
                      <a:pt x="1753" y="426"/>
                    </a:lnTo>
                    <a:lnTo>
                      <a:pt x="1747" y="431"/>
                    </a:lnTo>
                    <a:lnTo>
                      <a:pt x="1747" y="431"/>
                    </a:lnTo>
                    <a:lnTo>
                      <a:pt x="1753" y="435"/>
                    </a:lnTo>
                    <a:lnTo>
                      <a:pt x="1760" y="435"/>
                    </a:lnTo>
                    <a:lnTo>
                      <a:pt x="1766" y="435"/>
                    </a:lnTo>
                    <a:lnTo>
                      <a:pt x="1766" y="440"/>
                    </a:lnTo>
                    <a:lnTo>
                      <a:pt x="1766" y="440"/>
                    </a:lnTo>
                    <a:lnTo>
                      <a:pt x="1753" y="440"/>
                    </a:lnTo>
                    <a:lnTo>
                      <a:pt x="1747" y="440"/>
                    </a:lnTo>
                    <a:lnTo>
                      <a:pt x="1741" y="444"/>
                    </a:lnTo>
                    <a:lnTo>
                      <a:pt x="1741" y="444"/>
                    </a:lnTo>
                    <a:lnTo>
                      <a:pt x="1753" y="444"/>
                    </a:lnTo>
                    <a:lnTo>
                      <a:pt x="1766" y="449"/>
                    </a:lnTo>
                    <a:lnTo>
                      <a:pt x="1766" y="449"/>
                    </a:lnTo>
                    <a:lnTo>
                      <a:pt x="1753" y="449"/>
                    </a:lnTo>
                    <a:lnTo>
                      <a:pt x="1753" y="458"/>
                    </a:lnTo>
                    <a:lnTo>
                      <a:pt x="1753" y="458"/>
                    </a:lnTo>
                    <a:lnTo>
                      <a:pt x="1766" y="458"/>
                    </a:lnTo>
                    <a:lnTo>
                      <a:pt x="1772" y="462"/>
                    </a:lnTo>
                    <a:lnTo>
                      <a:pt x="1772" y="462"/>
                    </a:lnTo>
                    <a:lnTo>
                      <a:pt x="1760" y="462"/>
                    </a:lnTo>
                    <a:lnTo>
                      <a:pt x="1753" y="462"/>
                    </a:lnTo>
                    <a:lnTo>
                      <a:pt x="1753" y="467"/>
                    </a:lnTo>
                    <a:lnTo>
                      <a:pt x="1753" y="467"/>
                    </a:lnTo>
                    <a:lnTo>
                      <a:pt x="1785" y="467"/>
                    </a:lnTo>
                    <a:lnTo>
                      <a:pt x="1785" y="467"/>
                    </a:lnTo>
                    <a:lnTo>
                      <a:pt x="1785" y="485"/>
                    </a:lnTo>
                    <a:lnTo>
                      <a:pt x="1785" y="489"/>
                    </a:lnTo>
                    <a:lnTo>
                      <a:pt x="1798" y="489"/>
                    </a:lnTo>
                    <a:lnTo>
                      <a:pt x="1798" y="489"/>
                    </a:lnTo>
                    <a:lnTo>
                      <a:pt x="1785" y="503"/>
                    </a:lnTo>
                    <a:lnTo>
                      <a:pt x="1785" y="512"/>
                    </a:lnTo>
                    <a:lnTo>
                      <a:pt x="1798" y="516"/>
                    </a:lnTo>
                    <a:lnTo>
                      <a:pt x="1798" y="516"/>
                    </a:lnTo>
                    <a:lnTo>
                      <a:pt x="1785" y="521"/>
                    </a:lnTo>
                    <a:lnTo>
                      <a:pt x="1779" y="516"/>
                    </a:lnTo>
                    <a:lnTo>
                      <a:pt x="1772" y="507"/>
                    </a:lnTo>
                    <a:lnTo>
                      <a:pt x="1766" y="503"/>
                    </a:lnTo>
                    <a:lnTo>
                      <a:pt x="1766" y="503"/>
                    </a:lnTo>
                    <a:lnTo>
                      <a:pt x="1766" y="507"/>
                    </a:lnTo>
                    <a:lnTo>
                      <a:pt x="1753" y="507"/>
                    </a:lnTo>
                    <a:lnTo>
                      <a:pt x="1747" y="503"/>
                    </a:lnTo>
                    <a:lnTo>
                      <a:pt x="1728" y="503"/>
                    </a:lnTo>
                    <a:lnTo>
                      <a:pt x="1728" y="503"/>
                    </a:lnTo>
                    <a:lnTo>
                      <a:pt x="1741" y="498"/>
                    </a:lnTo>
                    <a:lnTo>
                      <a:pt x="1741" y="489"/>
                    </a:lnTo>
                    <a:lnTo>
                      <a:pt x="1734" y="485"/>
                    </a:lnTo>
                    <a:lnTo>
                      <a:pt x="1734" y="485"/>
                    </a:lnTo>
                    <a:lnTo>
                      <a:pt x="1728" y="485"/>
                    </a:lnTo>
                    <a:lnTo>
                      <a:pt x="1722" y="485"/>
                    </a:lnTo>
                    <a:lnTo>
                      <a:pt x="1722" y="485"/>
                    </a:lnTo>
                    <a:lnTo>
                      <a:pt x="1722" y="489"/>
                    </a:lnTo>
                    <a:lnTo>
                      <a:pt x="1728" y="489"/>
                    </a:lnTo>
                    <a:lnTo>
                      <a:pt x="1734" y="489"/>
                    </a:lnTo>
                    <a:lnTo>
                      <a:pt x="1734" y="494"/>
                    </a:lnTo>
                    <a:lnTo>
                      <a:pt x="1734" y="494"/>
                    </a:lnTo>
                    <a:lnTo>
                      <a:pt x="1728" y="494"/>
                    </a:lnTo>
                    <a:lnTo>
                      <a:pt x="1722" y="494"/>
                    </a:lnTo>
                    <a:lnTo>
                      <a:pt x="1722" y="494"/>
                    </a:lnTo>
                    <a:lnTo>
                      <a:pt x="1722" y="494"/>
                    </a:lnTo>
                    <a:lnTo>
                      <a:pt x="1722" y="503"/>
                    </a:lnTo>
                    <a:lnTo>
                      <a:pt x="1715" y="503"/>
                    </a:lnTo>
                    <a:lnTo>
                      <a:pt x="1715" y="503"/>
                    </a:lnTo>
                    <a:lnTo>
                      <a:pt x="1715" y="494"/>
                    </a:lnTo>
                    <a:lnTo>
                      <a:pt x="1715" y="485"/>
                    </a:lnTo>
                    <a:lnTo>
                      <a:pt x="1715" y="485"/>
                    </a:lnTo>
                    <a:lnTo>
                      <a:pt x="1715" y="485"/>
                    </a:lnTo>
                    <a:lnTo>
                      <a:pt x="1703" y="485"/>
                    </a:lnTo>
                    <a:lnTo>
                      <a:pt x="1703" y="485"/>
                    </a:lnTo>
                    <a:lnTo>
                      <a:pt x="1703" y="485"/>
                    </a:lnTo>
                    <a:lnTo>
                      <a:pt x="1703" y="489"/>
                    </a:lnTo>
                    <a:lnTo>
                      <a:pt x="1709" y="489"/>
                    </a:lnTo>
                    <a:lnTo>
                      <a:pt x="1715" y="489"/>
                    </a:lnTo>
                    <a:lnTo>
                      <a:pt x="1715" y="494"/>
                    </a:lnTo>
                    <a:lnTo>
                      <a:pt x="1715" y="494"/>
                    </a:lnTo>
                    <a:lnTo>
                      <a:pt x="1709" y="494"/>
                    </a:lnTo>
                    <a:lnTo>
                      <a:pt x="1703" y="498"/>
                    </a:lnTo>
                    <a:lnTo>
                      <a:pt x="1696" y="503"/>
                    </a:lnTo>
                    <a:lnTo>
                      <a:pt x="1696" y="503"/>
                    </a:lnTo>
                    <a:lnTo>
                      <a:pt x="1696" y="498"/>
                    </a:lnTo>
                    <a:lnTo>
                      <a:pt x="1690" y="494"/>
                    </a:lnTo>
                    <a:lnTo>
                      <a:pt x="1684" y="494"/>
                    </a:lnTo>
                    <a:lnTo>
                      <a:pt x="1677" y="494"/>
                    </a:lnTo>
                    <a:lnTo>
                      <a:pt x="1677" y="494"/>
                    </a:lnTo>
                    <a:lnTo>
                      <a:pt x="1671" y="503"/>
                    </a:lnTo>
                    <a:lnTo>
                      <a:pt x="1665" y="507"/>
                    </a:lnTo>
                    <a:lnTo>
                      <a:pt x="1646" y="507"/>
                    </a:lnTo>
                    <a:lnTo>
                      <a:pt x="1627" y="507"/>
                    </a:lnTo>
                    <a:lnTo>
                      <a:pt x="1614" y="507"/>
                    </a:lnTo>
                    <a:lnTo>
                      <a:pt x="1608" y="512"/>
                    </a:lnTo>
                    <a:lnTo>
                      <a:pt x="1608" y="512"/>
                    </a:lnTo>
                    <a:lnTo>
                      <a:pt x="1614" y="512"/>
                    </a:lnTo>
                    <a:lnTo>
                      <a:pt x="1614" y="512"/>
                    </a:lnTo>
                    <a:lnTo>
                      <a:pt x="1620" y="512"/>
                    </a:lnTo>
                    <a:lnTo>
                      <a:pt x="1620" y="512"/>
                    </a:lnTo>
                    <a:lnTo>
                      <a:pt x="1620" y="512"/>
                    </a:lnTo>
                    <a:lnTo>
                      <a:pt x="1608" y="521"/>
                    </a:lnTo>
                    <a:lnTo>
                      <a:pt x="1601" y="521"/>
                    </a:lnTo>
                    <a:lnTo>
                      <a:pt x="1601" y="530"/>
                    </a:lnTo>
                    <a:lnTo>
                      <a:pt x="1601" y="530"/>
                    </a:lnTo>
                    <a:lnTo>
                      <a:pt x="1576" y="525"/>
                    </a:lnTo>
                    <a:lnTo>
                      <a:pt x="1563" y="525"/>
                    </a:lnTo>
                    <a:lnTo>
                      <a:pt x="1557" y="534"/>
                    </a:lnTo>
                    <a:lnTo>
                      <a:pt x="1557" y="534"/>
                    </a:lnTo>
                    <a:lnTo>
                      <a:pt x="1627" y="534"/>
                    </a:lnTo>
                    <a:lnTo>
                      <a:pt x="1627" y="534"/>
                    </a:lnTo>
                    <a:lnTo>
                      <a:pt x="1633" y="552"/>
                    </a:lnTo>
                    <a:lnTo>
                      <a:pt x="1627" y="566"/>
                    </a:lnTo>
                    <a:lnTo>
                      <a:pt x="1627" y="566"/>
                    </a:lnTo>
                    <a:lnTo>
                      <a:pt x="1677" y="566"/>
                    </a:lnTo>
                    <a:lnTo>
                      <a:pt x="1677" y="566"/>
                    </a:lnTo>
                    <a:lnTo>
                      <a:pt x="1652" y="570"/>
                    </a:lnTo>
                    <a:lnTo>
                      <a:pt x="1627" y="570"/>
                    </a:lnTo>
                    <a:lnTo>
                      <a:pt x="1563" y="566"/>
                    </a:lnTo>
                    <a:lnTo>
                      <a:pt x="1513" y="561"/>
                    </a:lnTo>
                    <a:lnTo>
                      <a:pt x="1494" y="566"/>
                    </a:lnTo>
                    <a:lnTo>
                      <a:pt x="1481" y="570"/>
                    </a:lnTo>
                    <a:lnTo>
                      <a:pt x="1481" y="570"/>
                    </a:lnTo>
                    <a:lnTo>
                      <a:pt x="1481" y="552"/>
                    </a:lnTo>
                    <a:lnTo>
                      <a:pt x="1481" y="548"/>
                    </a:lnTo>
                    <a:lnTo>
                      <a:pt x="1468" y="543"/>
                    </a:lnTo>
                    <a:lnTo>
                      <a:pt x="1468" y="543"/>
                    </a:lnTo>
                    <a:lnTo>
                      <a:pt x="1475" y="566"/>
                    </a:lnTo>
                    <a:lnTo>
                      <a:pt x="1475" y="579"/>
                    </a:lnTo>
                    <a:lnTo>
                      <a:pt x="1468" y="588"/>
                    </a:lnTo>
                    <a:lnTo>
                      <a:pt x="1468" y="588"/>
                    </a:lnTo>
                    <a:lnTo>
                      <a:pt x="1468" y="584"/>
                    </a:lnTo>
                    <a:lnTo>
                      <a:pt x="1468" y="575"/>
                    </a:lnTo>
                    <a:lnTo>
                      <a:pt x="1468" y="575"/>
                    </a:lnTo>
                    <a:lnTo>
                      <a:pt x="1456" y="575"/>
                    </a:lnTo>
                    <a:lnTo>
                      <a:pt x="1449" y="570"/>
                    </a:lnTo>
                    <a:lnTo>
                      <a:pt x="1443" y="561"/>
                    </a:lnTo>
                    <a:lnTo>
                      <a:pt x="1443" y="561"/>
                    </a:lnTo>
                    <a:lnTo>
                      <a:pt x="1443" y="588"/>
                    </a:lnTo>
                    <a:lnTo>
                      <a:pt x="1443" y="588"/>
                    </a:lnTo>
                    <a:lnTo>
                      <a:pt x="1437" y="588"/>
                    </a:lnTo>
                    <a:lnTo>
                      <a:pt x="1437" y="584"/>
                    </a:lnTo>
                    <a:lnTo>
                      <a:pt x="1437" y="579"/>
                    </a:lnTo>
                    <a:lnTo>
                      <a:pt x="1430" y="575"/>
                    </a:lnTo>
                    <a:lnTo>
                      <a:pt x="1430" y="575"/>
                    </a:lnTo>
                    <a:lnTo>
                      <a:pt x="1430" y="588"/>
                    </a:lnTo>
                    <a:lnTo>
                      <a:pt x="1430" y="588"/>
                    </a:lnTo>
                    <a:lnTo>
                      <a:pt x="1405" y="588"/>
                    </a:lnTo>
                    <a:lnTo>
                      <a:pt x="1392" y="584"/>
                    </a:lnTo>
                    <a:lnTo>
                      <a:pt x="1380" y="579"/>
                    </a:lnTo>
                    <a:lnTo>
                      <a:pt x="1354" y="575"/>
                    </a:lnTo>
                    <a:lnTo>
                      <a:pt x="1354" y="575"/>
                    </a:lnTo>
                    <a:lnTo>
                      <a:pt x="1361" y="557"/>
                    </a:lnTo>
                    <a:lnTo>
                      <a:pt x="1354" y="543"/>
                    </a:lnTo>
                    <a:lnTo>
                      <a:pt x="1354" y="543"/>
                    </a:lnTo>
                    <a:lnTo>
                      <a:pt x="1354" y="561"/>
                    </a:lnTo>
                    <a:lnTo>
                      <a:pt x="1354" y="570"/>
                    </a:lnTo>
                    <a:lnTo>
                      <a:pt x="1348" y="579"/>
                    </a:lnTo>
                    <a:lnTo>
                      <a:pt x="1348" y="579"/>
                    </a:lnTo>
                    <a:lnTo>
                      <a:pt x="1348" y="566"/>
                    </a:lnTo>
                    <a:lnTo>
                      <a:pt x="1348" y="557"/>
                    </a:lnTo>
                    <a:lnTo>
                      <a:pt x="1348" y="548"/>
                    </a:lnTo>
                    <a:lnTo>
                      <a:pt x="1336" y="543"/>
                    </a:lnTo>
                    <a:lnTo>
                      <a:pt x="1336" y="543"/>
                    </a:lnTo>
                    <a:lnTo>
                      <a:pt x="1342" y="539"/>
                    </a:lnTo>
                    <a:lnTo>
                      <a:pt x="1348" y="534"/>
                    </a:lnTo>
                    <a:lnTo>
                      <a:pt x="1348" y="521"/>
                    </a:lnTo>
                    <a:lnTo>
                      <a:pt x="1348" y="503"/>
                    </a:lnTo>
                    <a:lnTo>
                      <a:pt x="1348" y="489"/>
                    </a:lnTo>
                    <a:lnTo>
                      <a:pt x="1348" y="489"/>
                    </a:lnTo>
                    <a:lnTo>
                      <a:pt x="1342" y="489"/>
                    </a:lnTo>
                    <a:lnTo>
                      <a:pt x="1329" y="489"/>
                    </a:lnTo>
                    <a:lnTo>
                      <a:pt x="1323" y="489"/>
                    </a:lnTo>
                    <a:lnTo>
                      <a:pt x="1310" y="485"/>
                    </a:lnTo>
                    <a:lnTo>
                      <a:pt x="1310" y="485"/>
                    </a:lnTo>
                    <a:lnTo>
                      <a:pt x="1329" y="485"/>
                    </a:lnTo>
                    <a:lnTo>
                      <a:pt x="1342" y="485"/>
                    </a:lnTo>
                    <a:lnTo>
                      <a:pt x="1348" y="480"/>
                    </a:lnTo>
                    <a:lnTo>
                      <a:pt x="1348" y="480"/>
                    </a:lnTo>
                    <a:lnTo>
                      <a:pt x="1348" y="476"/>
                    </a:lnTo>
                    <a:lnTo>
                      <a:pt x="1348" y="471"/>
                    </a:lnTo>
                    <a:lnTo>
                      <a:pt x="1348" y="471"/>
                    </a:lnTo>
                    <a:lnTo>
                      <a:pt x="1336" y="471"/>
                    </a:lnTo>
                    <a:lnTo>
                      <a:pt x="1329" y="467"/>
                    </a:lnTo>
                    <a:lnTo>
                      <a:pt x="1329" y="467"/>
                    </a:lnTo>
                    <a:lnTo>
                      <a:pt x="1342" y="462"/>
                    </a:lnTo>
                    <a:lnTo>
                      <a:pt x="1348" y="458"/>
                    </a:lnTo>
                    <a:lnTo>
                      <a:pt x="1348" y="431"/>
                    </a:lnTo>
                    <a:lnTo>
                      <a:pt x="1348" y="404"/>
                    </a:lnTo>
                    <a:lnTo>
                      <a:pt x="1336" y="386"/>
                    </a:lnTo>
                    <a:lnTo>
                      <a:pt x="1336" y="386"/>
                    </a:lnTo>
                    <a:lnTo>
                      <a:pt x="1348" y="382"/>
                    </a:lnTo>
                    <a:lnTo>
                      <a:pt x="1348" y="377"/>
                    </a:lnTo>
                    <a:lnTo>
                      <a:pt x="1342" y="373"/>
                    </a:lnTo>
                    <a:lnTo>
                      <a:pt x="1336" y="373"/>
                    </a:lnTo>
                    <a:lnTo>
                      <a:pt x="1336" y="373"/>
                    </a:lnTo>
                    <a:lnTo>
                      <a:pt x="1342" y="364"/>
                    </a:lnTo>
                    <a:lnTo>
                      <a:pt x="1348" y="350"/>
                    </a:lnTo>
                    <a:lnTo>
                      <a:pt x="1348" y="337"/>
                    </a:lnTo>
                    <a:lnTo>
                      <a:pt x="1336" y="323"/>
                    </a:lnTo>
                    <a:lnTo>
                      <a:pt x="1336" y="323"/>
                    </a:lnTo>
                    <a:lnTo>
                      <a:pt x="1399" y="328"/>
                    </a:lnTo>
                    <a:lnTo>
                      <a:pt x="1424" y="328"/>
                    </a:lnTo>
                    <a:lnTo>
                      <a:pt x="1449" y="319"/>
                    </a:lnTo>
                    <a:lnTo>
                      <a:pt x="1449" y="319"/>
                    </a:lnTo>
                    <a:lnTo>
                      <a:pt x="1449" y="305"/>
                    </a:lnTo>
                    <a:lnTo>
                      <a:pt x="1456" y="301"/>
                    </a:lnTo>
                    <a:lnTo>
                      <a:pt x="1462" y="301"/>
                    </a:lnTo>
                    <a:lnTo>
                      <a:pt x="1462" y="301"/>
                    </a:lnTo>
                    <a:lnTo>
                      <a:pt x="1456" y="296"/>
                    </a:lnTo>
                    <a:lnTo>
                      <a:pt x="1449" y="296"/>
                    </a:lnTo>
                    <a:lnTo>
                      <a:pt x="1449" y="296"/>
                    </a:lnTo>
                    <a:lnTo>
                      <a:pt x="1449" y="229"/>
                    </a:lnTo>
                    <a:lnTo>
                      <a:pt x="1449" y="157"/>
                    </a:lnTo>
                    <a:lnTo>
                      <a:pt x="1449" y="157"/>
                    </a:lnTo>
                    <a:lnTo>
                      <a:pt x="1430" y="157"/>
                    </a:lnTo>
                    <a:lnTo>
                      <a:pt x="1424" y="157"/>
                    </a:lnTo>
                    <a:lnTo>
                      <a:pt x="1424" y="152"/>
                    </a:lnTo>
                    <a:lnTo>
                      <a:pt x="1424" y="152"/>
                    </a:lnTo>
                    <a:lnTo>
                      <a:pt x="1449" y="152"/>
                    </a:lnTo>
                    <a:lnTo>
                      <a:pt x="1475" y="152"/>
                    </a:lnTo>
                    <a:lnTo>
                      <a:pt x="1475" y="152"/>
                    </a:lnTo>
                    <a:lnTo>
                      <a:pt x="1475" y="143"/>
                    </a:lnTo>
                    <a:lnTo>
                      <a:pt x="1468" y="143"/>
                    </a:lnTo>
                    <a:lnTo>
                      <a:pt x="1462" y="143"/>
                    </a:lnTo>
                    <a:lnTo>
                      <a:pt x="1462" y="143"/>
                    </a:lnTo>
                    <a:lnTo>
                      <a:pt x="1462" y="143"/>
                    </a:lnTo>
                    <a:lnTo>
                      <a:pt x="1475" y="139"/>
                    </a:lnTo>
                    <a:lnTo>
                      <a:pt x="1475" y="130"/>
                    </a:lnTo>
                    <a:lnTo>
                      <a:pt x="1475" y="130"/>
                    </a:lnTo>
                    <a:lnTo>
                      <a:pt x="1468" y="130"/>
                    </a:lnTo>
                    <a:lnTo>
                      <a:pt x="1462" y="130"/>
                    </a:lnTo>
                    <a:lnTo>
                      <a:pt x="1462" y="125"/>
                    </a:lnTo>
                    <a:lnTo>
                      <a:pt x="1462" y="125"/>
                    </a:lnTo>
                    <a:lnTo>
                      <a:pt x="1475" y="125"/>
                    </a:lnTo>
                    <a:lnTo>
                      <a:pt x="1475" y="125"/>
                    </a:lnTo>
                    <a:lnTo>
                      <a:pt x="1475" y="121"/>
                    </a:lnTo>
                    <a:lnTo>
                      <a:pt x="1475" y="121"/>
                    </a:lnTo>
                    <a:lnTo>
                      <a:pt x="1475" y="116"/>
                    </a:lnTo>
                    <a:lnTo>
                      <a:pt x="1468" y="116"/>
                    </a:lnTo>
                    <a:lnTo>
                      <a:pt x="1462" y="116"/>
                    </a:lnTo>
                    <a:lnTo>
                      <a:pt x="1456" y="112"/>
                    </a:lnTo>
                    <a:lnTo>
                      <a:pt x="1456" y="112"/>
                    </a:lnTo>
                    <a:lnTo>
                      <a:pt x="1468" y="107"/>
                    </a:lnTo>
                    <a:lnTo>
                      <a:pt x="1487" y="107"/>
                    </a:lnTo>
                    <a:lnTo>
                      <a:pt x="1525" y="112"/>
                    </a:lnTo>
                    <a:lnTo>
                      <a:pt x="1557" y="112"/>
                    </a:lnTo>
                    <a:lnTo>
                      <a:pt x="1570" y="107"/>
                    </a:lnTo>
                    <a:lnTo>
                      <a:pt x="1576" y="98"/>
                    </a:lnTo>
                    <a:lnTo>
                      <a:pt x="1576" y="98"/>
                    </a:lnTo>
                    <a:lnTo>
                      <a:pt x="1538" y="98"/>
                    </a:lnTo>
                    <a:lnTo>
                      <a:pt x="1538" y="98"/>
                    </a:lnTo>
                    <a:lnTo>
                      <a:pt x="1532" y="94"/>
                    </a:lnTo>
                    <a:lnTo>
                      <a:pt x="1532" y="89"/>
                    </a:lnTo>
                    <a:lnTo>
                      <a:pt x="1532" y="85"/>
                    </a:lnTo>
                    <a:lnTo>
                      <a:pt x="1532" y="80"/>
                    </a:lnTo>
                    <a:lnTo>
                      <a:pt x="1532" y="80"/>
                    </a:lnTo>
                    <a:lnTo>
                      <a:pt x="1481" y="80"/>
                    </a:lnTo>
                    <a:lnTo>
                      <a:pt x="1424" y="76"/>
                    </a:lnTo>
                    <a:lnTo>
                      <a:pt x="1392" y="76"/>
                    </a:lnTo>
                    <a:lnTo>
                      <a:pt x="1367" y="80"/>
                    </a:lnTo>
                    <a:lnTo>
                      <a:pt x="1348" y="85"/>
                    </a:lnTo>
                    <a:lnTo>
                      <a:pt x="1342" y="94"/>
                    </a:lnTo>
                    <a:lnTo>
                      <a:pt x="1342" y="94"/>
                    </a:lnTo>
                    <a:lnTo>
                      <a:pt x="1329" y="89"/>
                    </a:lnTo>
                    <a:lnTo>
                      <a:pt x="1304" y="89"/>
                    </a:lnTo>
                    <a:lnTo>
                      <a:pt x="1304" y="89"/>
                    </a:lnTo>
                    <a:lnTo>
                      <a:pt x="1310" y="80"/>
                    </a:lnTo>
                    <a:lnTo>
                      <a:pt x="1323" y="80"/>
                    </a:lnTo>
                    <a:lnTo>
                      <a:pt x="1336" y="85"/>
                    </a:lnTo>
                    <a:lnTo>
                      <a:pt x="1348" y="76"/>
                    </a:lnTo>
                    <a:lnTo>
                      <a:pt x="1348" y="76"/>
                    </a:lnTo>
                    <a:lnTo>
                      <a:pt x="1317" y="76"/>
                    </a:lnTo>
                    <a:lnTo>
                      <a:pt x="1304" y="76"/>
                    </a:lnTo>
                    <a:lnTo>
                      <a:pt x="1304" y="71"/>
                    </a:lnTo>
                    <a:lnTo>
                      <a:pt x="1304" y="71"/>
                    </a:lnTo>
                    <a:lnTo>
                      <a:pt x="1323" y="71"/>
                    </a:lnTo>
                    <a:lnTo>
                      <a:pt x="1348" y="67"/>
                    </a:lnTo>
                    <a:lnTo>
                      <a:pt x="1348" y="67"/>
                    </a:lnTo>
                    <a:lnTo>
                      <a:pt x="1323" y="67"/>
                    </a:lnTo>
                    <a:lnTo>
                      <a:pt x="1304" y="67"/>
                    </a:lnTo>
                    <a:lnTo>
                      <a:pt x="1304" y="67"/>
                    </a:lnTo>
                    <a:lnTo>
                      <a:pt x="1310" y="58"/>
                    </a:lnTo>
                    <a:lnTo>
                      <a:pt x="1323" y="58"/>
                    </a:lnTo>
                    <a:lnTo>
                      <a:pt x="1342" y="58"/>
                    </a:lnTo>
                    <a:lnTo>
                      <a:pt x="1367" y="58"/>
                    </a:lnTo>
                    <a:lnTo>
                      <a:pt x="1367" y="58"/>
                    </a:lnTo>
                    <a:lnTo>
                      <a:pt x="1329" y="53"/>
                    </a:lnTo>
                    <a:lnTo>
                      <a:pt x="1310" y="53"/>
                    </a:lnTo>
                    <a:lnTo>
                      <a:pt x="1304" y="49"/>
                    </a:lnTo>
                    <a:lnTo>
                      <a:pt x="1304" y="49"/>
                    </a:lnTo>
                    <a:lnTo>
                      <a:pt x="1310" y="49"/>
                    </a:lnTo>
                    <a:lnTo>
                      <a:pt x="1317" y="49"/>
                    </a:lnTo>
                    <a:lnTo>
                      <a:pt x="1323" y="40"/>
                    </a:lnTo>
                    <a:lnTo>
                      <a:pt x="1323" y="40"/>
                    </a:lnTo>
                    <a:lnTo>
                      <a:pt x="1279" y="44"/>
                    </a:lnTo>
                    <a:lnTo>
                      <a:pt x="1222" y="40"/>
                    </a:lnTo>
                    <a:lnTo>
                      <a:pt x="1222" y="40"/>
                    </a:lnTo>
                    <a:lnTo>
                      <a:pt x="1234" y="40"/>
                    </a:lnTo>
                    <a:lnTo>
                      <a:pt x="1241" y="40"/>
                    </a:lnTo>
                    <a:lnTo>
                      <a:pt x="1241" y="40"/>
                    </a:lnTo>
                    <a:lnTo>
                      <a:pt x="1228" y="40"/>
                    </a:lnTo>
                    <a:lnTo>
                      <a:pt x="1215" y="40"/>
                    </a:lnTo>
                    <a:lnTo>
                      <a:pt x="1203" y="44"/>
                    </a:lnTo>
                    <a:lnTo>
                      <a:pt x="1203" y="44"/>
                    </a:lnTo>
                    <a:lnTo>
                      <a:pt x="1203" y="31"/>
                    </a:lnTo>
                    <a:lnTo>
                      <a:pt x="1203" y="22"/>
                    </a:lnTo>
                    <a:lnTo>
                      <a:pt x="1203" y="18"/>
                    </a:lnTo>
                    <a:lnTo>
                      <a:pt x="1209" y="9"/>
                    </a:lnTo>
                    <a:lnTo>
                      <a:pt x="1209" y="9"/>
                    </a:lnTo>
                    <a:lnTo>
                      <a:pt x="1190" y="4"/>
                    </a:lnTo>
                    <a:lnTo>
                      <a:pt x="1165" y="0"/>
                    </a:lnTo>
                    <a:lnTo>
                      <a:pt x="1108" y="4"/>
                    </a:lnTo>
                    <a:lnTo>
                      <a:pt x="1063" y="9"/>
                    </a:lnTo>
                    <a:lnTo>
                      <a:pt x="1044" y="4"/>
                    </a:lnTo>
                    <a:lnTo>
                      <a:pt x="1025" y="0"/>
                    </a:lnTo>
                    <a:lnTo>
                      <a:pt x="1025" y="0"/>
                    </a:lnTo>
                    <a:lnTo>
                      <a:pt x="1025" y="9"/>
                    </a:lnTo>
                    <a:lnTo>
                      <a:pt x="1038" y="13"/>
                    </a:lnTo>
                    <a:lnTo>
                      <a:pt x="1044" y="13"/>
                    </a:lnTo>
                    <a:lnTo>
                      <a:pt x="1038" y="18"/>
                    </a:lnTo>
                    <a:lnTo>
                      <a:pt x="1038" y="18"/>
                    </a:lnTo>
                    <a:lnTo>
                      <a:pt x="1032" y="18"/>
                    </a:lnTo>
                    <a:lnTo>
                      <a:pt x="1025" y="18"/>
                    </a:lnTo>
                    <a:lnTo>
                      <a:pt x="1025" y="18"/>
                    </a:lnTo>
                    <a:lnTo>
                      <a:pt x="1032" y="27"/>
                    </a:lnTo>
                    <a:lnTo>
                      <a:pt x="1038" y="27"/>
                    </a:lnTo>
                    <a:lnTo>
                      <a:pt x="1044" y="22"/>
                    </a:lnTo>
                    <a:lnTo>
                      <a:pt x="1044" y="27"/>
                    </a:lnTo>
                    <a:lnTo>
                      <a:pt x="1044" y="27"/>
                    </a:lnTo>
                    <a:lnTo>
                      <a:pt x="1038" y="31"/>
                    </a:lnTo>
                    <a:lnTo>
                      <a:pt x="1032" y="31"/>
                    </a:lnTo>
                    <a:lnTo>
                      <a:pt x="1032" y="31"/>
                    </a:lnTo>
                    <a:lnTo>
                      <a:pt x="1025" y="36"/>
                    </a:lnTo>
                    <a:lnTo>
                      <a:pt x="1025" y="36"/>
                    </a:lnTo>
                    <a:lnTo>
                      <a:pt x="1025" y="458"/>
                    </a:lnTo>
                    <a:lnTo>
                      <a:pt x="1025" y="458"/>
                    </a:lnTo>
                    <a:lnTo>
                      <a:pt x="1038" y="458"/>
                    </a:lnTo>
                    <a:lnTo>
                      <a:pt x="1063" y="458"/>
                    </a:lnTo>
                    <a:lnTo>
                      <a:pt x="1063" y="458"/>
                    </a:lnTo>
                    <a:lnTo>
                      <a:pt x="1063" y="480"/>
                    </a:lnTo>
                    <a:lnTo>
                      <a:pt x="1063" y="480"/>
                    </a:lnTo>
                    <a:lnTo>
                      <a:pt x="1044" y="476"/>
                    </a:lnTo>
                    <a:lnTo>
                      <a:pt x="1025" y="476"/>
                    </a:lnTo>
                    <a:lnTo>
                      <a:pt x="1025" y="476"/>
                    </a:lnTo>
                    <a:lnTo>
                      <a:pt x="1025" y="485"/>
                    </a:lnTo>
                    <a:lnTo>
                      <a:pt x="1019" y="485"/>
                    </a:lnTo>
                    <a:lnTo>
                      <a:pt x="1019" y="485"/>
                    </a:lnTo>
                    <a:lnTo>
                      <a:pt x="1025" y="494"/>
                    </a:lnTo>
                    <a:lnTo>
                      <a:pt x="1025" y="507"/>
                    </a:lnTo>
                    <a:lnTo>
                      <a:pt x="1025" y="521"/>
                    </a:lnTo>
                    <a:lnTo>
                      <a:pt x="1025" y="534"/>
                    </a:lnTo>
                    <a:lnTo>
                      <a:pt x="1025" y="534"/>
                    </a:lnTo>
                    <a:lnTo>
                      <a:pt x="1019" y="534"/>
                    </a:lnTo>
                    <a:lnTo>
                      <a:pt x="1013" y="534"/>
                    </a:lnTo>
                    <a:lnTo>
                      <a:pt x="1013" y="534"/>
                    </a:lnTo>
                    <a:lnTo>
                      <a:pt x="1013" y="534"/>
                    </a:lnTo>
                    <a:lnTo>
                      <a:pt x="1019" y="557"/>
                    </a:lnTo>
                    <a:lnTo>
                      <a:pt x="1013" y="561"/>
                    </a:lnTo>
                    <a:lnTo>
                      <a:pt x="1000" y="561"/>
                    </a:lnTo>
                    <a:lnTo>
                      <a:pt x="1000" y="561"/>
                    </a:lnTo>
                    <a:lnTo>
                      <a:pt x="1006" y="552"/>
                    </a:lnTo>
                    <a:lnTo>
                      <a:pt x="1006" y="543"/>
                    </a:lnTo>
                    <a:lnTo>
                      <a:pt x="1006" y="543"/>
                    </a:lnTo>
                    <a:lnTo>
                      <a:pt x="994" y="543"/>
                    </a:lnTo>
                    <a:lnTo>
                      <a:pt x="981" y="539"/>
                    </a:lnTo>
                    <a:lnTo>
                      <a:pt x="981" y="539"/>
                    </a:lnTo>
                    <a:lnTo>
                      <a:pt x="975" y="548"/>
                    </a:lnTo>
                    <a:lnTo>
                      <a:pt x="975" y="552"/>
                    </a:lnTo>
                    <a:lnTo>
                      <a:pt x="975" y="552"/>
                    </a:lnTo>
                    <a:lnTo>
                      <a:pt x="968" y="548"/>
                    </a:lnTo>
                    <a:lnTo>
                      <a:pt x="962" y="548"/>
                    </a:lnTo>
                    <a:lnTo>
                      <a:pt x="956" y="548"/>
                    </a:lnTo>
                    <a:lnTo>
                      <a:pt x="949" y="543"/>
                    </a:lnTo>
                    <a:lnTo>
                      <a:pt x="949" y="543"/>
                    </a:lnTo>
                    <a:lnTo>
                      <a:pt x="943" y="539"/>
                    </a:lnTo>
                    <a:lnTo>
                      <a:pt x="949" y="534"/>
                    </a:lnTo>
                    <a:lnTo>
                      <a:pt x="949" y="525"/>
                    </a:lnTo>
                    <a:lnTo>
                      <a:pt x="943" y="521"/>
                    </a:lnTo>
                    <a:lnTo>
                      <a:pt x="943" y="521"/>
                    </a:lnTo>
                    <a:lnTo>
                      <a:pt x="937" y="521"/>
                    </a:lnTo>
                    <a:lnTo>
                      <a:pt x="943" y="530"/>
                    </a:lnTo>
                    <a:lnTo>
                      <a:pt x="943" y="534"/>
                    </a:lnTo>
                    <a:lnTo>
                      <a:pt x="937" y="539"/>
                    </a:lnTo>
                    <a:lnTo>
                      <a:pt x="937" y="539"/>
                    </a:lnTo>
                    <a:lnTo>
                      <a:pt x="930" y="530"/>
                    </a:lnTo>
                    <a:lnTo>
                      <a:pt x="930" y="525"/>
                    </a:lnTo>
                    <a:lnTo>
                      <a:pt x="930" y="521"/>
                    </a:lnTo>
                    <a:lnTo>
                      <a:pt x="924" y="525"/>
                    </a:lnTo>
                    <a:lnTo>
                      <a:pt x="924" y="525"/>
                    </a:lnTo>
                    <a:lnTo>
                      <a:pt x="918" y="521"/>
                    </a:lnTo>
                    <a:lnTo>
                      <a:pt x="924" y="516"/>
                    </a:lnTo>
                    <a:lnTo>
                      <a:pt x="924" y="512"/>
                    </a:lnTo>
                    <a:lnTo>
                      <a:pt x="918" y="512"/>
                    </a:lnTo>
                    <a:lnTo>
                      <a:pt x="918" y="512"/>
                    </a:lnTo>
                    <a:lnTo>
                      <a:pt x="911" y="512"/>
                    </a:lnTo>
                    <a:lnTo>
                      <a:pt x="911" y="521"/>
                    </a:lnTo>
                    <a:lnTo>
                      <a:pt x="911" y="525"/>
                    </a:lnTo>
                    <a:lnTo>
                      <a:pt x="911" y="521"/>
                    </a:lnTo>
                    <a:lnTo>
                      <a:pt x="911" y="521"/>
                    </a:lnTo>
                    <a:lnTo>
                      <a:pt x="911" y="489"/>
                    </a:lnTo>
                    <a:lnTo>
                      <a:pt x="911" y="467"/>
                    </a:lnTo>
                    <a:lnTo>
                      <a:pt x="911" y="467"/>
                    </a:lnTo>
                    <a:lnTo>
                      <a:pt x="911" y="471"/>
                    </a:lnTo>
                    <a:lnTo>
                      <a:pt x="911" y="467"/>
                    </a:lnTo>
                    <a:lnTo>
                      <a:pt x="911" y="467"/>
                    </a:lnTo>
                    <a:lnTo>
                      <a:pt x="918" y="467"/>
                    </a:lnTo>
                    <a:lnTo>
                      <a:pt x="918" y="467"/>
                    </a:lnTo>
                    <a:lnTo>
                      <a:pt x="918" y="471"/>
                    </a:lnTo>
                    <a:lnTo>
                      <a:pt x="924" y="476"/>
                    </a:lnTo>
                    <a:lnTo>
                      <a:pt x="924" y="476"/>
                    </a:lnTo>
                    <a:lnTo>
                      <a:pt x="924" y="462"/>
                    </a:lnTo>
                    <a:lnTo>
                      <a:pt x="918" y="449"/>
                    </a:lnTo>
                    <a:lnTo>
                      <a:pt x="924" y="418"/>
                    </a:lnTo>
                    <a:lnTo>
                      <a:pt x="924" y="386"/>
                    </a:lnTo>
                    <a:lnTo>
                      <a:pt x="924" y="377"/>
                    </a:lnTo>
                    <a:lnTo>
                      <a:pt x="924" y="373"/>
                    </a:lnTo>
                    <a:lnTo>
                      <a:pt x="924" y="373"/>
                    </a:lnTo>
                    <a:lnTo>
                      <a:pt x="918" y="368"/>
                    </a:lnTo>
                    <a:lnTo>
                      <a:pt x="911" y="368"/>
                    </a:lnTo>
                    <a:lnTo>
                      <a:pt x="905" y="373"/>
                    </a:lnTo>
                    <a:lnTo>
                      <a:pt x="905" y="377"/>
                    </a:lnTo>
                    <a:lnTo>
                      <a:pt x="905" y="368"/>
                    </a:lnTo>
                    <a:lnTo>
                      <a:pt x="905" y="368"/>
                    </a:lnTo>
                    <a:lnTo>
                      <a:pt x="918" y="359"/>
                    </a:lnTo>
                    <a:lnTo>
                      <a:pt x="930" y="355"/>
                    </a:lnTo>
                    <a:lnTo>
                      <a:pt x="930" y="350"/>
                    </a:lnTo>
                    <a:lnTo>
                      <a:pt x="924" y="346"/>
                    </a:lnTo>
                    <a:lnTo>
                      <a:pt x="924" y="346"/>
                    </a:lnTo>
                    <a:lnTo>
                      <a:pt x="905" y="346"/>
                    </a:lnTo>
                    <a:lnTo>
                      <a:pt x="899" y="332"/>
                    </a:lnTo>
                    <a:lnTo>
                      <a:pt x="899" y="332"/>
                    </a:lnTo>
                    <a:lnTo>
                      <a:pt x="823" y="332"/>
                    </a:lnTo>
                    <a:lnTo>
                      <a:pt x="779" y="337"/>
                    </a:lnTo>
                    <a:lnTo>
                      <a:pt x="779" y="337"/>
                    </a:lnTo>
                    <a:lnTo>
                      <a:pt x="785" y="337"/>
                    </a:lnTo>
                    <a:lnTo>
                      <a:pt x="791" y="337"/>
                    </a:lnTo>
                    <a:lnTo>
                      <a:pt x="798" y="337"/>
                    </a:lnTo>
                    <a:lnTo>
                      <a:pt x="804" y="341"/>
                    </a:lnTo>
                    <a:lnTo>
                      <a:pt x="804" y="341"/>
                    </a:lnTo>
                    <a:lnTo>
                      <a:pt x="804" y="346"/>
                    </a:lnTo>
                    <a:lnTo>
                      <a:pt x="810" y="355"/>
                    </a:lnTo>
                    <a:lnTo>
                      <a:pt x="810" y="359"/>
                    </a:lnTo>
                    <a:lnTo>
                      <a:pt x="810" y="364"/>
                    </a:lnTo>
                    <a:lnTo>
                      <a:pt x="804" y="364"/>
                    </a:lnTo>
                    <a:lnTo>
                      <a:pt x="804" y="364"/>
                    </a:lnTo>
                    <a:lnTo>
                      <a:pt x="798" y="359"/>
                    </a:lnTo>
                    <a:lnTo>
                      <a:pt x="798" y="355"/>
                    </a:lnTo>
                    <a:lnTo>
                      <a:pt x="798" y="346"/>
                    </a:lnTo>
                    <a:lnTo>
                      <a:pt x="791" y="341"/>
                    </a:lnTo>
                    <a:lnTo>
                      <a:pt x="791" y="341"/>
                    </a:lnTo>
                    <a:lnTo>
                      <a:pt x="779" y="341"/>
                    </a:lnTo>
                    <a:lnTo>
                      <a:pt x="766" y="350"/>
                    </a:lnTo>
                    <a:lnTo>
                      <a:pt x="760" y="364"/>
                    </a:lnTo>
                    <a:lnTo>
                      <a:pt x="760" y="364"/>
                    </a:lnTo>
                    <a:lnTo>
                      <a:pt x="753" y="355"/>
                    </a:lnTo>
                    <a:lnTo>
                      <a:pt x="747" y="355"/>
                    </a:lnTo>
                    <a:lnTo>
                      <a:pt x="728" y="359"/>
                    </a:lnTo>
                    <a:lnTo>
                      <a:pt x="709" y="364"/>
                    </a:lnTo>
                    <a:lnTo>
                      <a:pt x="703" y="364"/>
                    </a:lnTo>
                    <a:lnTo>
                      <a:pt x="696" y="355"/>
                    </a:lnTo>
                    <a:lnTo>
                      <a:pt x="696" y="355"/>
                    </a:lnTo>
                    <a:lnTo>
                      <a:pt x="690" y="373"/>
                    </a:lnTo>
                    <a:lnTo>
                      <a:pt x="684" y="377"/>
                    </a:lnTo>
                    <a:lnTo>
                      <a:pt x="677" y="382"/>
                    </a:lnTo>
                    <a:lnTo>
                      <a:pt x="677" y="382"/>
                    </a:lnTo>
                    <a:lnTo>
                      <a:pt x="684" y="382"/>
                    </a:lnTo>
                    <a:lnTo>
                      <a:pt x="690" y="382"/>
                    </a:lnTo>
                    <a:lnTo>
                      <a:pt x="690" y="382"/>
                    </a:lnTo>
                    <a:lnTo>
                      <a:pt x="690" y="391"/>
                    </a:lnTo>
                    <a:lnTo>
                      <a:pt x="690" y="400"/>
                    </a:lnTo>
                    <a:lnTo>
                      <a:pt x="690" y="400"/>
                    </a:lnTo>
                    <a:lnTo>
                      <a:pt x="684" y="400"/>
                    </a:lnTo>
                    <a:lnTo>
                      <a:pt x="677" y="404"/>
                    </a:lnTo>
                    <a:lnTo>
                      <a:pt x="677" y="404"/>
                    </a:lnTo>
                    <a:lnTo>
                      <a:pt x="677" y="409"/>
                    </a:lnTo>
                    <a:lnTo>
                      <a:pt x="684" y="409"/>
                    </a:lnTo>
                    <a:lnTo>
                      <a:pt x="690" y="409"/>
                    </a:lnTo>
                    <a:lnTo>
                      <a:pt x="690" y="413"/>
                    </a:lnTo>
                    <a:lnTo>
                      <a:pt x="690" y="413"/>
                    </a:lnTo>
                    <a:lnTo>
                      <a:pt x="684" y="413"/>
                    </a:lnTo>
                    <a:lnTo>
                      <a:pt x="677" y="418"/>
                    </a:lnTo>
                    <a:lnTo>
                      <a:pt x="677" y="418"/>
                    </a:lnTo>
                    <a:lnTo>
                      <a:pt x="677" y="418"/>
                    </a:lnTo>
                    <a:lnTo>
                      <a:pt x="690" y="422"/>
                    </a:lnTo>
                    <a:lnTo>
                      <a:pt x="690" y="422"/>
                    </a:lnTo>
                    <a:lnTo>
                      <a:pt x="690" y="426"/>
                    </a:lnTo>
                    <a:lnTo>
                      <a:pt x="690" y="426"/>
                    </a:lnTo>
                    <a:lnTo>
                      <a:pt x="684" y="426"/>
                    </a:lnTo>
                    <a:lnTo>
                      <a:pt x="677" y="426"/>
                    </a:lnTo>
                    <a:lnTo>
                      <a:pt x="677" y="426"/>
                    </a:lnTo>
                    <a:lnTo>
                      <a:pt x="684" y="431"/>
                    </a:lnTo>
                    <a:lnTo>
                      <a:pt x="690" y="431"/>
                    </a:lnTo>
                    <a:lnTo>
                      <a:pt x="690" y="431"/>
                    </a:lnTo>
                    <a:lnTo>
                      <a:pt x="690" y="435"/>
                    </a:lnTo>
                    <a:lnTo>
                      <a:pt x="684" y="435"/>
                    </a:lnTo>
                    <a:lnTo>
                      <a:pt x="677" y="440"/>
                    </a:lnTo>
                    <a:lnTo>
                      <a:pt x="677" y="444"/>
                    </a:lnTo>
                    <a:lnTo>
                      <a:pt x="677" y="444"/>
                    </a:lnTo>
                    <a:lnTo>
                      <a:pt x="690" y="440"/>
                    </a:lnTo>
                    <a:lnTo>
                      <a:pt x="690" y="440"/>
                    </a:lnTo>
                    <a:lnTo>
                      <a:pt x="690" y="444"/>
                    </a:lnTo>
                    <a:lnTo>
                      <a:pt x="690" y="444"/>
                    </a:lnTo>
                    <a:lnTo>
                      <a:pt x="690" y="449"/>
                    </a:lnTo>
                    <a:lnTo>
                      <a:pt x="684" y="449"/>
                    </a:lnTo>
                    <a:lnTo>
                      <a:pt x="677" y="449"/>
                    </a:lnTo>
                    <a:lnTo>
                      <a:pt x="677" y="453"/>
                    </a:lnTo>
                    <a:lnTo>
                      <a:pt x="677" y="453"/>
                    </a:lnTo>
                    <a:lnTo>
                      <a:pt x="684" y="453"/>
                    </a:lnTo>
                    <a:lnTo>
                      <a:pt x="684" y="453"/>
                    </a:lnTo>
                    <a:lnTo>
                      <a:pt x="690" y="458"/>
                    </a:lnTo>
                    <a:lnTo>
                      <a:pt x="690" y="462"/>
                    </a:lnTo>
                    <a:lnTo>
                      <a:pt x="690" y="462"/>
                    </a:lnTo>
                    <a:lnTo>
                      <a:pt x="684" y="462"/>
                    </a:lnTo>
                    <a:lnTo>
                      <a:pt x="677" y="462"/>
                    </a:lnTo>
                    <a:lnTo>
                      <a:pt x="677" y="462"/>
                    </a:lnTo>
                    <a:lnTo>
                      <a:pt x="677" y="462"/>
                    </a:lnTo>
                    <a:lnTo>
                      <a:pt x="677" y="467"/>
                    </a:lnTo>
                    <a:lnTo>
                      <a:pt x="677" y="467"/>
                    </a:lnTo>
                    <a:lnTo>
                      <a:pt x="677" y="467"/>
                    </a:lnTo>
                    <a:lnTo>
                      <a:pt x="677" y="467"/>
                    </a:lnTo>
                    <a:lnTo>
                      <a:pt x="684" y="467"/>
                    </a:lnTo>
                    <a:lnTo>
                      <a:pt x="690" y="471"/>
                    </a:lnTo>
                    <a:lnTo>
                      <a:pt x="690" y="471"/>
                    </a:lnTo>
                    <a:lnTo>
                      <a:pt x="677" y="467"/>
                    </a:lnTo>
                    <a:lnTo>
                      <a:pt x="677" y="467"/>
                    </a:lnTo>
                    <a:lnTo>
                      <a:pt x="677" y="467"/>
                    </a:lnTo>
                    <a:lnTo>
                      <a:pt x="677" y="467"/>
                    </a:lnTo>
                    <a:lnTo>
                      <a:pt x="671" y="453"/>
                    </a:lnTo>
                    <a:lnTo>
                      <a:pt x="671" y="435"/>
                    </a:lnTo>
                    <a:lnTo>
                      <a:pt x="671" y="400"/>
                    </a:lnTo>
                    <a:lnTo>
                      <a:pt x="671" y="400"/>
                    </a:lnTo>
                    <a:lnTo>
                      <a:pt x="671" y="341"/>
                    </a:lnTo>
                    <a:lnTo>
                      <a:pt x="677" y="314"/>
                    </a:lnTo>
                    <a:lnTo>
                      <a:pt x="684" y="301"/>
                    </a:lnTo>
                    <a:lnTo>
                      <a:pt x="684" y="301"/>
                    </a:lnTo>
                    <a:lnTo>
                      <a:pt x="690" y="301"/>
                    </a:lnTo>
                    <a:lnTo>
                      <a:pt x="696" y="301"/>
                    </a:lnTo>
                    <a:lnTo>
                      <a:pt x="696" y="301"/>
                    </a:lnTo>
                    <a:lnTo>
                      <a:pt x="696" y="296"/>
                    </a:lnTo>
                    <a:lnTo>
                      <a:pt x="684" y="296"/>
                    </a:lnTo>
                    <a:lnTo>
                      <a:pt x="677" y="296"/>
                    </a:lnTo>
                    <a:lnTo>
                      <a:pt x="677" y="292"/>
                    </a:lnTo>
                    <a:lnTo>
                      <a:pt x="677" y="292"/>
                    </a:lnTo>
                    <a:lnTo>
                      <a:pt x="722" y="292"/>
                    </a:lnTo>
                    <a:lnTo>
                      <a:pt x="753" y="296"/>
                    </a:lnTo>
                    <a:lnTo>
                      <a:pt x="753" y="296"/>
                    </a:lnTo>
                    <a:lnTo>
                      <a:pt x="753" y="287"/>
                    </a:lnTo>
                    <a:lnTo>
                      <a:pt x="747" y="287"/>
                    </a:lnTo>
                    <a:lnTo>
                      <a:pt x="722" y="283"/>
                    </a:lnTo>
                    <a:lnTo>
                      <a:pt x="703" y="287"/>
                    </a:lnTo>
                    <a:lnTo>
                      <a:pt x="677" y="287"/>
                    </a:lnTo>
                    <a:lnTo>
                      <a:pt x="677" y="287"/>
                    </a:lnTo>
                    <a:lnTo>
                      <a:pt x="696" y="278"/>
                    </a:lnTo>
                    <a:lnTo>
                      <a:pt x="709" y="278"/>
                    </a:lnTo>
                    <a:lnTo>
                      <a:pt x="747" y="278"/>
                    </a:lnTo>
                    <a:lnTo>
                      <a:pt x="785" y="283"/>
                    </a:lnTo>
                    <a:lnTo>
                      <a:pt x="798" y="283"/>
                    </a:lnTo>
                    <a:lnTo>
                      <a:pt x="817" y="278"/>
                    </a:lnTo>
                    <a:lnTo>
                      <a:pt x="817" y="278"/>
                    </a:lnTo>
                    <a:lnTo>
                      <a:pt x="785" y="274"/>
                    </a:lnTo>
                    <a:lnTo>
                      <a:pt x="760" y="274"/>
                    </a:lnTo>
                    <a:lnTo>
                      <a:pt x="677" y="274"/>
                    </a:lnTo>
                    <a:lnTo>
                      <a:pt x="677" y="274"/>
                    </a:lnTo>
                    <a:lnTo>
                      <a:pt x="677" y="269"/>
                    </a:lnTo>
                    <a:lnTo>
                      <a:pt x="690" y="265"/>
                    </a:lnTo>
                    <a:lnTo>
                      <a:pt x="696" y="265"/>
                    </a:lnTo>
                    <a:lnTo>
                      <a:pt x="696" y="260"/>
                    </a:lnTo>
                    <a:lnTo>
                      <a:pt x="696" y="260"/>
                    </a:lnTo>
                    <a:lnTo>
                      <a:pt x="684" y="260"/>
                    </a:lnTo>
                    <a:lnTo>
                      <a:pt x="677" y="260"/>
                    </a:lnTo>
                    <a:lnTo>
                      <a:pt x="677" y="256"/>
                    </a:lnTo>
                    <a:lnTo>
                      <a:pt x="677" y="256"/>
                    </a:lnTo>
                    <a:lnTo>
                      <a:pt x="690" y="251"/>
                    </a:lnTo>
                    <a:lnTo>
                      <a:pt x="677" y="242"/>
                    </a:lnTo>
                    <a:lnTo>
                      <a:pt x="677" y="242"/>
                    </a:lnTo>
                    <a:lnTo>
                      <a:pt x="690" y="247"/>
                    </a:lnTo>
                    <a:lnTo>
                      <a:pt x="696" y="242"/>
                    </a:lnTo>
                    <a:lnTo>
                      <a:pt x="696" y="238"/>
                    </a:lnTo>
                    <a:lnTo>
                      <a:pt x="696" y="238"/>
                    </a:lnTo>
                    <a:lnTo>
                      <a:pt x="696" y="238"/>
                    </a:lnTo>
                    <a:lnTo>
                      <a:pt x="684" y="238"/>
                    </a:lnTo>
                    <a:lnTo>
                      <a:pt x="677" y="238"/>
                    </a:lnTo>
                    <a:lnTo>
                      <a:pt x="677" y="229"/>
                    </a:lnTo>
                    <a:lnTo>
                      <a:pt x="677" y="229"/>
                    </a:lnTo>
                    <a:lnTo>
                      <a:pt x="690" y="233"/>
                    </a:lnTo>
                    <a:lnTo>
                      <a:pt x="696" y="233"/>
                    </a:lnTo>
                    <a:lnTo>
                      <a:pt x="696" y="229"/>
                    </a:lnTo>
                    <a:lnTo>
                      <a:pt x="696" y="229"/>
                    </a:lnTo>
                    <a:lnTo>
                      <a:pt x="696" y="224"/>
                    </a:lnTo>
                    <a:lnTo>
                      <a:pt x="690" y="224"/>
                    </a:lnTo>
                    <a:lnTo>
                      <a:pt x="684" y="224"/>
                    </a:lnTo>
                    <a:lnTo>
                      <a:pt x="677" y="220"/>
                    </a:lnTo>
                    <a:lnTo>
                      <a:pt x="677" y="220"/>
                    </a:lnTo>
                    <a:lnTo>
                      <a:pt x="690" y="220"/>
                    </a:lnTo>
                    <a:lnTo>
                      <a:pt x="696" y="220"/>
                    </a:lnTo>
                    <a:lnTo>
                      <a:pt x="696" y="215"/>
                    </a:lnTo>
                    <a:lnTo>
                      <a:pt x="696" y="215"/>
                    </a:lnTo>
                    <a:lnTo>
                      <a:pt x="696" y="211"/>
                    </a:lnTo>
                    <a:lnTo>
                      <a:pt x="690" y="211"/>
                    </a:lnTo>
                    <a:lnTo>
                      <a:pt x="684" y="211"/>
                    </a:lnTo>
                    <a:lnTo>
                      <a:pt x="677" y="211"/>
                    </a:lnTo>
                    <a:lnTo>
                      <a:pt x="677" y="211"/>
                    </a:lnTo>
                    <a:lnTo>
                      <a:pt x="690" y="206"/>
                    </a:lnTo>
                    <a:lnTo>
                      <a:pt x="690" y="206"/>
                    </a:lnTo>
                    <a:lnTo>
                      <a:pt x="677" y="197"/>
                    </a:lnTo>
                    <a:lnTo>
                      <a:pt x="677" y="197"/>
                    </a:lnTo>
                    <a:lnTo>
                      <a:pt x="696" y="197"/>
                    </a:lnTo>
                    <a:lnTo>
                      <a:pt x="696" y="193"/>
                    </a:lnTo>
                    <a:lnTo>
                      <a:pt x="696" y="188"/>
                    </a:lnTo>
                    <a:lnTo>
                      <a:pt x="696" y="188"/>
                    </a:lnTo>
                    <a:lnTo>
                      <a:pt x="696" y="188"/>
                    </a:lnTo>
                    <a:lnTo>
                      <a:pt x="690" y="188"/>
                    </a:lnTo>
                    <a:lnTo>
                      <a:pt x="684" y="188"/>
                    </a:lnTo>
                    <a:lnTo>
                      <a:pt x="677" y="184"/>
                    </a:lnTo>
                    <a:lnTo>
                      <a:pt x="677" y="184"/>
                    </a:lnTo>
                    <a:lnTo>
                      <a:pt x="684" y="184"/>
                    </a:lnTo>
                    <a:lnTo>
                      <a:pt x="690" y="184"/>
                    </a:lnTo>
                    <a:lnTo>
                      <a:pt x="690" y="184"/>
                    </a:lnTo>
                    <a:lnTo>
                      <a:pt x="690" y="179"/>
                    </a:lnTo>
                    <a:lnTo>
                      <a:pt x="690" y="179"/>
                    </a:lnTo>
                    <a:lnTo>
                      <a:pt x="690" y="175"/>
                    </a:lnTo>
                    <a:lnTo>
                      <a:pt x="684" y="175"/>
                    </a:lnTo>
                    <a:lnTo>
                      <a:pt x="677" y="175"/>
                    </a:lnTo>
                    <a:lnTo>
                      <a:pt x="671" y="170"/>
                    </a:lnTo>
                    <a:lnTo>
                      <a:pt x="671" y="170"/>
                    </a:lnTo>
                    <a:lnTo>
                      <a:pt x="684" y="170"/>
                    </a:lnTo>
                    <a:lnTo>
                      <a:pt x="690" y="170"/>
                    </a:lnTo>
                    <a:lnTo>
                      <a:pt x="696" y="170"/>
                    </a:lnTo>
                    <a:lnTo>
                      <a:pt x="696" y="170"/>
                    </a:lnTo>
                    <a:lnTo>
                      <a:pt x="696" y="170"/>
                    </a:lnTo>
                    <a:lnTo>
                      <a:pt x="696" y="157"/>
                    </a:lnTo>
                    <a:lnTo>
                      <a:pt x="696" y="148"/>
                    </a:lnTo>
                    <a:lnTo>
                      <a:pt x="684" y="143"/>
                    </a:lnTo>
                    <a:lnTo>
                      <a:pt x="684" y="143"/>
                    </a:lnTo>
                    <a:lnTo>
                      <a:pt x="715" y="143"/>
                    </a:lnTo>
                    <a:lnTo>
                      <a:pt x="741" y="143"/>
                    </a:lnTo>
                    <a:lnTo>
                      <a:pt x="772" y="143"/>
                    </a:lnTo>
                    <a:lnTo>
                      <a:pt x="798" y="143"/>
                    </a:lnTo>
                    <a:lnTo>
                      <a:pt x="798" y="143"/>
                    </a:lnTo>
                    <a:lnTo>
                      <a:pt x="798" y="134"/>
                    </a:lnTo>
                    <a:lnTo>
                      <a:pt x="791" y="130"/>
                    </a:lnTo>
                    <a:lnTo>
                      <a:pt x="791" y="130"/>
                    </a:lnTo>
                    <a:lnTo>
                      <a:pt x="734" y="130"/>
                    </a:lnTo>
                    <a:lnTo>
                      <a:pt x="677" y="125"/>
                    </a:lnTo>
                    <a:lnTo>
                      <a:pt x="677" y="125"/>
                    </a:lnTo>
                    <a:lnTo>
                      <a:pt x="684" y="121"/>
                    </a:lnTo>
                    <a:lnTo>
                      <a:pt x="696" y="116"/>
                    </a:lnTo>
                    <a:lnTo>
                      <a:pt x="728" y="121"/>
                    </a:lnTo>
                    <a:lnTo>
                      <a:pt x="760" y="121"/>
                    </a:lnTo>
                    <a:lnTo>
                      <a:pt x="772" y="121"/>
                    </a:lnTo>
                    <a:lnTo>
                      <a:pt x="779" y="112"/>
                    </a:lnTo>
                    <a:lnTo>
                      <a:pt x="779" y="112"/>
                    </a:lnTo>
                    <a:lnTo>
                      <a:pt x="677" y="107"/>
                    </a:lnTo>
                    <a:lnTo>
                      <a:pt x="620" y="107"/>
                    </a:lnTo>
                    <a:lnTo>
                      <a:pt x="570" y="112"/>
                    </a:lnTo>
                    <a:lnTo>
                      <a:pt x="570" y="112"/>
                    </a:lnTo>
                    <a:lnTo>
                      <a:pt x="570" y="121"/>
                    </a:lnTo>
                    <a:lnTo>
                      <a:pt x="570" y="125"/>
                    </a:lnTo>
                    <a:lnTo>
                      <a:pt x="551" y="134"/>
                    </a:lnTo>
                    <a:lnTo>
                      <a:pt x="551" y="134"/>
                    </a:lnTo>
                    <a:lnTo>
                      <a:pt x="551" y="143"/>
                    </a:lnTo>
                    <a:lnTo>
                      <a:pt x="551" y="143"/>
                    </a:lnTo>
                    <a:lnTo>
                      <a:pt x="570" y="143"/>
                    </a:lnTo>
                    <a:lnTo>
                      <a:pt x="582" y="148"/>
                    </a:lnTo>
                    <a:lnTo>
                      <a:pt x="582" y="148"/>
                    </a:lnTo>
                    <a:lnTo>
                      <a:pt x="576" y="148"/>
                    </a:lnTo>
                    <a:lnTo>
                      <a:pt x="570" y="148"/>
                    </a:lnTo>
                    <a:lnTo>
                      <a:pt x="557" y="148"/>
                    </a:lnTo>
                    <a:lnTo>
                      <a:pt x="551" y="152"/>
                    </a:lnTo>
                    <a:lnTo>
                      <a:pt x="551" y="152"/>
                    </a:lnTo>
                    <a:lnTo>
                      <a:pt x="551" y="170"/>
                    </a:lnTo>
                    <a:lnTo>
                      <a:pt x="551" y="170"/>
                    </a:lnTo>
                    <a:lnTo>
                      <a:pt x="538" y="175"/>
                    </a:lnTo>
                    <a:lnTo>
                      <a:pt x="532" y="179"/>
                    </a:lnTo>
                    <a:lnTo>
                      <a:pt x="532" y="179"/>
                    </a:lnTo>
                    <a:lnTo>
                      <a:pt x="532" y="179"/>
                    </a:lnTo>
                    <a:lnTo>
                      <a:pt x="532" y="238"/>
                    </a:lnTo>
                    <a:lnTo>
                      <a:pt x="532" y="287"/>
                    </a:lnTo>
                    <a:lnTo>
                      <a:pt x="544" y="373"/>
                    </a:lnTo>
                    <a:lnTo>
                      <a:pt x="544" y="373"/>
                    </a:lnTo>
                    <a:lnTo>
                      <a:pt x="557" y="373"/>
                    </a:lnTo>
                    <a:lnTo>
                      <a:pt x="563" y="373"/>
                    </a:lnTo>
                    <a:lnTo>
                      <a:pt x="570" y="373"/>
                    </a:lnTo>
                    <a:lnTo>
                      <a:pt x="576" y="377"/>
                    </a:lnTo>
                    <a:lnTo>
                      <a:pt x="576" y="377"/>
                    </a:lnTo>
                    <a:lnTo>
                      <a:pt x="519" y="377"/>
                    </a:lnTo>
                    <a:lnTo>
                      <a:pt x="468" y="373"/>
                    </a:lnTo>
                    <a:lnTo>
                      <a:pt x="468" y="373"/>
                    </a:lnTo>
                    <a:lnTo>
                      <a:pt x="468" y="346"/>
                    </a:lnTo>
                    <a:lnTo>
                      <a:pt x="468" y="328"/>
                    </a:lnTo>
                    <a:lnTo>
                      <a:pt x="468" y="328"/>
                    </a:lnTo>
                    <a:lnTo>
                      <a:pt x="462" y="328"/>
                    </a:lnTo>
                    <a:lnTo>
                      <a:pt x="456" y="332"/>
                    </a:lnTo>
                    <a:lnTo>
                      <a:pt x="456" y="332"/>
                    </a:lnTo>
                    <a:lnTo>
                      <a:pt x="456" y="296"/>
                    </a:lnTo>
                    <a:lnTo>
                      <a:pt x="456" y="296"/>
                    </a:lnTo>
                    <a:lnTo>
                      <a:pt x="437" y="292"/>
                    </a:lnTo>
                    <a:lnTo>
                      <a:pt x="430" y="296"/>
                    </a:lnTo>
                    <a:lnTo>
                      <a:pt x="424" y="296"/>
                    </a:lnTo>
                    <a:lnTo>
                      <a:pt x="424" y="296"/>
                    </a:lnTo>
                    <a:lnTo>
                      <a:pt x="430" y="323"/>
                    </a:lnTo>
                    <a:lnTo>
                      <a:pt x="430" y="350"/>
                    </a:lnTo>
                    <a:lnTo>
                      <a:pt x="430" y="413"/>
                    </a:lnTo>
                    <a:lnTo>
                      <a:pt x="430" y="413"/>
                    </a:lnTo>
                    <a:lnTo>
                      <a:pt x="424" y="413"/>
                    </a:lnTo>
                    <a:lnTo>
                      <a:pt x="418" y="413"/>
                    </a:lnTo>
                    <a:lnTo>
                      <a:pt x="405" y="409"/>
                    </a:lnTo>
                    <a:lnTo>
                      <a:pt x="405" y="409"/>
                    </a:lnTo>
                    <a:lnTo>
                      <a:pt x="405" y="431"/>
                    </a:lnTo>
                    <a:lnTo>
                      <a:pt x="405" y="453"/>
                    </a:lnTo>
                    <a:lnTo>
                      <a:pt x="405" y="476"/>
                    </a:lnTo>
                    <a:lnTo>
                      <a:pt x="393" y="485"/>
                    </a:lnTo>
                    <a:lnTo>
                      <a:pt x="380" y="489"/>
                    </a:lnTo>
                    <a:lnTo>
                      <a:pt x="380" y="489"/>
                    </a:lnTo>
                    <a:lnTo>
                      <a:pt x="380" y="485"/>
                    </a:lnTo>
                    <a:lnTo>
                      <a:pt x="386" y="485"/>
                    </a:lnTo>
                    <a:lnTo>
                      <a:pt x="393" y="485"/>
                    </a:lnTo>
                    <a:lnTo>
                      <a:pt x="393" y="480"/>
                    </a:lnTo>
                    <a:lnTo>
                      <a:pt x="393" y="480"/>
                    </a:lnTo>
                    <a:lnTo>
                      <a:pt x="386" y="480"/>
                    </a:lnTo>
                    <a:lnTo>
                      <a:pt x="380" y="476"/>
                    </a:lnTo>
                    <a:lnTo>
                      <a:pt x="374" y="471"/>
                    </a:lnTo>
                    <a:lnTo>
                      <a:pt x="374" y="471"/>
                    </a:lnTo>
                    <a:lnTo>
                      <a:pt x="380" y="440"/>
                    </a:lnTo>
                    <a:lnTo>
                      <a:pt x="380" y="404"/>
                    </a:lnTo>
                    <a:lnTo>
                      <a:pt x="380" y="404"/>
                    </a:lnTo>
                    <a:lnTo>
                      <a:pt x="386" y="400"/>
                    </a:lnTo>
                    <a:lnTo>
                      <a:pt x="393" y="404"/>
                    </a:lnTo>
                    <a:lnTo>
                      <a:pt x="399" y="404"/>
                    </a:lnTo>
                    <a:lnTo>
                      <a:pt x="405" y="400"/>
                    </a:lnTo>
                    <a:lnTo>
                      <a:pt x="405" y="400"/>
                    </a:lnTo>
                    <a:lnTo>
                      <a:pt x="399" y="400"/>
                    </a:lnTo>
                    <a:lnTo>
                      <a:pt x="393" y="400"/>
                    </a:lnTo>
                    <a:lnTo>
                      <a:pt x="380" y="400"/>
                    </a:lnTo>
                    <a:lnTo>
                      <a:pt x="380" y="400"/>
                    </a:lnTo>
                    <a:lnTo>
                      <a:pt x="386" y="355"/>
                    </a:lnTo>
                    <a:lnTo>
                      <a:pt x="386" y="319"/>
                    </a:lnTo>
                    <a:lnTo>
                      <a:pt x="380" y="287"/>
                    </a:lnTo>
                    <a:lnTo>
                      <a:pt x="386" y="256"/>
                    </a:lnTo>
                    <a:lnTo>
                      <a:pt x="386" y="256"/>
                    </a:lnTo>
                    <a:lnTo>
                      <a:pt x="380" y="256"/>
                    </a:lnTo>
                    <a:lnTo>
                      <a:pt x="374" y="256"/>
                    </a:lnTo>
                    <a:lnTo>
                      <a:pt x="374" y="256"/>
                    </a:lnTo>
                    <a:lnTo>
                      <a:pt x="386" y="242"/>
                    </a:lnTo>
                    <a:lnTo>
                      <a:pt x="386" y="229"/>
                    </a:lnTo>
                    <a:lnTo>
                      <a:pt x="380" y="215"/>
                    </a:lnTo>
                    <a:lnTo>
                      <a:pt x="380" y="206"/>
                    </a:lnTo>
                    <a:lnTo>
                      <a:pt x="380" y="206"/>
                    </a:lnTo>
                    <a:lnTo>
                      <a:pt x="367" y="206"/>
                    </a:lnTo>
                    <a:lnTo>
                      <a:pt x="367" y="206"/>
                    </a:lnTo>
                    <a:lnTo>
                      <a:pt x="367" y="391"/>
                    </a:lnTo>
                    <a:lnTo>
                      <a:pt x="367" y="391"/>
                    </a:lnTo>
                    <a:lnTo>
                      <a:pt x="367" y="413"/>
                    </a:lnTo>
                    <a:lnTo>
                      <a:pt x="367" y="413"/>
                    </a:lnTo>
                    <a:lnTo>
                      <a:pt x="367" y="400"/>
                    </a:lnTo>
                    <a:lnTo>
                      <a:pt x="367" y="400"/>
                    </a:lnTo>
                    <a:lnTo>
                      <a:pt x="367" y="350"/>
                    </a:lnTo>
                    <a:lnTo>
                      <a:pt x="367" y="350"/>
                    </a:lnTo>
                    <a:lnTo>
                      <a:pt x="367" y="152"/>
                    </a:lnTo>
                    <a:lnTo>
                      <a:pt x="367" y="152"/>
                    </a:lnTo>
                    <a:lnTo>
                      <a:pt x="374" y="143"/>
                    </a:lnTo>
                    <a:lnTo>
                      <a:pt x="374" y="125"/>
                    </a:lnTo>
                    <a:lnTo>
                      <a:pt x="367" y="107"/>
                    </a:lnTo>
                    <a:lnTo>
                      <a:pt x="355" y="89"/>
                    </a:lnTo>
                    <a:lnTo>
                      <a:pt x="355" y="89"/>
                    </a:lnTo>
                    <a:lnTo>
                      <a:pt x="348" y="130"/>
                    </a:lnTo>
                    <a:lnTo>
                      <a:pt x="348" y="148"/>
                    </a:lnTo>
                    <a:lnTo>
                      <a:pt x="355" y="166"/>
                    </a:lnTo>
                    <a:lnTo>
                      <a:pt x="355" y="166"/>
                    </a:lnTo>
                    <a:lnTo>
                      <a:pt x="348" y="166"/>
                    </a:lnTo>
                    <a:lnTo>
                      <a:pt x="342" y="170"/>
                    </a:lnTo>
                    <a:lnTo>
                      <a:pt x="342" y="170"/>
                    </a:lnTo>
                    <a:lnTo>
                      <a:pt x="355" y="170"/>
                    </a:lnTo>
                    <a:lnTo>
                      <a:pt x="355" y="170"/>
                    </a:lnTo>
                    <a:lnTo>
                      <a:pt x="355" y="184"/>
                    </a:lnTo>
                    <a:lnTo>
                      <a:pt x="348" y="193"/>
                    </a:lnTo>
                    <a:lnTo>
                      <a:pt x="342" y="193"/>
                    </a:lnTo>
                    <a:lnTo>
                      <a:pt x="342" y="193"/>
                    </a:lnTo>
                    <a:lnTo>
                      <a:pt x="355" y="193"/>
                    </a:lnTo>
                    <a:lnTo>
                      <a:pt x="355" y="202"/>
                    </a:lnTo>
                    <a:lnTo>
                      <a:pt x="348" y="206"/>
                    </a:lnTo>
                    <a:lnTo>
                      <a:pt x="342" y="211"/>
                    </a:lnTo>
                    <a:lnTo>
                      <a:pt x="342" y="211"/>
                    </a:lnTo>
                    <a:lnTo>
                      <a:pt x="348" y="211"/>
                    </a:lnTo>
                    <a:lnTo>
                      <a:pt x="355" y="211"/>
                    </a:lnTo>
                    <a:lnTo>
                      <a:pt x="355" y="211"/>
                    </a:lnTo>
                    <a:lnTo>
                      <a:pt x="348" y="215"/>
                    </a:lnTo>
                    <a:lnTo>
                      <a:pt x="355" y="224"/>
                    </a:lnTo>
                    <a:lnTo>
                      <a:pt x="355" y="229"/>
                    </a:lnTo>
                    <a:lnTo>
                      <a:pt x="348" y="233"/>
                    </a:lnTo>
                    <a:lnTo>
                      <a:pt x="348" y="233"/>
                    </a:lnTo>
                    <a:lnTo>
                      <a:pt x="355" y="238"/>
                    </a:lnTo>
                    <a:lnTo>
                      <a:pt x="355" y="242"/>
                    </a:lnTo>
                    <a:lnTo>
                      <a:pt x="355" y="256"/>
                    </a:lnTo>
                    <a:lnTo>
                      <a:pt x="355" y="256"/>
                    </a:lnTo>
                    <a:lnTo>
                      <a:pt x="348" y="256"/>
                    </a:lnTo>
                    <a:lnTo>
                      <a:pt x="342" y="260"/>
                    </a:lnTo>
                    <a:lnTo>
                      <a:pt x="342" y="260"/>
                    </a:lnTo>
                    <a:lnTo>
                      <a:pt x="355" y="260"/>
                    </a:lnTo>
                    <a:lnTo>
                      <a:pt x="355" y="265"/>
                    </a:lnTo>
                    <a:lnTo>
                      <a:pt x="355" y="265"/>
                    </a:lnTo>
                    <a:lnTo>
                      <a:pt x="355" y="265"/>
                    </a:lnTo>
                    <a:lnTo>
                      <a:pt x="348" y="269"/>
                    </a:lnTo>
                    <a:lnTo>
                      <a:pt x="342" y="269"/>
                    </a:lnTo>
                    <a:lnTo>
                      <a:pt x="342" y="269"/>
                    </a:lnTo>
                    <a:lnTo>
                      <a:pt x="348" y="274"/>
                    </a:lnTo>
                    <a:lnTo>
                      <a:pt x="355" y="278"/>
                    </a:lnTo>
                    <a:lnTo>
                      <a:pt x="348" y="283"/>
                    </a:lnTo>
                    <a:lnTo>
                      <a:pt x="342" y="287"/>
                    </a:lnTo>
                    <a:lnTo>
                      <a:pt x="342" y="287"/>
                    </a:lnTo>
                    <a:lnTo>
                      <a:pt x="355" y="287"/>
                    </a:lnTo>
                    <a:lnTo>
                      <a:pt x="355" y="287"/>
                    </a:lnTo>
                    <a:lnTo>
                      <a:pt x="355" y="292"/>
                    </a:lnTo>
                    <a:lnTo>
                      <a:pt x="355" y="292"/>
                    </a:lnTo>
                    <a:lnTo>
                      <a:pt x="348" y="292"/>
                    </a:lnTo>
                    <a:lnTo>
                      <a:pt x="342" y="296"/>
                    </a:lnTo>
                    <a:lnTo>
                      <a:pt x="342" y="296"/>
                    </a:lnTo>
                    <a:lnTo>
                      <a:pt x="348" y="296"/>
                    </a:lnTo>
                    <a:lnTo>
                      <a:pt x="355" y="301"/>
                    </a:lnTo>
                    <a:lnTo>
                      <a:pt x="348" y="305"/>
                    </a:lnTo>
                    <a:lnTo>
                      <a:pt x="342" y="310"/>
                    </a:lnTo>
                    <a:lnTo>
                      <a:pt x="342" y="310"/>
                    </a:lnTo>
                    <a:lnTo>
                      <a:pt x="348" y="310"/>
                    </a:lnTo>
                    <a:lnTo>
                      <a:pt x="355" y="310"/>
                    </a:lnTo>
                    <a:lnTo>
                      <a:pt x="355" y="310"/>
                    </a:lnTo>
                    <a:lnTo>
                      <a:pt x="355" y="314"/>
                    </a:lnTo>
                    <a:lnTo>
                      <a:pt x="355" y="314"/>
                    </a:lnTo>
                    <a:lnTo>
                      <a:pt x="348" y="319"/>
                    </a:lnTo>
                    <a:lnTo>
                      <a:pt x="348" y="323"/>
                    </a:lnTo>
                    <a:lnTo>
                      <a:pt x="348" y="323"/>
                    </a:lnTo>
                    <a:lnTo>
                      <a:pt x="355" y="319"/>
                    </a:lnTo>
                    <a:lnTo>
                      <a:pt x="355" y="319"/>
                    </a:lnTo>
                    <a:lnTo>
                      <a:pt x="348" y="328"/>
                    </a:lnTo>
                    <a:lnTo>
                      <a:pt x="355" y="332"/>
                    </a:lnTo>
                    <a:lnTo>
                      <a:pt x="355" y="332"/>
                    </a:lnTo>
                    <a:lnTo>
                      <a:pt x="348" y="332"/>
                    </a:lnTo>
                    <a:lnTo>
                      <a:pt x="342" y="337"/>
                    </a:lnTo>
                    <a:lnTo>
                      <a:pt x="342" y="337"/>
                    </a:lnTo>
                    <a:lnTo>
                      <a:pt x="348" y="337"/>
                    </a:lnTo>
                    <a:lnTo>
                      <a:pt x="355" y="341"/>
                    </a:lnTo>
                    <a:lnTo>
                      <a:pt x="348" y="350"/>
                    </a:lnTo>
                    <a:lnTo>
                      <a:pt x="342" y="350"/>
                    </a:lnTo>
                    <a:lnTo>
                      <a:pt x="342" y="350"/>
                    </a:lnTo>
                    <a:lnTo>
                      <a:pt x="355" y="355"/>
                    </a:lnTo>
                    <a:lnTo>
                      <a:pt x="355" y="355"/>
                    </a:lnTo>
                    <a:lnTo>
                      <a:pt x="348" y="359"/>
                    </a:lnTo>
                    <a:lnTo>
                      <a:pt x="342" y="359"/>
                    </a:lnTo>
                    <a:lnTo>
                      <a:pt x="342" y="359"/>
                    </a:lnTo>
                    <a:lnTo>
                      <a:pt x="348" y="364"/>
                    </a:lnTo>
                    <a:lnTo>
                      <a:pt x="355" y="364"/>
                    </a:lnTo>
                    <a:lnTo>
                      <a:pt x="355" y="364"/>
                    </a:lnTo>
                    <a:lnTo>
                      <a:pt x="348" y="364"/>
                    </a:lnTo>
                    <a:lnTo>
                      <a:pt x="342" y="368"/>
                    </a:lnTo>
                    <a:lnTo>
                      <a:pt x="342" y="368"/>
                    </a:lnTo>
                    <a:lnTo>
                      <a:pt x="348" y="368"/>
                    </a:lnTo>
                    <a:lnTo>
                      <a:pt x="355" y="368"/>
                    </a:lnTo>
                    <a:lnTo>
                      <a:pt x="355" y="368"/>
                    </a:lnTo>
                    <a:lnTo>
                      <a:pt x="355" y="373"/>
                    </a:lnTo>
                    <a:lnTo>
                      <a:pt x="355" y="373"/>
                    </a:lnTo>
                    <a:lnTo>
                      <a:pt x="348" y="382"/>
                    </a:lnTo>
                    <a:lnTo>
                      <a:pt x="348" y="391"/>
                    </a:lnTo>
                    <a:lnTo>
                      <a:pt x="355" y="413"/>
                    </a:lnTo>
                    <a:lnTo>
                      <a:pt x="355" y="413"/>
                    </a:lnTo>
                    <a:lnTo>
                      <a:pt x="342" y="413"/>
                    </a:lnTo>
                    <a:lnTo>
                      <a:pt x="329" y="418"/>
                    </a:lnTo>
                    <a:lnTo>
                      <a:pt x="329" y="418"/>
                    </a:lnTo>
                    <a:lnTo>
                      <a:pt x="329" y="404"/>
                    </a:lnTo>
                    <a:lnTo>
                      <a:pt x="323" y="400"/>
                    </a:lnTo>
                    <a:lnTo>
                      <a:pt x="310" y="395"/>
                    </a:lnTo>
                    <a:lnTo>
                      <a:pt x="310" y="395"/>
                    </a:lnTo>
                    <a:lnTo>
                      <a:pt x="272" y="395"/>
                    </a:lnTo>
                    <a:lnTo>
                      <a:pt x="228" y="395"/>
                    </a:lnTo>
                    <a:lnTo>
                      <a:pt x="228" y="395"/>
                    </a:lnTo>
                    <a:lnTo>
                      <a:pt x="228" y="404"/>
                    </a:lnTo>
                    <a:lnTo>
                      <a:pt x="228" y="413"/>
                    </a:lnTo>
                    <a:lnTo>
                      <a:pt x="228" y="413"/>
                    </a:lnTo>
                    <a:lnTo>
                      <a:pt x="184" y="413"/>
                    </a:lnTo>
                    <a:lnTo>
                      <a:pt x="152" y="418"/>
                    </a:lnTo>
                    <a:lnTo>
                      <a:pt x="152" y="418"/>
                    </a:lnTo>
                    <a:lnTo>
                      <a:pt x="171" y="422"/>
                    </a:lnTo>
                    <a:lnTo>
                      <a:pt x="190" y="426"/>
                    </a:lnTo>
                    <a:lnTo>
                      <a:pt x="190" y="426"/>
                    </a:lnTo>
                    <a:lnTo>
                      <a:pt x="196" y="458"/>
                    </a:lnTo>
                    <a:lnTo>
                      <a:pt x="203" y="494"/>
                    </a:lnTo>
                    <a:lnTo>
                      <a:pt x="203" y="494"/>
                    </a:lnTo>
                    <a:lnTo>
                      <a:pt x="158" y="476"/>
                    </a:lnTo>
                    <a:lnTo>
                      <a:pt x="139" y="471"/>
                    </a:lnTo>
                    <a:lnTo>
                      <a:pt x="127" y="462"/>
                    </a:lnTo>
                    <a:lnTo>
                      <a:pt x="127" y="462"/>
                    </a:lnTo>
                    <a:lnTo>
                      <a:pt x="133" y="462"/>
                    </a:lnTo>
                    <a:lnTo>
                      <a:pt x="139" y="467"/>
                    </a:lnTo>
                    <a:lnTo>
                      <a:pt x="139" y="467"/>
                    </a:lnTo>
                    <a:lnTo>
                      <a:pt x="146" y="453"/>
                    </a:lnTo>
                    <a:lnTo>
                      <a:pt x="146" y="444"/>
                    </a:lnTo>
                    <a:lnTo>
                      <a:pt x="139" y="435"/>
                    </a:lnTo>
                    <a:lnTo>
                      <a:pt x="139" y="435"/>
                    </a:lnTo>
                    <a:lnTo>
                      <a:pt x="133" y="444"/>
                    </a:lnTo>
                    <a:lnTo>
                      <a:pt x="120" y="440"/>
                    </a:lnTo>
                    <a:lnTo>
                      <a:pt x="95" y="431"/>
                    </a:lnTo>
                    <a:lnTo>
                      <a:pt x="95" y="431"/>
                    </a:lnTo>
                    <a:lnTo>
                      <a:pt x="95" y="444"/>
                    </a:lnTo>
                    <a:lnTo>
                      <a:pt x="95" y="458"/>
                    </a:lnTo>
                    <a:lnTo>
                      <a:pt x="95" y="467"/>
                    </a:lnTo>
                    <a:lnTo>
                      <a:pt x="82" y="476"/>
                    </a:lnTo>
                    <a:lnTo>
                      <a:pt x="82" y="476"/>
                    </a:lnTo>
                    <a:lnTo>
                      <a:pt x="89" y="449"/>
                    </a:lnTo>
                    <a:lnTo>
                      <a:pt x="89" y="422"/>
                    </a:lnTo>
                    <a:lnTo>
                      <a:pt x="89" y="422"/>
                    </a:lnTo>
                    <a:lnTo>
                      <a:pt x="120" y="422"/>
                    </a:lnTo>
                    <a:lnTo>
                      <a:pt x="146" y="418"/>
                    </a:lnTo>
                    <a:lnTo>
                      <a:pt x="146" y="418"/>
                    </a:lnTo>
                    <a:lnTo>
                      <a:pt x="82" y="418"/>
                    </a:lnTo>
                    <a:lnTo>
                      <a:pt x="82" y="418"/>
                    </a:lnTo>
                    <a:lnTo>
                      <a:pt x="89" y="400"/>
                    </a:lnTo>
                    <a:lnTo>
                      <a:pt x="89" y="386"/>
                    </a:lnTo>
                    <a:lnTo>
                      <a:pt x="89" y="368"/>
                    </a:lnTo>
                    <a:lnTo>
                      <a:pt x="95" y="350"/>
                    </a:lnTo>
                    <a:lnTo>
                      <a:pt x="95" y="350"/>
                    </a:lnTo>
                    <a:lnTo>
                      <a:pt x="120" y="355"/>
                    </a:lnTo>
                    <a:lnTo>
                      <a:pt x="127" y="350"/>
                    </a:lnTo>
                    <a:lnTo>
                      <a:pt x="139" y="350"/>
                    </a:lnTo>
                    <a:lnTo>
                      <a:pt x="139" y="350"/>
                    </a:lnTo>
                    <a:lnTo>
                      <a:pt x="108" y="350"/>
                    </a:lnTo>
                    <a:lnTo>
                      <a:pt x="89" y="350"/>
                    </a:lnTo>
                    <a:lnTo>
                      <a:pt x="82" y="346"/>
                    </a:lnTo>
                    <a:lnTo>
                      <a:pt x="82" y="346"/>
                    </a:lnTo>
                    <a:lnTo>
                      <a:pt x="114" y="328"/>
                    </a:lnTo>
                    <a:lnTo>
                      <a:pt x="127" y="319"/>
                    </a:lnTo>
                    <a:lnTo>
                      <a:pt x="127" y="301"/>
                    </a:lnTo>
                    <a:lnTo>
                      <a:pt x="127" y="301"/>
                    </a:lnTo>
                    <a:lnTo>
                      <a:pt x="108" y="296"/>
                    </a:lnTo>
                    <a:lnTo>
                      <a:pt x="89" y="296"/>
                    </a:lnTo>
                    <a:lnTo>
                      <a:pt x="44" y="296"/>
                    </a:lnTo>
                    <a:lnTo>
                      <a:pt x="44" y="296"/>
                    </a:lnTo>
                    <a:lnTo>
                      <a:pt x="51" y="337"/>
                    </a:lnTo>
                    <a:lnTo>
                      <a:pt x="44" y="377"/>
                    </a:lnTo>
                    <a:lnTo>
                      <a:pt x="51" y="418"/>
                    </a:lnTo>
                    <a:lnTo>
                      <a:pt x="57" y="458"/>
                    </a:lnTo>
                    <a:lnTo>
                      <a:pt x="57" y="458"/>
                    </a:lnTo>
                    <a:lnTo>
                      <a:pt x="44" y="458"/>
                    </a:lnTo>
                    <a:lnTo>
                      <a:pt x="44" y="458"/>
                    </a:lnTo>
                    <a:lnTo>
                      <a:pt x="44" y="458"/>
                    </a:lnTo>
                    <a:lnTo>
                      <a:pt x="51" y="458"/>
                    </a:lnTo>
                    <a:lnTo>
                      <a:pt x="57" y="462"/>
                    </a:lnTo>
                    <a:lnTo>
                      <a:pt x="57" y="467"/>
                    </a:lnTo>
                    <a:lnTo>
                      <a:pt x="57" y="467"/>
                    </a:lnTo>
                    <a:lnTo>
                      <a:pt x="57" y="467"/>
                    </a:lnTo>
                    <a:lnTo>
                      <a:pt x="51" y="467"/>
                    </a:lnTo>
                    <a:lnTo>
                      <a:pt x="44" y="467"/>
                    </a:lnTo>
                    <a:lnTo>
                      <a:pt x="44" y="467"/>
                    </a:lnTo>
                    <a:lnTo>
                      <a:pt x="38" y="458"/>
                    </a:lnTo>
                    <a:lnTo>
                      <a:pt x="44" y="453"/>
                    </a:lnTo>
                    <a:lnTo>
                      <a:pt x="44" y="444"/>
                    </a:lnTo>
                    <a:lnTo>
                      <a:pt x="38" y="440"/>
                    </a:lnTo>
                    <a:lnTo>
                      <a:pt x="38" y="440"/>
                    </a:lnTo>
                    <a:lnTo>
                      <a:pt x="32" y="444"/>
                    </a:lnTo>
                    <a:lnTo>
                      <a:pt x="38" y="444"/>
                    </a:lnTo>
                    <a:lnTo>
                      <a:pt x="38" y="449"/>
                    </a:lnTo>
                    <a:lnTo>
                      <a:pt x="32" y="449"/>
                    </a:lnTo>
                    <a:lnTo>
                      <a:pt x="32" y="449"/>
                    </a:lnTo>
                    <a:lnTo>
                      <a:pt x="32" y="287"/>
                    </a:lnTo>
                    <a:lnTo>
                      <a:pt x="32" y="287"/>
                    </a:lnTo>
                    <a:lnTo>
                      <a:pt x="13" y="287"/>
                    </a:lnTo>
                    <a:lnTo>
                      <a:pt x="6" y="287"/>
                    </a:lnTo>
                    <a:lnTo>
                      <a:pt x="6" y="287"/>
                    </a:lnTo>
                    <a:lnTo>
                      <a:pt x="6" y="287"/>
                    </a:lnTo>
                    <a:lnTo>
                      <a:pt x="6" y="283"/>
                    </a:lnTo>
                    <a:lnTo>
                      <a:pt x="6" y="274"/>
                    </a:lnTo>
                    <a:lnTo>
                      <a:pt x="6" y="274"/>
                    </a:lnTo>
                    <a:lnTo>
                      <a:pt x="19" y="269"/>
                    </a:lnTo>
                    <a:lnTo>
                      <a:pt x="25" y="274"/>
                    </a:lnTo>
                    <a:lnTo>
                      <a:pt x="44" y="287"/>
                    </a:lnTo>
                    <a:lnTo>
                      <a:pt x="44" y="287"/>
                    </a:lnTo>
                    <a:lnTo>
                      <a:pt x="44" y="278"/>
                    </a:lnTo>
                    <a:lnTo>
                      <a:pt x="38" y="278"/>
                    </a:lnTo>
                    <a:lnTo>
                      <a:pt x="32" y="274"/>
                    </a:lnTo>
                    <a:lnTo>
                      <a:pt x="32" y="274"/>
                    </a:lnTo>
                    <a:lnTo>
                      <a:pt x="51" y="274"/>
                    </a:lnTo>
                    <a:lnTo>
                      <a:pt x="57" y="269"/>
                    </a:lnTo>
                    <a:lnTo>
                      <a:pt x="70" y="265"/>
                    </a:lnTo>
                    <a:lnTo>
                      <a:pt x="82" y="260"/>
                    </a:lnTo>
                    <a:lnTo>
                      <a:pt x="82" y="260"/>
                    </a:lnTo>
                    <a:lnTo>
                      <a:pt x="101" y="265"/>
                    </a:lnTo>
                    <a:lnTo>
                      <a:pt x="114" y="274"/>
                    </a:lnTo>
                    <a:lnTo>
                      <a:pt x="127" y="283"/>
                    </a:lnTo>
                    <a:lnTo>
                      <a:pt x="146" y="292"/>
                    </a:lnTo>
                    <a:lnTo>
                      <a:pt x="146" y="292"/>
                    </a:lnTo>
                    <a:lnTo>
                      <a:pt x="146" y="305"/>
                    </a:lnTo>
                    <a:lnTo>
                      <a:pt x="146" y="314"/>
                    </a:lnTo>
                    <a:lnTo>
                      <a:pt x="158" y="328"/>
                    </a:lnTo>
                    <a:lnTo>
                      <a:pt x="177" y="337"/>
                    </a:lnTo>
                    <a:lnTo>
                      <a:pt x="190" y="350"/>
                    </a:lnTo>
                    <a:lnTo>
                      <a:pt x="190" y="350"/>
                    </a:lnTo>
                    <a:lnTo>
                      <a:pt x="171" y="350"/>
                    </a:lnTo>
                    <a:lnTo>
                      <a:pt x="165" y="350"/>
                    </a:lnTo>
                    <a:lnTo>
                      <a:pt x="158" y="350"/>
                    </a:lnTo>
                    <a:lnTo>
                      <a:pt x="158" y="350"/>
                    </a:lnTo>
                    <a:lnTo>
                      <a:pt x="190" y="350"/>
                    </a:lnTo>
                    <a:lnTo>
                      <a:pt x="190" y="350"/>
                    </a:lnTo>
                    <a:lnTo>
                      <a:pt x="190" y="364"/>
                    </a:lnTo>
                    <a:lnTo>
                      <a:pt x="190" y="368"/>
                    </a:lnTo>
                    <a:lnTo>
                      <a:pt x="190" y="373"/>
                    </a:lnTo>
                    <a:lnTo>
                      <a:pt x="190" y="373"/>
                    </a:lnTo>
                    <a:lnTo>
                      <a:pt x="228" y="368"/>
                    </a:lnTo>
                    <a:lnTo>
                      <a:pt x="260" y="368"/>
                    </a:lnTo>
                    <a:lnTo>
                      <a:pt x="291" y="368"/>
                    </a:lnTo>
                    <a:lnTo>
                      <a:pt x="317" y="364"/>
                    </a:lnTo>
                    <a:lnTo>
                      <a:pt x="317" y="364"/>
                    </a:lnTo>
                    <a:lnTo>
                      <a:pt x="317" y="373"/>
                    </a:lnTo>
                    <a:lnTo>
                      <a:pt x="317" y="373"/>
                    </a:lnTo>
                    <a:lnTo>
                      <a:pt x="317" y="373"/>
                    </a:lnTo>
                    <a:lnTo>
                      <a:pt x="317" y="373"/>
                    </a:lnTo>
                    <a:lnTo>
                      <a:pt x="323" y="364"/>
                    </a:lnTo>
                    <a:lnTo>
                      <a:pt x="323" y="359"/>
                    </a:lnTo>
                    <a:lnTo>
                      <a:pt x="317" y="355"/>
                    </a:lnTo>
                    <a:lnTo>
                      <a:pt x="323" y="350"/>
                    </a:lnTo>
                    <a:lnTo>
                      <a:pt x="323" y="350"/>
                    </a:lnTo>
                    <a:lnTo>
                      <a:pt x="310" y="346"/>
                    </a:lnTo>
                    <a:lnTo>
                      <a:pt x="310" y="341"/>
                    </a:lnTo>
                    <a:lnTo>
                      <a:pt x="304" y="337"/>
                    </a:lnTo>
                    <a:lnTo>
                      <a:pt x="298" y="332"/>
                    </a:lnTo>
                    <a:lnTo>
                      <a:pt x="298" y="332"/>
                    </a:lnTo>
                    <a:lnTo>
                      <a:pt x="298" y="337"/>
                    </a:lnTo>
                    <a:lnTo>
                      <a:pt x="285" y="337"/>
                    </a:lnTo>
                    <a:lnTo>
                      <a:pt x="279" y="332"/>
                    </a:lnTo>
                    <a:lnTo>
                      <a:pt x="272" y="337"/>
                    </a:lnTo>
                    <a:lnTo>
                      <a:pt x="272" y="337"/>
                    </a:lnTo>
                    <a:lnTo>
                      <a:pt x="272" y="328"/>
                    </a:lnTo>
                    <a:lnTo>
                      <a:pt x="266" y="323"/>
                    </a:lnTo>
                    <a:lnTo>
                      <a:pt x="266" y="323"/>
                    </a:lnTo>
                    <a:lnTo>
                      <a:pt x="260" y="328"/>
                    </a:lnTo>
                    <a:lnTo>
                      <a:pt x="253" y="328"/>
                    </a:lnTo>
                    <a:lnTo>
                      <a:pt x="247" y="323"/>
                    </a:lnTo>
                    <a:lnTo>
                      <a:pt x="241" y="328"/>
                    </a:lnTo>
                    <a:lnTo>
                      <a:pt x="241" y="328"/>
                    </a:lnTo>
                    <a:lnTo>
                      <a:pt x="247" y="332"/>
                    </a:lnTo>
                    <a:lnTo>
                      <a:pt x="253" y="332"/>
                    </a:lnTo>
                    <a:lnTo>
                      <a:pt x="266" y="332"/>
                    </a:lnTo>
                    <a:lnTo>
                      <a:pt x="266" y="337"/>
                    </a:lnTo>
                    <a:lnTo>
                      <a:pt x="266" y="337"/>
                    </a:lnTo>
                    <a:lnTo>
                      <a:pt x="241" y="332"/>
                    </a:lnTo>
                    <a:lnTo>
                      <a:pt x="222" y="337"/>
                    </a:lnTo>
                    <a:lnTo>
                      <a:pt x="203" y="332"/>
                    </a:lnTo>
                    <a:lnTo>
                      <a:pt x="190" y="328"/>
                    </a:lnTo>
                    <a:lnTo>
                      <a:pt x="190" y="328"/>
                    </a:lnTo>
                    <a:lnTo>
                      <a:pt x="215" y="328"/>
                    </a:lnTo>
                    <a:lnTo>
                      <a:pt x="222" y="328"/>
                    </a:lnTo>
                    <a:lnTo>
                      <a:pt x="234" y="328"/>
                    </a:lnTo>
                    <a:lnTo>
                      <a:pt x="234" y="328"/>
                    </a:lnTo>
                    <a:lnTo>
                      <a:pt x="234" y="314"/>
                    </a:lnTo>
                    <a:lnTo>
                      <a:pt x="234" y="310"/>
                    </a:lnTo>
                    <a:lnTo>
                      <a:pt x="241" y="314"/>
                    </a:lnTo>
                    <a:lnTo>
                      <a:pt x="241" y="314"/>
                    </a:lnTo>
                    <a:lnTo>
                      <a:pt x="241" y="319"/>
                    </a:lnTo>
                    <a:lnTo>
                      <a:pt x="247" y="323"/>
                    </a:lnTo>
                    <a:lnTo>
                      <a:pt x="247" y="323"/>
                    </a:lnTo>
                    <a:lnTo>
                      <a:pt x="247" y="319"/>
                    </a:lnTo>
                    <a:lnTo>
                      <a:pt x="253" y="319"/>
                    </a:lnTo>
                    <a:lnTo>
                      <a:pt x="253" y="323"/>
                    </a:lnTo>
                    <a:lnTo>
                      <a:pt x="260" y="319"/>
                    </a:lnTo>
                    <a:lnTo>
                      <a:pt x="260" y="319"/>
                    </a:lnTo>
                    <a:lnTo>
                      <a:pt x="260" y="310"/>
                    </a:lnTo>
                    <a:lnTo>
                      <a:pt x="253" y="310"/>
                    </a:lnTo>
                    <a:lnTo>
                      <a:pt x="247" y="305"/>
                    </a:lnTo>
                    <a:lnTo>
                      <a:pt x="247" y="305"/>
                    </a:lnTo>
                    <a:lnTo>
                      <a:pt x="253" y="301"/>
                    </a:lnTo>
                    <a:lnTo>
                      <a:pt x="260" y="296"/>
                    </a:lnTo>
                    <a:lnTo>
                      <a:pt x="260" y="292"/>
                    </a:lnTo>
                    <a:lnTo>
                      <a:pt x="272" y="292"/>
                    </a:lnTo>
                    <a:lnTo>
                      <a:pt x="272" y="292"/>
                    </a:lnTo>
                    <a:lnTo>
                      <a:pt x="260" y="292"/>
                    </a:lnTo>
                    <a:lnTo>
                      <a:pt x="253" y="287"/>
                    </a:lnTo>
                    <a:lnTo>
                      <a:pt x="247" y="283"/>
                    </a:lnTo>
                    <a:lnTo>
                      <a:pt x="234" y="283"/>
                    </a:lnTo>
                    <a:lnTo>
                      <a:pt x="234" y="283"/>
                    </a:lnTo>
                    <a:lnTo>
                      <a:pt x="234" y="247"/>
                    </a:lnTo>
                    <a:lnTo>
                      <a:pt x="234" y="211"/>
                    </a:lnTo>
                    <a:lnTo>
                      <a:pt x="234" y="179"/>
                    </a:lnTo>
                    <a:lnTo>
                      <a:pt x="228" y="152"/>
                    </a:lnTo>
                    <a:lnTo>
                      <a:pt x="228" y="152"/>
                    </a:lnTo>
                    <a:lnTo>
                      <a:pt x="228" y="170"/>
                    </a:lnTo>
                    <a:lnTo>
                      <a:pt x="228" y="170"/>
                    </a:lnTo>
                    <a:lnTo>
                      <a:pt x="215" y="175"/>
                    </a:lnTo>
                    <a:lnTo>
                      <a:pt x="203" y="184"/>
                    </a:lnTo>
                    <a:lnTo>
                      <a:pt x="203" y="197"/>
                    </a:lnTo>
                    <a:lnTo>
                      <a:pt x="203" y="211"/>
                    </a:lnTo>
                    <a:lnTo>
                      <a:pt x="203" y="242"/>
                    </a:lnTo>
                    <a:lnTo>
                      <a:pt x="203" y="256"/>
                    </a:lnTo>
                    <a:lnTo>
                      <a:pt x="196" y="269"/>
                    </a:lnTo>
                    <a:lnTo>
                      <a:pt x="196" y="269"/>
                    </a:lnTo>
                    <a:lnTo>
                      <a:pt x="190" y="269"/>
                    </a:lnTo>
                    <a:lnTo>
                      <a:pt x="190" y="269"/>
                    </a:lnTo>
                    <a:lnTo>
                      <a:pt x="184" y="274"/>
                    </a:lnTo>
                    <a:lnTo>
                      <a:pt x="177" y="269"/>
                    </a:lnTo>
                    <a:lnTo>
                      <a:pt x="177" y="269"/>
                    </a:lnTo>
                    <a:lnTo>
                      <a:pt x="177" y="278"/>
                    </a:lnTo>
                    <a:lnTo>
                      <a:pt x="177" y="287"/>
                    </a:lnTo>
                    <a:lnTo>
                      <a:pt x="177" y="287"/>
                    </a:lnTo>
                    <a:lnTo>
                      <a:pt x="171" y="278"/>
                    </a:lnTo>
                    <a:lnTo>
                      <a:pt x="165" y="274"/>
                    </a:lnTo>
                    <a:lnTo>
                      <a:pt x="165" y="265"/>
                    </a:lnTo>
                    <a:lnTo>
                      <a:pt x="165" y="256"/>
                    </a:lnTo>
                    <a:lnTo>
                      <a:pt x="165" y="256"/>
                    </a:lnTo>
                    <a:lnTo>
                      <a:pt x="158" y="256"/>
                    </a:lnTo>
                    <a:lnTo>
                      <a:pt x="152" y="256"/>
                    </a:lnTo>
                    <a:lnTo>
                      <a:pt x="152" y="256"/>
                    </a:lnTo>
                    <a:lnTo>
                      <a:pt x="152" y="265"/>
                    </a:lnTo>
                    <a:lnTo>
                      <a:pt x="152" y="269"/>
                    </a:lnTo>
                    <a:lnTo>
                      <a:pt x="146" y="274"/>
                    </a:lnTo>
                    <a:lnTo>
                      <a:pt x="146" y="274"/>
                    </a:lnTo>
                    <a:lnTo>
                      <a:pt x="139" y="233"/>
                    </a:lnTo>
                    <a:lnTo>
                      <a:pt x="139" y="193"/>
                    </a:lnTo>
                    <a:lnTo>
                      <a:pt x="139" y="152"/>
                    </a:lnTo>
                    <a:lnTo>
                      <a:pt x="139" y="107"/>
                    </a:lnTo>
                    <a:lnTo>
                      <a:pt x="139" y="107"/>
                    </a:lnTo>
                    <a:lnTo>
                      <a:pt x="70" y="103"/>
                    </a:lnTo>
                    <a:lnTo>
                      <a:pt x="6" y="103"/>
                    </a:lnTo>
                    <a:lnTo>
                      <a:pt x="6" y="103"/>
                    </a:lnTo>
                    <a:lnTo>
                      <a:pt x="6" y="265"/>
                    </a:lnTo>
                    <a:lnTo>
                      <a:pt x="6" y="265"/>
                    </a:lnTo>
                    <a:lnTo>
                      <a:pt x="0" y="251"/>
                    </a:lnTo>
                    <a:lnTo>
                      <a:pt x="0" y="624"/>
                    </a:lnTo>
                    <a:lnTo>
                      <a:pt x="0" y="624"/>
                    </a:lnTo>
                    <a:lnTo>
                      <a:pt x="19" y="624"/>
                    </a:lnTo>
                    <a:lnTo>
                      <a:pt x="51" y="629"/>
                    </a:lnTo>
                    <a:lnTo>
                      <a:pt x="51" y="629"/>
                    </a:lnTo>
                    <a:lnTo>
                      <a:pt x="51" y="615"/>
                    </a:lnTo>
                    <a:lnTo>
                      <a:pt x="51" y="615"/>
                    </a:lnTo>
                    <a:lnTo>
                      <a:pt x="57" y="620"/>
                    </a:lnTo>
                    <a:lnTo>
                      <a:pt x="57" y="629"/>
                    </a:lnTo>
                    <a:lnTo>
                      <a:pt x="57" y="629"/>
                    </a:lnTo>
                    <a:lnTo>
                      <a:pt x="95" y="624"/>
                    </a:lnTo>
                    <a:lnTo>
                      <a:pt x="114" y="624"/>
                    </a:lnTo>
                    <a:lnTo>
                      <a:pt x="133" y="629"/>
                    </a:lnTo>
                    <a:lnTo>
                      <a:pt x="133" y="629"/>
                    </a:lnTo>
                    <a:lnTo>
                      <a:pt x="139" y="620"/>
                    </a:lnTo>
                    <a:lnTo>
                      <a:pt x="133" y="606"/>
                    </a:lnTo>
                    <a:lnTo>
                      <a:pt x="133" y="606"/>
                    </a:lnTo>
                    <a:lnTo>
                      <a:pt x="158" y="606"/>
                    </a:lnTo>
                    <a:lnTo>
                      <a:pt x="171" y="611"/>
                    </a:lnTo>
                    <a:lnTo>
                      <a:pt x="177" y="620"/>
                    </a:lnTo>
                    <a:lnTo>
                      <a:pt x="177" y="620"/>
                    </a:lnTo>
                    <a:lnTo>
                      <a:pt x="184" y="615"/>
                    </a:lnTo>
                    <a:lnTo>
                      <a:pt x="190" y="611"/>
                    </a:lnTo>
                    <a:lnTo>
                      <a:pt x="190" y="611"/>
                    </a:lnTo>
                    <a:lnTo>
                      <a:pt x="190" y="611"/>
                    </a:lnTo>
                    <a:lnTo>
                      <a:pt x="190" y="606"/>
                    </a:lnTo>
                    <a:lnTo>
                      <a:pt x="190" y="606"/>
                    </a:lnTo>
                    <a:lnTo>
                      <a:pt x="190" y="606"/>
                    </a:lnTo>
                    <a:lnTo>
                      <a:pt x="184" y="606"/>
                    </a:lnTo>
                    <a:lnTo>
                      <a:pt x="177" y="606"/>
                    </a:lnTo>
                    <a:lnTo>
                      <a:pt x="177" y="597"/>
                    </a:lnTo>
                    <a:lnTo>
                      <a:pt x="177" y="597"/>
                    </a:lnTo>
                    <a:lnTo>
                      <a:pt x="190" y="597"/>
                    </a:lnTo>
                    <a:lnTo>
                      <a:pt x="190" y="597"/>
                    </a:lnTo>
                    <a:lnTo>
                      <a:pt x="196" y="602"/>
                    </a:lnTo>
                    <a:lnTo>
                      <a:pt x="203" y="602"/>
                    </a:lnTo>
                    <a:lnTo>
                      <a:pt x="203" y="602"/>
                    </a:lnTo>
                    <a:lnTo>
                      <a:pt x="203" y="606"/>
                    </a:lnTo>
                    <a:lnTo>
                      <a:pt x="196" y="611"/>
                    </a:lnTo>
                    <a:lnTo>
                      <a:pt x="196" y="615"/>
                    </a:lnTo>
                    <a:lnTo>
                      <a:pt x="196" y="624"/>
                    </a:lnTo>
                    <a:lnTo>
                      <a:pt x="196" y="624"/>
                    </a:lnTo>
                    <a:lnTo>
                      <a:pt x="209" y="624"/>
                    </a:lnTo>
                    <a:lnTo>
                      <a:pt x="209" y="629"/>
                    </a:lnTo>
                    <a:lnTo>
                      <a:pt x="215" y="629"/>
                    </a:lnTo>
                    <a:lnTo>
                      <a:pt x="215" y="629"/>
                    </a:lnTo>
                    <a:lnTo>
                      <a:pt x="222" y="611"/>
                    </a:lnTo>
                    <a:lnTo>
                      <a:pt x="228" y="606"/>
                    </a:lnTo>
                    <a:lnTo>
                      <a:pt x="234" y="602"/>
                    </a:lnTo>
                    <a:lnTo>
                      <a:pt x="234" y="602"/>
                    </a:lnTo>
                    <a:lnTo>
                      <a:pt x="241" y="606"/>
                    </a:lnTo>
                    <a:lnTo>
                      <a:pt x="247" y="611"/>
                    </a:lnTo>
                    <a:lnTo>
                      <a:pt x="247" y="624"/>
                    </a:lnTo>
                    <a:lnTo>
                      <a:pt x="247" y="624"/>
                    </a:lnTo>
                    <a:lnTo>
                      <a:pt x="253" y="615"/>
                    </a:lnTo>
                    <a:lnTo>
                      <a:pt x="260" y="615"/>
                    </a:lnTo>
                    <a:lnTo>
                      <a:pt x="260" y="620"/>
                    </a:lnTo>
                    <a:lnTo>
                      <a:pt x="260" y="620"/>
                    </a:lnTo>
                    <a:lnTo>
                      <a:pt x="260" y="624"/>
                    </a:lnTo>
                    <a:lnTo>
                      <a:pt x="266" y="624"/>
                    </a:lnTo>
                    <a:lnTo>
                      <a:pt x="266" y="615"/>
                    </a:lnTo>
                    <a:lnTo>
                      <a:pt x="266" y="606"/>
                    </a:lnTo>
                    <a:lnTo>
                      <a:pt x="272" y="606"/>
                    </a:lnTo>
                    <a:lnTo>
                      <a:pt x="279" y="606"/>
                    </a:lnTo>
                    <a:lnTo>
                      <a:pt x="279" y="606"/>
                    </a:lnTo>
                    <a:lnTo>
                      <a:pt x="272" y="611"/>
                    </a:lnTo>
                    <a:lnTo>
                      <a:pt x="279" y="615"/>
                    </a:lnTo>
                    <a:lnTo>
                      <a:pt x="279" y="629"/>
                    </a:lnTo>
                    <a:lnTo>
                      <a:pt x="279" y="629"/>
                    </a:lnTo>
                    <a:lnTo>
                      <a:pt x="437" y="624"/>
                    </a:lnTo>
                    <a:lnTo>
                      <a:pt x="608" y="629"/>
                    </a:lnTo>
                    <a:lnTo>
                      <a:pt x="608" y="629"/>
                    </a:lnTo>
                    <a:lnTo>
                      <a:pt x="608" y="615"/>
                    </a:lnTo>
                    <a:lnTo>
                      <a:pt x="601" y="606"/>
                    </a:lnTo>
                    <a:lnTo>
                      <a:pt x="601" y="606"/>
                    </a:lnTo>
                    <a:lnTo>
                      <a:pt x="608" y="606"/>
                    </a:lnTo>
                    <a:lnTo>
                      <a:pt x="608" y="611"/>
                    </a:lnTo>
                    <a:lnTo>
                      <a:pt x="608" y="624"/>
                    </a:lnTo>
                    <a:lnTo>
                      <a:pt x="608" y="624"/>
                    </a:lnTo>
                    <a:lnTo>
                      <a:pt x="734" y="624"/>
                    </a:lnTo>
                    <a:lnTo>
                      <a:pt x="734" y="624"/>
                    </a:lnTo>
                    <a:lnTo>
                      <a:pt x="734" y="615"/>
                    </a:lnTo>
                    <a:lnTo>
                      <a:pt x="741" y="606"/>
                    </a:lnTo>
                    <a:lnTo>
                      <a:pt x="741" y="606"/>
                    </a:lnTo>
                    <a:lnTo>
                      <a:pt x="728" y="611"/>
                    </a:lnTo>
                    <a:lnTo>
                      <a:pt x="728" y="620"/>
                    </a:lnTo>
                    <a:lnTo>
                      <a:pt x="728" y="620"/>
                    </a:lnTo>
                    <a:lnTo>
                      <a:pt x="722" y="620"/>
                    </a:lnTo>
                    <a:lnTo>
                      <a:pt x="722" y="615"/>
                    </a:lnTo>
                    <a:lnTo>
                      <a:pt x="722" y="611"/>
                    </a:lnTo>
                    <a:lnTo>
                      <a:pt x="715" y="606"/>
                    </a:lnTo>
                    <a:lnTo>
                      <a:pt x="715" y="606"/>
                    </a:lnTo>
                    <a:lnTo>
                      <a:pt x="734" y="606"/>
                    </a:lnTo>
                    <a:lnTo>
                      <a:pt x="753" y="606"/>
                    </a:lnTo>
                    <a:lnTo>
                      <a:pt x="753" y="606"/>
                    </a:lnTo>
                    <a:lnTo>
                      <a:pt x="760" y="611"/>
                    </a:lnTo>
                    <a:lnTo>
                      <a:pt x="760" y="615"/>
                    </a:lnTo>
                    <a:lnTo>
                      <a:pt x="760" y="620"/>
                    </a:lnTo>
                    <a:lnTo>
                      <a:pt x="760" y="629"/>
                    </a:lnTo>
                    <a:lnTo>
                      <a:pt x="760" y="629"/>
                    </a:lnTo>
                    <a:lnTo>
                      <a:pt x="785" y="624"/>
                    </a:lnTo>
                    <a:lnTo>
                      <a:pt x="810" y="624"/>
                    </a:lnTo>
                    <a:lnTo>
                      <a:pt x="810" y="624"/>
                    </a:lnTo>
                    <a:lnTo>
                      <a:pt x="817" y="615"/>
                    </a:lnTo>
                    <a:lnTo>
                      <a:pt x="817" y="606"/>
                    </a:lnTo>
                    <a:lnTo>
                      <a:pt x="817" y="606"/>
                    </a:lnTo>
                    <a:lnTo>
                      <a:pt x="823" y="615"/>
                    </a:lnTo>
                    <a:lnTo>
                      <a:pt x="829" y="615"/>
                    </a:lnTo>
                    <a:lnTo>
                      <a:pt x="829" y="606"/>
                    </a:lnTo>
                    <a:lnTo>
                      <a:pt x="829" y="606"/>
                    </a:lnTo>
                    <a:lnTo>
                      <a:pt x="836" y="611"/>
                    </a:lnTo>
                    <a:lnTo>
                      <a:pt x="836" y="615"/>
                    </a:lnTo>
                    <a:lnTo>
                      <a:pt x="836" y="624"/>
                    </a:lnTo>
                    <a:lnTo>
                      <a:pt x="836" y="624"/>
                    </a:lnTo>
                    <a:lnTo>
                      <a:pt x="836" y="624"/>
                    </a:lnTo>
                    <a:lnTo>
                      <a:pt x="842" y="620"/>
                    </a:lnTo>
                    <a:lnTo>
                      <a:pt x="848" y="620"/>
                    </a:lnTo>
                    <a:lnTo>
                      <a:pt x="848" y="629"/>
                    </a:lnTo>
                    <a:lnTo>
                      <a:pt x="848" y="629"/>
                    </a:lnTo>
                    <a:lnTo>
                      <a:pt x="867" y="624"/>
                    </a:lnTo>
                    <a:lnTo>
                      <a:pt x="886" y="624"/>
                    </a:lnTo>
                    <a:lnTo>
                      <a:pt x="937" y="629"/>
                    </a:lnTo>
                    <a:lnTo>
                      <a:pt x="937" y="629"/>
                    </a:lnTo>
                    <a:lnTo>
                      <a:pt x="937" y="620"/>
                    </a:lnTo>
                    <a:lnTo>
                      <a:pt x="937" y="620"/>
                    </a:lnTo>
                    <a:lnTo>
                      <a:pt x="937" y="620"/>
                    </a:lnTo>
                    <a:lnTo>
                      <a:pt x="943" y="629"/>
                    </a:lnTo>
                    <a:lnTo>
                      <a:pt x="943" y="629"/>
                    </a:lnTo>
                    <a:lnTo>
                      <a:pt x="1000" y="624"/>
                    </a:lnTo>
                    <a:lnTo>
                      <a:pt x="1076" y="629"/>
                    </a:lnTo>
                    <a:lnTo>
                      <a:pt x="1152" y="629"/>
                    </a:lnTo>
                    <a:lnTo>
                      <a:pt x="1184" y="624"/>
                    </a:lnTo>
                    <a:lnTo>
                      <a:pt x="1209" y="620"/>
                    </a:lnTo>
                    <a:lnTo>
                      <a:pt x="1209" y="620"/>
                    </a:lnTo>
                    <a:lnTo>
                      <a:pt x="1215" y="624"/>
                    </a:lnTo>
                    <a:lnTo>
                      <a:pt x="1228" y="629"/>
                    </a:lnTo>
                    <a:lnTo>
                      <a:pt x="1241" y="629"/>
                    </a:lnTo>
                    <a:lnTo>
                      <a:pt x="1247" y="620"/>
                    </a:lnTo>
                    <a:lnTo>
                      <a:pt x="1247" y="620"/>
                    </a:lnTo>
                    <a:lnTo>
                      <a:pt x="1437" y="638"/>
                    </a:lnTo>
                    <a:lnTo>
                      <a:pt x="1437" y="638"/>
                    </a:lnTo>
                    <a:lnTo>
                      <a:pt x="1443" y="638"/>
                    </a:lnTo>
                    <a:lnTo>
                      <a:pt x="1443" y="642"/>
                    </a:lnTo>
                    <a:lnTo>
                      <a:pt x="1443" y="647"/>
                    </a:lnTo>
                    <a:lnTo>
                      <a:pt x="1449" y="647"/>
                    </a:lnTo>
                    <a:lnTo>
                      <a:pt x="1449" y="647"/>
                    </a:lnTo>
                    <a:lnTo>
                      <a:pt x="1424" y="651"/>
                    </a:lnTo>
                    <a:lnTo>
                      <a:pt x="1392" y="656"/>
                    </a:lnTo>
                    <a:lnTo>
                      <a:pt x="1317" y="656"/>
                    </a:lnTo>
                    <a:lnTo>
                      <a:pt x="1234" y="656"/>
                    </a:lnTo>
                    <a:lnTo>
                      <a:pt x="1152" y="656"/>
                    </a:lnTo>
                    <a:lnTo>
                      <a:pt x="1152" y="656"/>
                    </a:lnTo>
                    <a:lnTo>
                      <a:pt x="1158" y="660"/>
                    </a:lnTo>
                    <a:lnTo>
                      <a:pt x="1158" y="674"/>
                    </a:lnTo>
                    <a:lnTo>
                      <a:pt x="1158" y="674"/>
                    </a:lnTo>
                    <a:lnTo>
                      <a:pt x="1146" y="674"/>
                    </a:lnTo>
                    <a:lnTo>
                      <a:pt x="1133" y="674"/>
                    </a:lnTo>
                    <a:lnTo>
                      <a:pt x="1095" y="674"/>
                    </a:lnTo>
                    <a:lnTo>
                      <a:pt x="1095" y="674"/>
                    </a:lnTo>
                    <a:lnTo>
                      <a:pt x="1095" y="669"/>
                    </a:lnTo>
                    <a:lnTo>
                      <a:pt x="1101" y="665"/>
                    </a:lnTo>
                    <a:lnTo>
                      <a:pt x="1120" y="656"/>
                    </a:lnTo>
                    <a:lnTo>
                      <a:pt x="1120" y="656"/>
                    </a:lnTo>
                    <a:lnTo>
                      <a:pt x="1127" y="660"/>
                    </a:lnTo>
                    <a:lnTo>
                      <a:pt x="1127" y="669"/>
                    </a:lnTo>
                    <a:lnTo>
                      <a:pt x="1127" y="669"/>
                    </a:lnTo>
                    <a:lnTo>
                      <a:pt x="1133" y="669"/>
                    </a:lnTo>
                    <a:lnTo>
                      <a:pt x="1133" y="665"/>
                    </a:lnTo>
                    <a:lnTo>
                      <a:pt x="1133" y="660"/>
                    </a:lnTo>
                    <a:lnTo>
                      <a:pt x="1133" y="656"/>
                    </a:lnTo>
                    <a:lnTo>
                      <a:pt x="1133" y="656"/>
                    </a:lnTo>
                    <a:lnTo>
                      <a:pt x="1025" y="656"/>
                    </a:lnTo>
                    <a:lnTo>
                      <a:pt x="911" y="656"/>
                    </a:lnTo>
                    <a:lnTo>
                      <a:pt x="911" y="656"/>
                    </a:lnTo>
                    <a:lnTo>
                      <a:pt x="911" y="674"/>
                    </a:lnTo>
                    <a:lnTo>
                      <a:pt x="905" y="683"/>
                    </a:lnTo>
                    <a:lnTo>
                      <a:pt x="905" y="683"/>
                    </a:lnTo>
                    <a:lnTo>
                      <a:pt x="886" y="674"/>
                    </a:lnTo>
                    <a:lnTo>
                      <a:pt x="867" y="674"/>
                    </a:lnTo>
                    <a:lnTo>
                      <a:pt x="861" y="678"/>
                    </a:lnTo>
                    <a:lnTo>
                      <a:pt x="861" y="678"/>
                    </a:lnTo>
                    <a:lnTo>
                      <a:pt x="861" y="674"/>
                    </a:lnTo>
                    <a:lnTo>
                      <a:pt x="867" y="669"/>
                    </a:lnTo>
                    <a:lnTo>
                      <a:pt x="886" y="656"/>
                    </a:lnTo>
                    <a:lnTo>
                      <a:pt x="886" y="656"/>
                    </a:lnTo>
                    <a:lnTo>
                      <a:pt x="836" y="656"/>
                    </a:lnTo>
                    <a:lnTo>
                      <a:pt x="779" y="656"/>
                    </a:lnTo>
                    <a:lnTo>
                      <a:pt x="665" y="656"/>
                    </a:lnTo>
                    <a:lnTo>
                      <a:pt x="665" y="656"/>
                    </a:lnTo>
                    <a:lnTo>
                      <a:pt x="658" y="665"/>
                    </a:lnTo>
                    <a:lnTo>
                      <a:pt x="658" y="678"/>
                    </a:lnTo>
                    <a:lnTo>
                      <a:pt x="658" y="678"/>
                    </a:lnTo>
                    <a:lnTo>
                      <a:pt x="589" y="678"/>
                    </a:lnTo>
                    <a:lnTo>
                      <a:pt x="589" y="678"/>
                    </a:lnTo>
                    <a:lnTo>
                      <a:pt x="589" y="674"/>
                    </a:lnTo>
                    <a:lnTo>
                      <a:pt x="595" y="665"/>
                    </a:lnTo>
                    <a:lnTo>
                      <a:pt x="608" y="660"/>
                    </a:lnTo>
                    <a:lnTo>
                      <a:pt x="620" y="656"/>
                    </a:lnTo>
                    <a:lnTo>
                      <a:pt x="620" y="656"/>
                    </a:lnTo>
                    <a:lnTo>
                      <a:pt x="500" y="656"/>
                    </a:lnTo>
                    <a:lnTo>
                      <a:pt x="380" y="656"/>
                    </a:lnTo>
                    <a:lnTo>
                      <a:pt x="380" y="656"/>
                    </a:lnTo>
                    <a:lnTo>
                      <a:pt x="380" y="678"/>
                    </a:lnTo>
                    <a:lnTo>
                      <a:pt x="380" y="678"/>
                    </a:lnTo>
                    <a:lnTo>
                      <a:pt x="317" y="678"/>
                    </a:lnTo>
                    <a:lnTo>
                      <a:pt x="317" y="678"/>
                    </a:lnTo>
                    <a:lnTo>
                      <a:pt x="317" y="674"/>
                    </a:lnTo>
                    <a:lnTo>
                      <a:pt x="323" y="669"/>
                    </a:lnTo>
                    <a:lnTo>
                      <a:pt x="342" y="660"/>
                    </a:lnTo>
                    <a:lnTo>
                      <a:pt x="342" y="660"/>
                    </a:lnTo>
                    <a:lnTo>
                      <a:pt x="285" y="656"/>
                    </a:lnTo>
                    <a:lnTo>
                      <a:pt x="222" y="656"/>
                    </a:lnTo>
                    <a:lnTo>
                      <a:pt x="89" y="656"/>
                    </a:lnTo>
                    <a:lnTo>
                      <a:pt x="89" y="656"/>
                    </a:lnTo>
                    <a:lnTo>
                      <a:pt x="89" y="683"/>
                    </a:lnTo>
                    <a:lnTo>
                      <a:pt x="89" y="683"/>
                    </a:lnTo>
                    <a:lnTo>
                      <a:pt x="63" y="683"/>
                    </a:lnTo>
                    <a:lnTo>
                      <a:pt x="44" y="678"/>
                    </a:lnTo>
                    <a:lnTo>
                      <a:pt x="25" y="678"/>
                    </a:lnTo>
                    <a:lnTo>
                      <a:pt x="6" y="683"/>
                    </a:lnTo>
                    <a:lnTo>
                      <a:pt x="6" y="683"/>
                    </a:lnTo>
                    <a:lnTo>
                      <a:pt x="13" y="674"/>
                    </a:lnTo>
                    <a:lnTo>
                      <a:pt x="32" y="665"/>
                    </a:lnTo>
                    <a:lnTo>
                      <a:pt x="44" y="660"/>
                    </a:lnTo>
                    <a:lnTo>
                      <a:pt x="51" y="665"/>
                    </a:lnTo>
                    <a:lnTo>
                      <a:pt x="57" y="669"/>
                    </a:lnTo>
                    <a:lnTo>
                      <a:pt x="57" y="669"/>
                    </a:lnTo>
                    <a:lnTo>
                      <a:pt x="57" y="665"/>
                    </a:lnTo>
                    <a:lnTo>
                      <a:pt x="57" y="660"/>
                    </a:lnTo>
                    <a:lnTo>
                      <a:pt x="63" y="660"/>
                    </a:lnTo>
                    <a:lnTo>
                      <a:pt x="63" y="660"/>
                    </a:lnTo>
                    <a:lnTo>
                      <a:pt x="51" y="656"/>
                    </a:lnTo>
                    <a:lnTo>
                      <a:pt x="38" y="656"/>
                    </a:lnTo>
                    <a:lnTo>
                      <a:pt x="0" y="660"/>
                    </a:lnTo>
                    <a:lnTo>
                      <a:pt x="0" y="755"/>
                    </a:lnTo>
                    <a:close/>
                    <a:moveTo>
                      <a:pt x="32" y="485"/>
                    </a:moveTo>
                    <a:lnTo>
                      <a:pt x="32" y="485"/>
                    </a:lnTo>
                    <a:lnTo>
                      <a:pt x="25" y="480"/>
                    </a:lnTo>
                    <a:lnTo>
                      <a:pt x="25" y="480"/>
                    </a:lnTo>
                    <a:lnTo>
                      <a:pt x="32" y="471"/>
                    </a:lnTo>
                    <a:lnTo>
                      <a:pt x="32" y="471"/>
                    </a:lnTo>
                    <a:lnTo>
                      <a:pt x="32" y="462"/>
                    </a:lnTo>
                    <a:lnTo>
                      <a:pt x="32" y="467"/>
                    </a:lnTo>
                    <a:lnTo>
                      <a:pt x="32" y="480"/>
                    </a:lnTo>
                    <a:lnTo>
                      <a:pt x="32" y="485"/>
                    </a:lnTo>
                    <a:lnTo>
                      <a:pt x="32" y="485"/>
                    </a:lnTo>
                    <a:close/>
                    <a:moveTo>
                      <a:pt x="336" y="444"/>
                    </a:moveTo>
                    <a:lnTo>
                      <a:pt x="336" y="444"/>
                    </a:lnTo>
                    <a:lnTo>
                      <a:pt x="323" y="449"/>
                    </a:lnTo>
                    <a:lnTo>
                      <a:pt x="317" y="449"/>
                    </a:lnTo>
                    <a:lnTo>
                      <a:pt x="310" y="444"/>
                    </a:lnTo>
                    <a:lnTo>
                      <a:pt x="310" y="444"/>
                    </a:lnTo>
                    <a:lnTo>
                      <a:pt x="329" y="444"/>
                    </a:lnTo>
                    <a:lnTo>
                      <a:pt x="336" y="444"/>
                    </a:lnTo>
                    <a:lnTo>
                      <a:pt x="336" y="444"/>
                    </a:lnTo>
                    <a:close/>
                    <a:moveTo>
                      <a:pt x="456" y="485"/>
                    </a:moveTo>
                    <a:lnTo>
                      <a:pt x="456" y="485"/>
                    </a:lnTo>
                    <a:lnTo>
                      <a:pt x="456" y="485"/>
                    </a:lnTo>
                    <a:lnTo>
                      <a:pt x="449" y="485"/>
                    </a:lnTo>
                    <a:lnTo>
                      <a:pt x="449" y="485"/>
                    </a:lnTo>
                    <a:lnTo>
                      <a:pt x="456" y="489"/>
                    </a:lnTo>
                    <a:lnTo>
                      <a:pt x="456" y="494"/>
                    </a:lnTo>
                    <a:lnTo>
                      <a:pt x="449" y="494"/>
                    </a:lnTo>
                    <a:lnTo>
                      <a:pt x="449" y="494"/>
                    </a:lnTo>
                    <a:lnTo>
                      <a:pt x="443" y="485"/>
                    </a:lnTo>
                    <a:lnTo>
                      <a:pt x="443" y="480"/>
                    </a:lnTo>
                    <a:lnTo>
                      <a:pt x="449" y="476"/>
                    </a:lnTo>
                    <a:lnTo>
                      <a:pt x="449" y="476"/>
                    </a:lnTo>
                    <a:lnTo>
                      <a:pt x="456" y="480"/>
                    </a:lnTo>
                    <a:lnTo>
                      <a:pt x="462" y="480"/>
                    </a:lnTo>
                    <a:lnTo>
                      <a:pt x="462" y="485"/>
                    </a:lnTo>
                    <a:lnTo>
                      <a:pt x="456" y="485"/>
                    </a:lnTo>
                    <a:lnTo>
                      <a:pt x="456" y="485"/>
                    </a:lnTo>
                    <a:close/>
                    <a:moveTo>
                      <a:pt x="500" y="579"/>
                    </a:moveTo>
                    <a:lnTo>
                      <a:pt x="500" y="579"/>
                    </a:lnTo>
                    <a:lnTo>
                      <a:pt x="506" y="579"/>
                    </a:lnTo>
                    <a:lnTo>
                      <a:pt x="513" y="570"/>
                    </a:lnTo>
                    <a:lnTo>
                      <a:pt x="513" y="566"/>
                    </a:lnTo>
                    <a:lnTo>
                      <a:pt x="513" y="570"/>
                    </a:lnTo>
                    <a:lnTo>
                      <a:pt x="513" y="570"/>
                    </a:lnTo>
                    <a:lnTo>
                      <a:pt x="513" y="575"/>
                    </a:lnTo>
                    <a:lnTo>
                      <a:pt x="513" y="579"/>
                    </a:lnTo>
                    <a:lnTo>
                      <a:pt x="525" y="579"/>
                    </a:lnTo>
                    <a:lnTo>
                      <a:pt x="538" y="579"/>
                    </a:lnTo>
                    <a:lnTo>
                      <a:pt x="538" y="584"/>
                    </a:lnTo>
                    <a:lnTo>
                      <a:pt x="538" y="584"/>
                    </a:lnTo>
                    <a:lnTo>
                      <a:pt x="538" y="584"/>
                    </a:lnTo>
                    <a:lnTo>
                      <a:pt x="519" y="584"/>
                    </a:lnTo>
                    <a:lnTo>
                      <a:pt x="506" y="584"/>
                    </a:lnTo>
                    <a:lnTo>
                      <a:pt x="500" y="579"/>
                    </a:lnTo>
                    <a:lnTo>
                      <a:pt x="500" y="579"/>
                    </a:lnTo>
                    <a:close/>
                    <a:moveTo>
                      <a:pt x="563" y="444"/>
                    </a:moveTo>
                    <a:lnTo>
                      <a:pt x="563" y="444"/>
                    </a:lnTo>
                    <a:lnTo>
                      <a:pt x="576" y="444"/>
                    </a:lnTo>
                    <a:lnTo>
                      <a:pt x="576" y="449"/>
                    </a:lnTo>
                    <a:lnTo>
                      <a:pt x="576" y="449"/>
                    </a:lnTo>
                    <a:lnTo>
                      <a:pt x="544" y="449"/>
                    </a:lnTo>
                    <a:lnTo>
                      <a:pt x="544" y="449"/>
                    </a:lnTo>
                    <a:lnTo>
                      <a:pt x="544" y="444"/>
                    </a:lnTo>
                    <a:lnTo>
                      <a:pt x="551" y="444"/>
                    </a:lnTo>
                    <a:lnTo>
                      <a:pt x="557" y="444"/>
                    </a:lnTo>
                    <a:lnTo>
                      <a:pt x="563" y="440"/>
                    </a:lnTo>
                    <a:lnTo>
                      <a:pt x="563" y="440"/>
                    </a:lnTo>
                    <a:lnTo>
                      <a:pt x="551" y="440"/>
                    </a:lnTo>
                    <a:lnTo>
                      <a:pt x="538" y="440"/>
                    </a:lnTo>
                    <a:lnTo>
                      <a:pt x="538" y="440"/>
                    </a:lnTo>
                    <a:lnTo>
                      <a:pt x="538" y="422"/>
                    </a:lnTo>
                    <a:lnTo>
                      <a:pt x="538" y="413"/>
                    </a:lnTo>
                    <a:lnTo>
                      <a:pt x="544" y="409"/>
                    </a:lnTo>
                    <a:lnTo>
                      <a:pt x="544" y="409"/>
                    </a:lnTo>
                    <a:lnTo>
                      <a:pt x="538" y="409"/>
                    </a:lnTo>
                    <a:lnTo>
                      <a:pt x="538" y="404"/>
                    </a:lnTo>
                    <a:lnTo>
                      <a:pt x="544" y="400"/>
                    </a:lnTo>
                    <a:lnTo>
                      <a:pt x="538" y="395"/>
                    </a:lnTo>
                    <a:lnTo>
                      <a:pt x="538" y="395"/>
                    </a:lnTo>
                    <a:lnTo>
                      <a:pt x="544" y="391"/>
                    </a:lnTo>
                    <a:lnTo>
                      <a:pt x="551" y="391"/>
                    </a:lnTo>
                    <a:lnTo>
                      <a:pt x="557" y="395"/>
                    </a:lnTo>
                    <a:lnTo>
                      <a:pt x="563" y="391"/>
                    </a:lnTo>
                    <a:lnTo>
                      <a:pt x="563" y="391"/>
                    </a:lnTo>
                    <a:lnTo>
                      <a:pt x="563" y="395"/>
                    </a:lnTo>
                    <a:lnTo>
                      <a:pt x="570" y="395"/>
                    </a:lnTo>
                    <a:lnTo>
                      <a:pt x="570" y="395"/>
                    </a:lnTo>
                    <a:lnTo>
                      <a:pt x="576" y="400"/>
                    </a:lnTo>
                    <a:lnTo>
                      <a:pt x="576" y="400"/>
                    </a:lnTo>
                    <a:lnTo>
                      <a:pt x="570" y="404"/>
                    </a:lnTo>
                    <a:lnTo>
                      <a:pt x="563" y="404"/>
                    </a:lnTo>
                    <a:lnTo>
                      <a:pt x="557" y="400"/>
                    </a:lnTo>
                    <a:lnTo>
                      <a:pt x="551" y="404"/>
                    </a:lnTo>
                    <a:lnTo>
                      <a:pt x="551" y="404"/>
                    </a:lnTo>
                    <a:lnTo>
                      <a:pt x="551" y="409"/>
                    </a:lnTo>
                    <a:lnTo>
                      <a:pt x="557" y="409"/>
                    </a:lnTo>
                    <a:lnTo>
                      <a:pt x="557" y="409"/>
                    </a:lnTo>
                    <a:lnTo>
                      <a:pt x="551" y="413"/>
                    </a:lnTo>
                    <a:lnTo>
                      <a:pt x="551" y="413"/>
                    </a:lnTo>
                    <a:lnTo>
                      <a:pt x="551" y="413"/>
                    </a:lnTo>
                    <a:lnTo>
                      <a:pt x="557" y="413"/>
                    </a:lnTo>
                    <a:lnTo>
                      <a:pt x="563" y="409"/>
                    </a:lnTo>
                    <a:lnTo>
                      <a:pt x="570" y="404"/>
                    </a:lnTo>
                    <a:lnTo>
                      <a:pt x="576" y="404"/>
                    </a:lnTo>
                    <a:lnTo>
                      <a:pt x="576" y="404"/>
                    </a:lnTo>
                    <a:lnTo>
                      <a:pt x="570" y="418"/>
                    </a:lnTo>
                    <a:lnTo>
                      <a:pt x="576" y="426"/>
                    </a:lnTo>
                    <a:lnTo>
                      <a:pt x="576" y="426"/>
                    </a:lnTo>
                    <a:lnTo>
                      <a:pt x="570" y="431"/>
                    </a:lnTo>
                    <a:lnTo>
                      <a:pt x="563" y="431"/>
                    </a:lnTo>
                    <a:lnTo>
                      <a:pt x="551" y="431"/>
                    </a:lnTo>
                    <a:lnTo>
                      <a:pt x="551" y="435"/>
                    </a:lnTo>
                    <a:lnTo>
                      <a:pt x="551" y="435"/>
                    </a:lnTo>
                    <a:lnTo>
                      <a:pt x="563" y="435"/>
                    </a:lnTo>
                    <a:lnTo>
                      <a:pt x="570" y="435"/>
                    </a:lnTo>
                    <a:lnTo>
                      <a:pt x="576" y="440"/>
                    </a:lnTo>
                    <a:lnTo>
                      <a:pt x="576" y="440"/>
                    </a:lnTo>
                    <a:lnTo>
                      <a:pt x="570" y="440"/>
                    </a:lnTo>
                    <a:lnTo>
                      <a:pt x="563" y="444"/>
                    </a:lnTo>
                    <a:lnTo>
                      <a:pt x="563" y="444"/>
                    </a:lnTo>
                    <a:close/>
                    <a:moveTo>
                      <a:pt x="538" y="467"/>
                    </a:moveTo>
                    <a:lnTo>
                      <a:pt x="538" y="467"/>
                    </a:lnTo>
                    <a:lnTo>
                      <a:pt x="544" y="471"/>
                    </a:lnTo>
                    <a:lnTo>
                      <a:pt x="544" y="480"/>
                    </a:lnTo>
                    <a:lnTo>
                      <a:pt x="538" y="485"/>
                    </a:lnTo>
                    <a:lnTo>
                      <a:pt x="532" y="485"/>
                    </a:lnTo>
                    <a:lnTo>
                      <a:pt x="532" y="485"/>
                    </a:lnTo>
                    <a:lnTo>
                      <a:pt x="538" y="471"/>
                    </a:lnTo>
                    <a:lnTo>
                      <a:pt x="538" y="453"/>
                    </a:lnTo>
                    <a:lnTo>
                      <a:pt x="538" y="453"/>
                    </a:lnTo>
                    <a:lnTo>
                      <a:pt x="557" y="453"/>
                    </a:lnTo>
                    <a:lnTo>
                      <a:pt x="563" y="453"/>
                    </a:lnTo>
                    <a:lnTo>
                      <a:pt x="570" y="458"/>
                    </a:lnTo>
                    <a:lnTo>
                      <a:pt x="570" y="458"/>
                    </a:lnTo>
                    <a:lnTo>
                      <a:pt x="557" y="458"/>
                    </a:lnTo>
                    <a:lnTo>
                      <a:pt x="551" y="458"/>
                    </a:lnTo>
                    <a:lnTo>
                      <a:pt x="544" y="462"/>
                    </a:lnTo>
                    <a:lnTo>
                      <a:pt x="544" y="462"/>
                    </a:lnTo>
                    <a:lnTo>
                      <a:pt x="563" y="462"/>
                    </a:lnTo>
                    <a:lnTo>
                      <a:pt x="576" y="467"/>
                    </a:lnTo>
                    <a:lnTo>
                      <a:pt x="576" y="467"/>
                    </a:lnTo>
                    <a:lnTo>
                      <a:pt x="570" y="471"/>
                    </a:lnTo>
                    <a:lnTo>
                      <a:pt x="576" y="480"/>
                    </a:lnTo>
                    <a:lnTo>
                      <a:pt x="576" y="485"/>
                    </a:lnTo>
                    <a:lnTo>
                      <a:pt x="570" y="485"/>
                    </a:lnTo>
                    <a:lnTo>
                      <a:pt x="570" y="485"/>
                    </a:lnTo>
                    <a:lnTo>
                      <a:pt x="570" y="476"/>
                    </a:lnTo>
                    <a:lnTo>
                      <a:pt x="557" y="476"/>
                    </a:lnTo>
                    <a:lnTo>
                      <a:pt x="557" y="476"/>
                    </a:lnTo>
                    <a:lnTo>
                      <a:pt x="557" y="471"/>
                    </a:lnTo>
                    <a:lnTo>
                      <a:pt x="563" y="471"/>
                    </a:lnTo>
                    <a:lnTo>
                      <a:pt x="570" y="471"/>
                    </a:lnTo>
                    <a:lnTo>
                      <a:pt x="570" y="467"/>
                    </a:lnTo>
                    <a:lnTo>
                      <a:pt x="570" y="467"/>
                    </a:lnTo>
                    <a:lnTo>
                      <a:pt x="538" y="467"/>
                    </a:lnTo>
                    <a:lnTo>
                      <a:pt x="538" y="467"/>
                    </a:lnTo>
                    <a:close/>
                    <a:moveTo>
                      <a:pt x="582" y="548"/>
                    </a:moveTo>
                    <a:lnTo>
                      <a:pt x="582" y="548"/>
                    </a:lnTo>
                    <a:lnTo>
                      <a:pt x="576" y="548"/>
                    </a:lnTo>
                    <a:lnTo>
                      <a:pt x="576" y="552"/>
                    </a:lnTo>
                    <a:lnTo>
                      <a:pt x="576" y="557"/>
                    </a:lnTo>
                    <a:lnTo>
                      <a:pt x="570" y="557"/>
                    </a:lnTo>
                    <a:lnTo>
                      <a:pt x="570" y="557"/>
                    </a:lnTo>
                    <a:lnTo>
                      <a:pt x="563" y="548"/>
                    </a:lnTo>
                    <a:lnTo>
                      <a:pt x="551" y="543"/>
                    </a:lnTo>
                    <a:lnTo>
                      <a:pt x="551" y="543"/>
                    </a:lnTo>
                    <a:lnTo>
                      <a:pt x="557" y="539"/>
                    </a:lnTo>
                    <a:lnTo>
                      <a:pt x="557" y="539"/>
                    </a:lnTo>
                    <a:lnTo>
                      <a:pt x="544" y="539"/>
                    </a:lnTo>
                    <a:lnTo>
                      <a:pt x="532" y="539"/>
                    </a:lnTo>
                    <a:lnTo>
                      <a:pt x="513" y="534"/>
                    </a:lnTo>
                    <a:lnTo>
                      <a:pt x="494" y="525"/>
                    </a:lnTo>
                    <a:lnTo>
                      <a:pt x="487" y="521"/>
                    </a:lnTo>
                    <a:lnTo>
                      <a:pt x="481" y="521"/>
                    </a:lnTo>
                    <a:lnTo>
                      <a:pt x="481" y="521"/>
                    </a:lnTo>
                    <a:lnTo>
                      <a:pt x="487" y="453"/>
                    </a:lnTo>
                    <a:lnTo>
                      <a:pt x="487" y="382"/>
                    </a:lnTo>
                    <a:lnTo>
                      <a:pt x="487" y="382"/>
                    </a:lnTo>
                    <a:lnTo>
                      <a:pt x="513" y="382"/>
                    </a:lnTo>
                    <a:lnTo>
                      <a:pt x="532" y="382"/>
                    </a:lnTo>
                    <a:lnTo>
                      <a:pt x="557" y="382"/>
                    </a:lnTo>
                    <a:lnTo>
                      <a:pt x="576" y="386"/>
                    </a:lnTo>
                    <a:lnTo>
                      <a:pt x="576" y="386"/>
                    </a:lnTo>
                    <a:lnTo>
                      <a:pt x="557" y="386"/>
                    </a:lnTo>
                    <a:lnTo>
                      <a:pt x="544" y="386"/>
                    </a:lnTo>
                    <a:lnTo>
                      <a:pt x="532" y="386"/>
                    </a:lnTo>
                    <a:lnTo>
                      <a:pt x="519" y="391"/>
                    </a:lnTo>
                    <a:lnTo>
                      <a:pt x="519" y="391"/>
                    </a:lnTo>
                    <a:lnTo>
                      <a:pt x="513" y="400"/>
                    </a:lnTo>
                    <a:lnTo>
                      <a:pt x="506" y="409"/>
                    </a:lnTo>
                    <a:lnTo>
                      <a:pt x="506" y="409"/>
                    </a:lnTo>
                    <a:lnTo>
                      <a:pt x="519" y="409"/>
                    </a:lnTo>
                    <a:lnTo>
                      <a:pt x="519" y="409"/>
                    </a:lnTo>
                    <a:lnTo>
                      <a:pt x="519" y="413"/>
                    </a:lnTo>
                    <a:lnTo>
                      <a:pt x="513" y="413"/>
                    </a:lnTo>
                    <a:lnTo>
                      <a:pt x="506" y="418"/>
                    </a:lnTo>
                    <a:lnTo>
                      <a:pt x="506" y="418"/>
                    </a:lnTo>
                    <a:lnTo>
                      <a:pt x="506" y="418"/>
                    </a:lnTo>
                    <a:lnTo>
                      <a:pt x="513" y="422"/>
                    </a:lnTo>
                    <a:lnTo>
                      <a:pt x="513" y="422"/>
                    </a:lnTo>
                    <a:lnTo>
                      <a:pt x="519" y="418"/>
                    </a:lnTo>
                    <a:lnTo>
                      <a:pt x="519" y="418"/>
                    </a:lnTo>
                    <a:lnTo>
                      <a:pt x="519" y="431"/>
                    </a:lnTo>
                    <a:lnTo>
                      <a:pt x="532" y="440"/>
                    </a:lnTo>
                    <a:lnTo>
                      <a:pt x="532" y="440"/>
                    </a:lnTo>
                    <a:lnTo>
                      <a:pt x="519" y="440"/>
                    </a:lnTo>
                    <a:lnTo>
                      <a:pt x="513" y="444"/>
                    </a:lnTo>
                    <a:lnTo>
                      <a:pt x="513" y="444"/>
                    </a:lnTo>
                    <a:lnTo>
                      <a:pt x="519" y="453"/>
                    </a:lnTo>
                    <a:lnTo>
                      <a:pt x="519" y="471"/>
                    </a:lnTo>
                    <a:lnTo>
                      <a:pt x="519" y="485"/>
                    </a:lnTo>
                    <a:lnTo>
                      <a:pt x="525" y="498"/>
                    </a:lnTo>
                    <a:lnTo>
                      <a:pt x="525" y="498"/>
                    </a:lnTo>
                    <a:lnTo>
                      <a:pt x="519" y="498"/>
                    </a:lnTo>
                    <a:lnTo>
                      <a:pt x="525" y="503"/>
                    </a:lnTo>
                    <a:lnTo>
                      <a:pt x="525" y="507"/>
                    </a:lnTo>
                    <a:lnTo>
                      <a:pt x="519" y="507"/>
                    </a:lnTo>
                    <a:lnTo>
                      <a:pt x="519" y="507"/>
                    </a:lnTo>
                    <a:lnTo>
                      <a:pt x="525" y="516"/>
                    </a:lnTo>
                    <a:lnTo>
                      <a:pt x="519" y="516"/>
                    </a:lnTo>
                    <a:lnTo>
                      <a:pt x="519" y="516"/>
                    </a:lnTo>
                    <a:lnTo>
                      <a:pt x="525" y="521"/>
                    </a:lnTo>
                    <a:lnTo>
                      <a:pt x="525" y="525"/>
                    </a:lnTo>
                    <a:lnTo>
                      <a:pt x="519" y="525"/>
                    </a:lnTo>
                    <a:lnTo>
                      <a:pt x="513" y="530"/>
                    </a:lnTo>
                    <a:lnTo>
                      <a:pt x="513" y="530"/>
                    </a:lnTo>
                    <a:lnTo>
                      <a:pt x="532" y="530"/>
                    </a:lnTo>
                    <a:lnTo>
                      <a:pt x="538" y="525"/>
                    </a:lnTo>
                    <a:lnTo>
                      <a:pt x="538" y="521"/>
                    </a:lnTo>
                    <a:lnTo>
                      <a:pt x="538" y="521"/>
                    </a:lnTo>
                    <a:lnTo>
                      <a:pt x="538" y="521"/>
                    </a:lnTo>
                    <a:lnTo>
                      <a:pt x="532" y="512"/>
                    </a:lnTo>
                    <a:lnTo>
                      <a:pt x="538" y="503"/>
                    </a:lnTo>
                    <a:lnTo>
                      <a:pt x="538" y="503"/>
                    </a:lnTo>
                    <a:lnTo>
                      <a:pt x="544" y="507"/>
                    </a:lnTo>
                    <a:lnTo>
                      <a:pt x="551" y="507"/>
                    </a:lnTo>
                    <a:lnTo>
                      <a:pt x="563" y="503"/>
                    </a:lnTo>
                    <a:lnTo>
                      <a:pt x="576" y="498"/>
                    </a:lnTo>
                    <a:lnTo>
                      <a:pt x="576" y="498"/>
                    </a:lnTo>
                    <a:lnTo>
                      <a:pt x="576" y="503"/>
                    </a:lnTo>
                    <a:lnTo>
                      <a:pt x="576" y="503"/>
                    </a:lnTo>
                    <a:lnTo>
                      <a:pt x="576" y="507"/>
                    </a:lnTo>
                    <a:lnTo>
                      <a:pt x="570" y="507"/>
                    </a:lnTo>
                    <a:lnTo>
                      <a:pt x="570" y="507"/>
                    </a:lnTo>
                    <a:lnTo>
                      <a:pt x="570" y="503"/>
                    </a:lnTo>
                    <a:lnTo>
                      <a:pt x="563" y="503"/>
                    </a:lnTo>
                    <a:lnTo>
                      <a:pt x="563" y="503"/>
                    </a:lnTo>
                    <a:lnTo>
                      <a:pt x="563" y="512"/>
                    </a:lnTo>
                    <a:lnTo>
                      <a:pt x="551" y="516"/>
                    </a:lnTo>
                    <a:lnTo>
                      <a:pt x="551" y="516"/>
                    </a:lnTo>
                    <a:lnTo>
                      <a:pt x="557" y="516"/>
                    </a:lnTo>
                    <a:lnTo>
                      <a:pt x="563" y="521"/>
                    </a:lnTo>
                    <a:lnTo>
                      <a:pt x="551" y="525"/>
                    </a:lnTo>
                    <a:lnTo>
                      <a:pt x="551" y="525"/>
                    </a:lnTo>
                    <a:lnTo>
                      <a:pt x="563" y="530"/>
                    </a:lnTo>
                    <a:lnTo>
                      <a:pt x="570" y="525"/>
                    </a:lnTo>
                    <a:lnTo>
                      <a:pt x="576" y="521"/>
                    </a:lnTo>
                    <a:lnTo>
                      <a:pt x="576" y="521"/>
                    </a:lnTo>
                    <a:lnTo>
                      <a:pt x="576" y="534"/>
                    </a:lnTo>
                    <a:lnTo>
                      <a:pt x="576" y="539"/>
                    </a:lnTo>
                    <a:lnTo>
                      <a:pt x="576" y="543"/>
                    </a:lnTo>
                    <a:lnTo>
                      <a:pt x="582" y="548"/>
                    </a:lnTo>
                    <a:lnTo>
                      <a:pt x="582" y="548"/>
                    </a:lnTo>
                    <a:close/>
                    <a:moveTo>
                      <a:pt x="601" y="476"/>
                    </a:moveTo>
                    <a:lnTo>
                      <a:pt x="601" y="476"/>
                    </a:lnTo>
                    <a:lnTo>
                      <a:pt x="582" y="476"/>
                    </a:lnTo>
                    <a:lnTo>
                      <a:pt x="582" y="471"/>
                    </a:lnTo>
                    <a:lnTo>
                      <a:pt x="576" y="467"/>
                    </a:lnTo>
                    <a:lnTo>
                      <a:pt x="576" y="467"/>
                    </a:lnTo>
                    <a:lnTo>
                      <a:pt x="589" y="467"/>
                    </a:lnTo>
                    <a:lnTo>
                      <a:pt x="595" y="462"/>
                    </a:lnTo>
                    <a:lnTo>
                      <a:pt x="595" y="462"/>
                    </a:lnTo>
                    <a:lnTo>
                      <a:pt x="595" y="453"/>
                    </a:lnTo>
                    <a:lnTo>
                      <a:pt x="589" y="449"/>
                    </a:lnTo>
                    <a:lnTo>
                      <a:pt x="582" y="449"/>
                    </a:lnTo>
                    <a:lnTo>
                      <a:pt x="576" y="449"/>
                    </a:lnTo>
                    <a:lnTo>
                      <a:pt x="576" y="449"/>
                    </a:lnTo>
                    <a:lnTo>
                      <a:pt x="582" y="449"/>
                    </a:lnTo>
                    <a:lnTo>
                      <a:pt x="582" y="444"/>
                    </a:lnTo>
                    <a:lnTo>
                      <a:pt x="589" y="440"/>
                    </a:lnTo>
                    <a:lnTo>
                      <a:pt x="595" y="440"/>
                    </a:lnTo>
                    <a:lnTo>
                      <a:pt x="595" y="440"/>
                    </a:lnTo>
                    <a:lnTo>
                      <a:pt x="601" y="449"/>
                    </a:lnTo>
                    <a:lnTo>
                      <a:pt x="601" y="458"/>
                    </a:lnTo>
                    <a:lnTo>
                      <a:pt x="601" y="476"/>
                    </a:lnTo>
                    <a:lnTo>
                      <a:pt x="601" y="476"/>
                    </a:lnTo>
                    <a:close/>
                    <a:moveTo>
                      <a:pt x="633" y="606"/>
                    </a:moveTo>
                    <a:lnTo>
                      <a:pt x="633" y="606"/>
                    </a:lnTo>
                    <a:lnTo>
                      <a:pt x="627" y="615"/>
                    </a:lnTo>
                    <a:lnTo>
                      <a:pt x="614" y="620"/>
                    </a:lnTo>
                    <a:lnTo>
                      <a:pt x="614" y="620"/>
                    </a:lnTo>
                    <a:lnTo>
                      <a:pt x="614" y="611"/>
                    </a:lnTo>
                    <a:lnTo>
                      <a:pt x="620" y="606"/>
                    </a:lnTo>
                    <a:lnTo>
                      <a:pt x="620" y="606"/>
                    </a:lnTo>
                    <a:lnTo>
                      <a:pt x="620" y="606"/>
                    </a:lnTo>
                    <a:lnTo>
                      <a:pt x="620" y="606"/>
                    </a:lnTo>
                    <a:lnTo>
                      <a:pt x="633" y="606"/>
                    </a:lnTo>
                    <a:lnTo>
                      <a:pt x="633" y="606"/>
                    </a:lnTo>
                    <a:close/>
                    <a:moveTo>
                      <a:pt x="671" y="485"/>
                    </a:moveTo>
                    <a:lnTo>
                      <a:pt x="671" y="485"/>
                    </a:lnTo>
                    <a:lnTo>
                      <a:pt x="665" y="498"/>
                    </a:lnTo>
                    <a:lnTo>
                      <a:pt x="665" y="507"/>
                    </a:lnTo>
                    <a:lnTo>
                      <a:pt x="665" y="521"/>
                    </a:lnTo>
                    <a:lnTo>
                      <a:pt x="658" y="525"/>
                    </a:lnTo>
                    <a:lnTo>
                      <a:pt x="658" y="525"/>
                    </a:lnTo>
                    <a:lnTo>
                      <a:pt x="658" y="498"/>
                    </a:lnTo>
                    <a:lnTo>
                      <a:pt x="658" y="485"/>
                    </a:lnTo>
                    <a:lnTo>
                      <a:pt x="665" y="476"/>
                    </a:lnTo>
                    <a:lnTo>
                      <a:pt x="665" y="476"/>
                    </a:lnTo>
                    <a:lnTo>
                      <a:pt x="671" y="480"/>
                    </a:lnTo>
                    <a:lnTo>
                      <a:pt x="671" y="485"/>
                    </a:lnTo>
                    <a:lnTo>
                      <a:pt x="671" y="485"/>
                    </a:lnTo>
                    <a:lnTo>
                      <a:pt x="671" y="485"/>
                    </a:lnTo>
                    <a:close/>
                    <a:moveTo>
                      <a:pt x="696" y="561"/>
                    </a:moveTo>
                    <a:lnTo>
                      <a:pt x="696" y="561"/>
                    </a:lnTo>
                    <a:lnTo>
                      <a:pt x="677" y="561"/>
                    </a:lnTo>
                    <a:lnTo>
                      <a:pt x="671" y="557"/>
                    </a:lnTo>
                    <a:lnTo>
                      <a:pt x="671" y="552"/>
                    </a:lnTo>
                    <a:lnTo>
                      <a:pt x="671" y="552"/>
                    </a:lnTo>
                    <a:lnTo>
                      <a:pt x="696" y="552"/>
                    </a:lnTo>
                    <a:lnTo>
                      <a:pt x="696" y="552"/>
                    </a:lnTo>
                    <a:lnTo>
                      <a:pt x="696" y="561"/>
                    </a:lnTo>
                    <a:lnTo>
                      <a:pt x="696" y="561"/>
                    </a:lnTo>
                    <a:close/>
                    <a:moveTo>
                      <a:pt x="747" y="373"/>
                    </a:moveTo>
                    <a:lnTo>
                      <a:pt x="747" y="373"/>
                    </a:lnTo>
                    <a:lnTo>
                      <a:pt x="741" y="373"/>
                    </a:lnTo>
                    <a:lnTo>
                      <a:pt x="741" y="377"/>
                    </a:lnTo>
                    <a:lnTo>
                      <a:pt x="741" y="377"/>
                    </a:lnTo>
                    <a:lnTo>
                      <a:pt x="728" y="377"/>
                    </a:lnTo>
                    <a:lnTo>
                      <a:pt x="722" y="377"/>
                    </a:lnTo>
                    <a:lnTo>
                      <a:pt x="715" y="373"/>
                    </a:lnTo>
                    <a:lnTo>
                      <a:pt x="715" y="373"/>
                    </a:lnTo>
                    <a:lnTo>
                      <a:pt x="728" y="373"/>
                    </a:lnTo>
                    <a:lnTo>
                      <a:pt x="734" y="373"/>
                    </a:lnTo>
                    <a:lnTo>
                      <a:pt x="741" y="368"/>
                    </a:lnTo>
                    <a:lnTo>
                      <a:pt x="747" y="373"/>
                    </a:lnTo>
                    <a:lnTo>
                      <a:pt x="747" y="373"/>
                    </a:lnTo>
                    <a:close/>
                    <a:moveTo>
                      <a:pt x="829" y="471"/>
                    </a:moveTo>
                    <a:lnTo>
                      <a:pt x="829" y="471"/>
                    </a:lnTo>
                    <a:lnTo>
                      <a:pt x="823" y="471"/>
                    </a:lnTo>
                    <a:lnTo>
                      <a:pt x="823" y="476"/>
                    </a:lnTo>
                    <a:lnTo>
                      <a:pt x="817" y="480"/>
                    </a:lnTo>
                    <a:lnTo>
                      <a:pt x="804" y="485"/>
                    </a:lnTo>
                    <a:lnTo>
                      <a:pt x="804" y="485"/>
                    </a:lnTo>
                    <a:lnTo>
                      <a:pt x="823" y="485"/>
                    </a:lnTo>
                    <a:lnTo>
                      <a:pt x="829" y="485"/>
                    </a:lnTo>
                    <a:lnTo>
                      <a:pt x="829" y="485"/>
                    </a:lnTo>
                    <a:lnTo>
                      <a:pt x="829" y="485"/>
                    </a:lnTo>
                    <a:lnTo>
                      <a:pt x="823" y="489"/>
                    </a:lnTo>
                    <a:lnTo>
                      <a:pt x="823" y="489"/>
                    </a:lnTo>
                    <a:lnTo>
                      <a:pt x="829" y="494"/>
                    </a:lnTo>
                    <a:lnTo>
                      <a:pt x="829" y="494"/>
                    </a:lnTo>
                    <a:lnTo>
                      <a:pt x="823" y="512"/>
                    </a:lnTo>
                    <a:lnTo>
                      <a:pt x="829" y="534"/>
                    </a:lnTo>
                    <a:lnTo>
                      <a:pt x="829" y="534"/>
                    </a:lnTo>
                    <a:lnTo>
                      <a:pt x="798" y="534"/>
                    </a:lnTo>
                    <a:lnTo>
                      <a:pt x="785" y="534"/>
                    </a:lnTo>
                    <a:lnTo>
                      <a:pt x="772" y="543"/>
                    </a:lnTo>
                    <a:lnTo>
                      <a:pt x="772" y="543"/>
                    </a:lnTo>
                    <a:lnTo>
                      <a:pt x="772" y="534"/>
                    </a:lnTo>
                    <a:lnTo>
                      <a:pt x="772" y="534"/>
                    </a:lnTo>
                    <a:lnTo>
                      <a:pt x="766" y="530"/>
                    </a:lnTo>
                    <a:lnTo>
                      <a:pt x="760" y="534"/>
                    </a:lnTo>
                    <a:lnTo>
                      <a:pt x="760" y="534"/>
                    </a:lnTo>
                    <a:lnTo>
                      <a:pt x="766" y="548"/>
                    </a:lnTo>
                    <a:lnTo>
                      <a:pt x="766" y="561"/>
                    </a:lnTo>
                    <a:lnTo>
                      <a:pt x="760" y="584"/>
                    </a:lnTo>
                    <a:lnTo>
                      <a:pt x="760" y="584"/>
                    </a:lnTo>
                    <a:lnTo>
                      <a:pt x="747" y="570"/>
                    </a:lnTo>
                    <a:lnTo>
                      <a:pt x="734" y="561"/>
                    </a:lnTo>
                    <a:lnTo>
                      <a:pt x="734" y="561"/>
                    </a:lnTo>
                    <a:lnTo>
                      <a:pt x="734" y="552"/>
                    </a:lnTo>
                    <a:lnTo>
                      <a:pt x="734" y="534"/>
                    </a:lnTo>
                    <a:lnTo>
                      <a:pt x="734" y="534"/>
                    </a:lnTo>
                    <a:lnTo>
                      <a:pt x="747" y="539"/>
                    </a:lnTo>
                    <a:lnTo>
                      <a:pt x="753" y="539"/>
                    </a:lnTo>
                    <a:lnTo>
                      <a:pt x="753" y="534"/>
                    </a:lnTo>
                    <a:lnTo>
                      <a:pt x="753" y="534"/>
                    </a:lnTo>
                    <a:lnTo>
                      <a:pt x="734" y="534"/>
                    </a:lnTo>
                    <a:lnTo>
                      <a:pt x="734" y="534"/>
                    </a:lnTo>
                    <a:lnTo>
                      <a:pt x="734" y="503"/>
                    </a:lnTo>
                    <a:lnTo>
                      <a:pt x="734" y="476"/>
                    </a:lnTo>
                    <a:lnTo>
                      <a:pt x="734" y="476"/>
                    </a:lnTo>
                    <a:lnTo>
                      <a:pt x="747" y="476"/>
                    </a:lnTo>
                    <a:lnTo>
                      <a:pt x="753" y="476"/>
                    </a:lnTo>
                    <a:lnTo>
                      <a:pt x="753" y="471"/>
                    </a:lnTo>
                    <a:lnTo>
                      <a:pt x="753" y="471"/>
                    </a:lnTo>
                    <a:lnTo>
                      <a:pt x="747" y="471"/>
                    </a:lnTo>
                    <a:lnTo>
                      <a:pt x="753" y="467"/>
                    </a:lnTo>
                    <a:lnTo>
                      <a:pt x="753" y="462"/>
                    </a:lnTo>
                    <a:lnTo>
                      <a:pt x="753" y="462"/>
                    </a:lnTo>
                    <a:lnTo>
                      <a:pt x="753" y="462"/>
                    </a:lnTo>
                    <a:lnTo>
                      <a:pt x="741" y="462"/>
                    </a:lnTo>
                    <a:lnTo>
                      <a:pt x="741" y="462"/>
                    </a:lnTo>
                    <a:lnTo>
                      <a:pt x="747" y="467"/>
                    </a:lnTo>
                    <a:lnTo>
                      <a:pt x="747" y="471"/>
                    </a:lnTo>
                    <a:lnTo>
                      <a:pt x="747" y="471"/>
                    </a:lnTo>
                    <a:lnTo>
                      <a:pt x="734" y="471"/>
                    </a:lnTo>
                    <a:lnTo>
                      <a:pt x="734" y="471"/>
                    </a:lnTo>
                    <a:lnTo>
                      <a:pt x="734" y="458"/>
                    </a:lnTo>
                    <a:lnTo>
                      <a:pt x="734" y="449"/>
                    </a:lnTo>
                    <a:lnTo>
                      <a:pt x="741" y="444"/>
                    </a:lnTo>
                    <a:lnTo>
                      <a:pt x="741" y="444"/>
                    </a:lnTo>
                    <a:lnTo>
                      <a:pt x="734" y="435"/>
                    </a:lnTo>
                    <a:lnTo>
                      <a:pt x="734" y="426"/>
                    </a:lnTo>
                    <a:lnTo>
                      <a:pt x="741" y="413"/>
                    </a:lnTo>
                    <a:lnTo>
                      <a:pt x="734" y="404"/>
                    </a:lnTo>
                    <a:lnTo>
                      <a:pt x="734" y="404"/>
                    </a:lnTo>
                    <a:lnTo>
                      <a:pt x="747" y="404"/>
                    </a:lnTo>
                    <a:lnTo>
                      <a:pt x="753" y="404"/>
                    </a:lnTo>
                    <a:lnTo>
                      <a:pt x="760" y="400"/>
                    </a:lnTo>
                    <a:lnTo>
                      <a:pt x="760" y="400"/>
                    </a:lnTo>
                    <a:lnTo>
                      <a:pt x="741" y="400"/>
                    </a:lnTo>
                    <a:lnTo>
                      <a:pt x="734" y="400"/>
                    </a:lnTo>
                    <a:lnTo>
                      <a:pt x="734" y="395"/>
                    </a:lnTo>
                    <a:lnTo>
                      <a:pt x="734" y="395"/>
                    </a:lnTo>
                    <a:lnTo>
                      <a:pt x="741" y="395"/>
                    </a:lnTo>
                    <a:lnTo>
                      <a:pt x="741" y="391"/>
                    </a:lnTo>
                    <a:lnTo>
                      <a:pt x="741" y="391"/>
                    </a:lnTo>
                    <a:lnTo>
                      <a:pt x="734" y="391"/>
                    </a:lnTo>
                    <a:lnTo>
                      <a:pt x="734" y="391"/>
                    </a:lnTo>
                    <a:lnTo>
                      <a:pt x="734" y="391"/>
                    </a:lnTo>
                    <a:lnTo>
                      <a:pt x="753" y="386"/>
                    </a:lnTo>
                    <a:lnTo>
                      <a:pt x="766" y="391"/>
                    </a:lnTo>
                    <a:lnTo>
                      <a:pt x="785" y="400"/>
                    </a:lnTo>
                    <a:lnTo>
                      <a:pt x="785" y="400"/>
                    </a:lnTo>
                    <a:lnTo>
                      <a:pt x="791" y="391"/>
                    </a:lnTo>
                    <a:lnTo>
                      <a:pt x="804" y="386"/>
                    </a:lnTo>
                    <a:lnTo>
                      <a:pt x="829" y="391"/>
                    </a:lnTo>
                    <a:lnTo>
                      <a:pt x="829" y="391"/>
                    </a:lnTo>
                    <a:lnTo>
                      <a:pt x="823" y="404"/>
                    </a:lnTo>
                    <a:lnTo>
                      <a:pt x="823" y="409"/>
                    </a:lnTo>
                    <a:lnTo>
                      <a:pt x="829" y="418"/>
                    </a:lnTo>
                    <a:lnTo>
                      <a:pt x="829" y="418"/>
                    </a:lnTo>
                    <a:lnTo>
                      <a:pt x="823" y="418"/>
                    </a:lnTo>
                    <a:lnTo>
                      <a:pt x="817" y="418"/>
                    </a:lnTo>
                    <a:lnTo>
                      <a:pt x="810" y="418"/>
                    </a:lnTo>
                    <a:lnTo>
                      <a:pt x="804" y="418"/>
                    </a:lnTo>
                    <a:lnTo>
                      <a:pt x="804" y="418"/>
                    </a:lnTo>
                    <a:lnTo>
                      <a:pt x="810" y="422"/>
                    </a:lnTo>
                    <a:lnTo>
                      <a:pt x="817" y="422"/>
                    </a:lnTo>
                    <a:lnTo>
                      <a:pt x="823" y="422"/>
                    </a:lnTo>
                    <a:lnTo>
                      <a:pt x="829" y="426"/>
                    </a:lnTo>
                    <a:lnTo>
                      <a:pt x="829" y="426"/>
                    </a:lnTo>
                    <a:lnTo>
                      <a:pt x="823" y="426"/>
                    </a:lnTo>
                    <a:lnTo>
                      <a:pt x="823" y="426"/>
                    </a:lnTo>
                    <a:lnTo>
                      <a:pt x="829" y="435"/>
                    </a:lnTo>
                    <a:lnTo>
                      <a:pt x="829" y="435"/>
                    </a:lnTo>
                    <a:lnTo>
                      <a:pt x="823" y="435"/>
                    </a:lnTo>
                    <a:lnTo>
                      <a:pt x="823" y="435"/>
                    </a:lnTo>
                    <a:lnTo>
                      <a:pt x="829" y="444"/>
                    </a:lnTo>
                    <a:lnTo>
                      <a:pt x="829" y="444"/>
                    </a:lnTo>
                    <a:lnTo>
                      <a:pt x="817" y="444"/>
                    </a:lnTo>
                    <a:lnTo>
                      <a:pt x="810" y="444"/>
                    </a:lnTo>
                    <a:lnTo>
                      <a:pt x="804" y="444"/>
                    </a:lnTo>
                    <a:lnTo>
                      <a:pt x="804" y="444"/>
                    </a:lnTo>
                    <a:lnTo>
                      <a:pt x="817" y="449"/>
                    </a:lnTo>
                    <a:lnTo>
                      <a:pt x="829" y="444"/>
                    </a:lnTo>
                    <a:lnTo>
                      <a:pt x="829" y="444"/>
                    </a:lnTo>
                    <a:lnTo>
                      <a:pt x="823" y="453"/>
                    </a:lnTo>
                    <a:lnTo>
                      <a:pt x="829" y="462"/>
                    </a:lnTo>
                    <a:lnTo>
                      <a:pt x="829" y="462"/>
                    </a:lnTo>
                    <a:lnTo>
                      <a:pt x="823" y="462"/>
                    </a:lnTo>
                    <a:lnTo>
                      <a:pt x="823" y="462"/>
                    </a:lnTo>
                    <a:lnTo>
                      <a:pt x="829" y="467"/>
                    </a:lnTo>
                    <a:lnTo>
                      <a:pt x="829" y="471"/>
                    </a:lnTo>
                    <a:lnTo>
                      <a:pt x="829" y="471"/>
                    </a:lnTo>
                    <a:close/>
                    <a:moveTo>
                      <a:pt x="855" y="373"/>
                    </a:moveTo>
                    <a:lnTo>
                      <a:pt x="855" y="373"/>
                    </a:lnTo>
                    <a:lnTo>
                      <a:pt x="848" y="386"/>
                    </a:lnTo>
                    <a:lnTo>
                      <a:pt x="848" y="395"/>
                    </a:lnTo>
                    <a:lnTo>
                      <a:pt x="836" y="400"/>
                    </a:lnTo>
                    <a:lnTo>
                      <a:pt x="836" y="400"/>
                    </a:lnTo>
                    <a:lnTo>
                      <a:pt x="842" y="391"/>
                    </a:lnTo>
                    <a:lnTo>
                      <a:pt x="842" y="382"/>
                    </a:lnTo>
                    <a:lnTo>
                      <a:pt x="842" y="377"/>
                    </a:lnTo>
                    <a:lnTo>
                      <a:pt x="855" y="373"/>
                    </a:lnTo>
                    <a:lnTo>
                      <a:pt x="855" y="373"/>
                    </a:lnTo>
                    <a:close/>
                    <a:moveTo>
                      <a:pt x="873" y="467"/>
                    </a:moveTo>
                    <a:lnTo>
                      <a:pt x="873" y="467"/>
                    </a:lnTo>
                    <a:lnTo>
                      <a:pt x="867" y="471"/>
                    </a:lnTo>
                    <a:lnTo>
                      <a:pt x="855" y="471"/>
                    </a:lnTo>
                    <a:lnTo>
                      <a:pt x="836" y="467"/>
                    </a:lnTo>
                    <a:lnTo>
                      <a:pt x="836" y="467"/>
                    </a:lnTo>
                    <a:lnTo>
                      <a:pt x="836" y="462"/>
                    </a:lnTo>
                    <a:lnTo>
                      <a:pt x="842" y="462"/>
                    </a:lnTo>
                    <a:lnTo>
                      <a:pt x="848" y="462"/>
                    </a:lnTo>
                    <a:lnTo>
                      <a:pt x="855" y="458"/>
                    </a:lnTo>
                    <a:lnTo>
                      <a:pt x="855" y="458"/>
                    </a:lnTo>
                    <a:lnTo>
                      <a:pt x="842" y="458"/>
                    </a:lnTo>
                    <a:lnTo>
                      <a:pt x="836" y="458"/>
                    </a:lnTo>
                    <a:lnTo>
                      <a:pt x="836" y="453"/>
                    </a:lnTo>
                    <a:lnTo>
                      <a:pt x="836" y="453"/>
                    </a:lnTo>
                    <a:lnTo>
                      <a:pt x="842" y="449"/>
                    </a:lnTo>
                    <a:lnTo>
                      <a:pt x="842" y="444"/>
                    </a:lnTo>
                    <a:lnTo>
                      <a:pt x="842" y="435"/>
                    </a:lnTo>
                    <a:lnTo>
                      <a:pt x="848" y="431"/>
                    </a:lnTo>
                    <a:lnTo>
                      <a:pt x="848" y="431"/>
                    </a:lnTo>
                    <a:lnTo>
                      <a:pt x="842" y="431"/>
                    </a:lnTo>
                    <a:lnTo>
                      <a:pt x="842" y="435"/>
                    </a:lnTo>
                    <a:lnTo>
                      <a:pt x="836" y="435"/>
                    </a:lnTo>
                    <a:lnTo>
                      <a:pt x="836" y="426"/>
                    </a:lnTo>
                    <a:lnTo>
                      <a:pt x="836" y="426"/>
                    </a:lnTo>
                    <a:lnTo>
                      <a:pt x="842" y="426"/>
                    </a:lnTo>
                    <a:lnTo>
                      <a:pt x="848" y="418"/>
                    </a:lnTo>
                    <a:lnTo>
                      <a:pt x="842" y="409"/>
                    </a:lnTo>
                    <a:lnTo>
                      <a:pt x="836" y="400"/>
                    </a:lnTo>
                    <a:lnTo>
                      <a:pt x="836" y="400"/>
                    </a:lnTo>
                    <a:lnTo>
                      <a:pt x="855" y="400"/>
                    </a:lnTo>
                    <a:lnTo>
                      <a:pt x="855" y="400"/>
                    </a:lnTo>
                    <a:lnTo>
                      <a:pt x="861" y="395"/>
                    </a:lnTo>
                    <a:lnTo>
                      <a:pt x="861" y="395"/>
                    </a:lnTo>
                    <a:lnTo>
                      <a:pt x="855" y="391"/>
                    </a:lnTo>
                    <a:lnTo>
                      <a:pt x="855" y="391"/>
                    </a:lnTo>
                    <a:lnTo>
                      <a:pt x="861" y="386"/>
                    </a:lnTo>
                    <a:lnTo>
                      <a:pt x="861" y="377"/>
                    </a:lnTo>
                    <a:lnTo>
                      <a:pt x="861" y="373"/>
                    </a:lnTo>
                    <a:lnTo>
                      <a:pt x="861" y="368"/>
                    </a:lnTo>
                    <a:lnTo>
                      <a:pt x="861" y="368"/>
                    </a:lnTo>
                    <a:lnTo>
                      <a:pt x="861" y="391"/>
                    </a:lnTo>
                    <a:lnTo>
                      <a:pt x="861" y="391"/>
                    </a:lnTo>
                    <a:lnTo>
                      <a:pt x="861" y="391"/>
                    </a:lnTo>
                    <a:lnTo>
                      <a:pt x="861" y="391"/>
                    </a:lnTo>
                    <a:lnTo>
                      <a:pt x="861" y="391"/>
                    </a:lnTo>
                    <a:lnTo>
                      <a:pt x="867" y="400"/>
                    </a:lnTo>
                    <a:lnTo>
                      <a:pt x="873" y="409"/>
                    </a:lnTo>
                    <a:lnTo>
                      <a:pt x="873" y="409"/>
                    </a:lnTo>
                    <a:lnTo>
                      <a:pt x="861" y="404"/>
                    </a:lnTo>
                    <a:lnTo>
                      <a:pt x="861" y="404"/>
                    </a:lnTo>
                    <a:lnTo>
                      <a:pt x="861" y="409"/>
                    </a:lnTo>
                    <a:lnTo>
                      <a:pt x="861" y="409"/>
                    </a:lnTo>
                    <a:lnTo>
                      <a:pt x="861" y="413"/>
                    </a:lnTo>
                    <a:lnTo>
                      <a:pt x="861" y="418"/>
                    </a:lnTo>
                    <a:lnTo>
                      <a:pt x="855" y="422"/>
                    </a:lnTo>
                    <a:lnTo>
                      <a:pt x="855" y="426"/>
                    </a:lnTo>
                    <a:lnTo>
                      <a:pt x="855" y="426"/>
                    </a:lnTo>
                    <a:lnTo>
                      <a:pt x="861" y="418"/>
                    </a:lnTo>
                    <a:lnTo>
                      <a:pt x="867" y="418"/>
                    </a:lnTo>
                    <a:lnTo>
                      <a:pt x="873" y="418"/>
                    </a:lnTo>
                    <a:lnTo>
                      <a:pt x="873" y="418"/>
                    </a:lnTo>
                    <a:lnTo>
                      <a:pt x="867" y="426"/>
                    </a:lnTo>
                    <a:lnTo>
                      <a:pt x="861" y="431"/>
                    </a:lnTo>
                    <a:lnTo>
                      <a:pt x="855" y="435"/>
                    </a:lnTo>
                    <a:lnTo>
                      <a:pt x="848" y="444"/>
                    </a:lnTo>
                    <a:lnTo>
                      <a:pt x="848" y="444"/>
                    </a:lnTo>
                    <a:lnTo>
                      <a:pt x="873" y="444"/>
                    </a:lnTo>
                    <a:lnTo>
                      <a:pt x="873" y="444"/>
                    </a:lnTo>
                    <a:lnTo>
                      <a:pt x="873" y="458"/>
                    </a:lnTo>
                    <a:lnTo>
                      <a:pt x="873" y="458"/>
                    </a:lnTo>
                    <a:lnTo>
                      <a:pt x="861" y="458"/>
                    </a:lnTo>
                    <a:lnTo>
                      <a:pt x="861" y="458"/>
                    </a:lnTo>
                    <a:lnTo>
                      <a:pt x="861" y="458"/>
                    </a:lnTo>
                    <a:lnTo>
                      <a:pt x="861" y="458"/>
                    </a:lnTo>
                    <a:lnTo>
                      <a:pt x="867" y="462"/>
                    </a:lnTo>
                    <a:lnTo>
                      <a:pt x="867" y="467"/>
                    </a:lnTo>
                    <a:lnTo>
                      <a:pt x="873" y="467"/>
                    </a:lnTo>
                    <a:lnTo>
                      <a:pt x="873" y="467"/>
                    </a:lnTo>
                    <a:lnTo>
                      <a:pt x="873" y="467"/>
                    </a:lnTo>
                    <a:lnTo>
                      <a:pt x="873" y="467"/>
                    </a:lnTo>
                    <a:lnTo>
                      <a:pt x="873" y="467"/>
                    </a:lnTo>
                    <a:close/>
                    <a:moveTo>
                      <a:pt x="861" y="476"/>
                    </a:moveTo>
                    <a:lnTo>
                      <a:pt x="861" y="476"/>
                    </a:lnTo>
                    <a:lnTo>
                      <a:pt x="861" y="480"/>
                    </a:lnTo>
                    <a:lnTo>
                      <a:pt x="867" y="489"/>
                    </a:lnTo>
                    <a:lnTo>
                      <a:pt x="867" y="489"/>
                    </a:lnTo>
                    <a:lnTo>
                      <a:pt x="855" y="489"/>
                    </a:lnTo>
                    <a:lnTo>
                      <a:pt x="836" y="494"/>
                    </a:lnTo>
                    <a:lnTo>
                      <a:pt x="836" y="494"/>
                    </a:lnTo>
                    <a:lnTo>
                      <a:pt x="842" y="480"/>
                    </a:lnTo>
                    <a:lnTo>
                      <a:pt x="861" y="476"/>
                    </a:lnTo>
                    <a:lnTo>
                      <a:pt x="861" y="476"/>
                    </a:lnTo>
                    <a:close/>
                    <a:moveTo>
                      <a:pt x="899" y="530"/>
                    </a:moveTo>
                    <a:lnTo>
                      <a:pt x="899" y="530"/>
                    </a:lnTo>
                    <a:lnTo>
                      <a:pt x="880" y="525"/>
                    </a:lnTo>
                    <a:lnTo>
                      <a:pt x="873" y="525"/>
                    </a:lnTo>
                    <a:lnTo>
                      <a:pt x="848" y="539"/>
                    </a:lnTo>
                    <a:lnTo>
                      <a:pt x="848" y="539"/>
                    </a:lnTo>
                    <a:lnTo>
                      <a:pt x="842" y="534"/>
                    </a:lnTo>
                    <a:lnTo>
                      <a:pt x="836" y="534"/>
                    </a:lnTo>
                    <a:lnTo>
                      <a:pt x="836" y="534"/>
                    </a:lnTo>
                    <a:lnTo>
                      <a:pt x="836" y="512"/>
                    </a:lnTo>
                    <a:lnTo>
                      <a:pt x="836" y="494"/>
                    </a:lnTo>
                    <a:lnTo>
                      <a:pt x="836" y="494"/>
                    </a:lnTo>
                    <a:lnTo>
                      <a:pt x="855" y="494"/>
                    </a:lnTo>
                    <a:lnTo>
                      <a:pt x="867" y="494"/>
                    </a:lnTo>
                    <a:lnTo>
                      <a:pt x="873" y="498"/>
                    </a:lnTo>
                    <a:lnTo>
                      <a:pt x="873" y="498"/>
                    </a:lnTo>
                    <a:lnTo>
                      <a:pt x="867" y="498"/>
                    </a:lnTo>
                    <a:lnTo>
                      <a:pt x="861" y="503"/>
                    </a:lnTo>
                    <a:lnTo>
                      <a:pt x="861" y="507"/>
                    </a:lnTo>
                    <a:lnTo>
                      <a:pt x="861" y="507"/>
                    </a:lnTo>
                    <a:lnTo>
                      <a:pt x="861" y="507"/>
                    </a:lnTo>
                    <a:lnTo>
                      <a:pt x="855" y="503"/>
                    </a:lnTo>
                    <a:lnTo>
                      <a:pt x="855" y="503"/>
                    </a:lnTo>
                    <a:lnTo>
                      <a:pt x="855" y="498"/>
                    </a:lnTo>
                    <a:lnTo>
                      <a:pt x="855" y="498"/>
                    </a:lnTo>
                    <a:lnTo>
                      <a:pt x="855" y="498"/>
                    </a:lnTo>
                    <a:lnTo>
                      <a:pt x="848" y="503"/>
                    </a:lnTo>
                    <a:lnTo>
                      <a:pt x="848" y="507"/>
                    </a:lnTo>
                    <a:lnTo>
                      <a:pt x="848" y="512"/>
                    </a:lnTo>
                    <a:lnTo>
                      <a:pt x="848" y="521"/>
                    </a:lnTo>
                    <a:lnTo>
                      <a:pt x="848" y="521"/>
                    </a:lnTo>
                    <a:lnTo>
                      <a:pt x="867" y="521"/>
                    </a:lnTo>
                    <a:lnTo>
                      <a:pt x="873" y="516"/>
                    </a:lnTo>
                    <a:lnTo>
                      <a:pt x="873" y="516"/>
                    </a:lnTo>
                    <a:lnTo>
                      <a:pt x="873" y="512"/>
                    </a:lnTo>
                    <a:lnTo>
                      <a:pt x="867" y="512"/>
                    </a:lnTo>
                    <a:lnTo>
                      <a:pt x="867" y="512"/>
                    </a:lnTo>
                    <a:lnTo>
                      <a:pt x="873" y="507"/>
                    </a:lnTo>
                    <a:lnTo>
                      <a:pt x="873" y="503"/>
                    </a:lnTo>
                    <a:lnTo>
                      <a:pt x="873" y="503"/>
                    </a:lnTo>
                    <a:lnTo>
                      <a:pt x="880" y="503"/>
                    </a:lnTo>
                    <a:lnTo>
                      <a:pt x="886" y="507"/>
                    </a:lnTo>
                    <a:lnTo>
                      <a:pt x="899" y="512"/>
                    </a:lnTo>
                    <a:lnTo>
                      <a:pt x="899" y="512"/>
                    </a:lnTo>
                    <a:lnTo>
                      <a:pt x="905" y="516"/>
                    </a:lnTo>
                    <a:lnTo>
                      <a:pt x="899" y="521"/>
                    </a:lnTo>
                    <a:lnTo>
                      <a:pt x="892" y="525"/>
                    </a:lnTo>
                    <a:lnTo>
                      <a:pt x="899" y="530"/>
                    </a:lnTo>
                    <a:lnTo>
                      <a:pt x="899" y="530"/>
                    </a:lnTo>
                    <a:close/>
                    <a:moveTo>
                      <a:pt x="1203" y="566"/>
                    </a:moveTo>
                    <a:lnTo>
                      <a:pt x="1203" y="566"/>
                    </a:lnTo>
                    <a:lnTo>
                      <a:pt x="1203" y="530"/>
                    </a:lnTo>
                    <a:lnTo>
                      <a:pt x="1209" y="498"/>
                    </a:lnTo>
                    <a:lnTo>
                      <a:pt x="1209" y="498"/>
                    </a:lnTo>
                    <a:lnTo>
                      <a:pt x="1203" y="498"/>
                    </a:lnTo>
                    <a:lnTo>
                      <a:pt x="1209" y="494"/>
                    </a:lnTo>
                    <a:lnTo>
                      <a:pt x="1209" y="494"/>
                    </a:lnTo>
                    <a:lnTo>
                      <a:pt x="1209" y="530"/>
                    </a:lnTo>
                    <a:lnTo>
                      <a:pt x="1209" y="548"/>
                    </a:lnTo>
                    <a:lnTo>
                      <a:pt x="1203" y="566"/>
                    </a:lnTo>
                    <a:lnTo>
                      <a:pt x="1203" y="566"/>
                    </a:lnTo>
                    <a:close/>
                    <a:moveTo>
                      <a:pt x="1209" y="400"/>
                    </a:moveTo>
                    <a:lnTo>
                      <a:pt x="1209" y="400"/>
                    </a:lnTo>
                    <a:lnTo>
                      <a:pt x="1209" y="400"/>
                    </a:lnTo>
                    <a:lnTo>
                      <a:pt x="1209" y="409"/>
                    </a:lnTo>
                    <a:lnTo>
                      <a:pt x="1209" y="413"/>
                    </a:lnTo>
                    <a:lnTo>
                      <a:pt x="1209" y="418"/>
                    </a:lnTo>
                    <a:lnTo>
                      <a:pt x="1209" y="418"/>
                    </a:lnTo>
                    <a:lnTo>
                      <a:pt x="1203" y="409"/>
                    </a:lnTo>
                    <a:lnTo>
                      <a:pt x="1203" y="404"/>
                    </a:lnTo>
                    <a:lnTo>
                      <a:pt x="1203" y="395"/>
                    </a:lnTo>
                    <a:lnTo>
                      <a:pt x="1209" y="400"/>
                    </a:lnTo>
                    <a:lnTo>
                      <a:pt x="1209" y="400"/>
                    </a:lnTo>
                    <a:close/>
                    <a:moveTo>
                      <a:pt x="1228" y="134"/>
                    </a:moveTo>
                    <a:lnTo>
                      <a:pt x="1228" y="134"/>
                    </a:lnTo>
                    <a:lnTo>
                      <a:pt x="1203" y="134"/>
                    </a:lnTo>
                    <a:lnTo>
                      <a:pt x="1203" y="134"/>
                    </a:lnTo>
                    <a:lnTo>
                      <a:pt x="1203" y="130"/>
                    </a:lnTo>
                    <a:lnTo>
                      <a:pt x="1203" y="130"/>
                    </a:lnTo>
                    <a:lnTo>
                      <a:pt x="1215" y="130"/>
                    </a:lnTo>
                    <a:lnTo>
                      <a:pt x="1228" y="130"/>
                    </a:lnTo>
                    <a:lnTo>
                      <a:pt x="1228" y="134"/>
                    </a:lnTo>
                    <a:lnTo>
                      <a:pt x="1228" y="134"/>
                    </a:lnTo>
                    <a:close/>
                    <a:moveTo>
                      <a:pt x="1209" y="89"/>
                    </a:moveTo>
                    <a:lnTo>
                      <a:pt x="1209" y="89"/>
                    </a:lnTo>
                    <a:lnTo>
                      <a:pt x="1209" y="80"/>
                    </a:lnTo>
                    <a:lnTo>
                      <a:pt x="1209" y="76"/>
                    </a:lnTo>
                    <a:lnTo>
                      <a:pt x="1209" y="76"/>
                    </a:lnTo>
                    <a:lnTo>
                      <a:pt x="1209" y="76"/>
                    </a:lnTo>
                    <a:lnTo>
                      <a:pt x="1203" y="76"/>
                    </a:lnTo>
                    <a:lnTo>
                      <a:pt x="1203" y="76"/>
                    </a:lnTo>
                    <a:lnTo>
                      <a:pt x="1203" y="76"/>
                    </a:lnTo>
                    <a:lnTo>
                      <a:pt x="1203" y="71"/>
                    </a:lnTo>
                    <a:lnTo>
                      <a:pt x="1215" y="71"/>
                    </a:lnTo>
                    <a:lnTo>
                      <a:pt x="1215" y="71"/>
                    </a:lnTo>
                    <a:lnTo>
                      <a:pt x="1215" y="80"/>
                    </a:lnTo>
                    <a:lnTo>
                      <a:pt x="1215" y="85"/>
                    </a:lnTo>
                    <a:lnTo>
                      <a:pt x="1215" y="89"/>
                    </a:lnTo>
                    <a:lnTo>
                      <a:pt x="1209" y="89"/>
                    </a:lnTo>
                    <a:lnTo>
                      <a:pt x="1209" y="89"/>
                    </a:lnTo>
                    <a:close/>
                    <a:moveTo>
                      <a:pt x="1247" y="112"/>
                    </a:moveTo>
                    <a:lnTo>
                      <a:pt x="1247" y="112"/>
                    </a:lnTo>
                    <a:lnTo>
                      <a:pt x="1215" y="112"/>
                    </a:lnTo>
                    <a:lnTo>
                      <a:pt x="1203" y="112"/>
                    </a:lnTo>
                    <a:lnTo>
                      <a:pt x="1203" y="107"/>
                    </a:lnTo>
                    <a:lnTo>
                      <a:pt x="1209" y="103"/>
                    </a:lnTo>
                    <a:lnTo>
                      <a:pt x="1209" y="103"/>
                    </a:lnTo>
                    <a:lnTo>
                      <a:pt x="1215" y="107"/>
                    </a:lnTo>
                    <a:lnTo>
                      <a:pt x="1234" y="107"/>
                    </a:lnTo>
                    <a:lnTo>
                      <a:pt x="1234" y="107"/>
                    </a:lnTo>
                    <a:lnTo>
                      <a:pt x="1234" y="98"/>
                    </a:lnTo>
                    <a:lnTo>
                      <a:pt x="1234" y="94"/>
                    </a:lnTo>
                    <a:lnTo>
                      <a:pt x="1241" y="94"/>
                    </a:lnTo>
                    <a:lnTo>
                      <a:pt x="1241" y="94"/>
                    </a:lnTo>
                    <a:lnTo>
                      <a:pt x="1241" y="98"/>
                    </a:lnTo>
                    <a:lnTo>
                      <a:pt x="1241" y="103"/>
                    </a:lnTo>
                    <a:lnTo>
                      <a:pt x="1241" y="107"/>
                    </a:lnTo>
                    <a:lnTo>
                      <a:pt x="1247" y="112"/>
                    </a:lnTo>
                    <a:lnTo>
                      <a:pt x="1247" y="112"/>
                    </a:lnTo>
                    <a:close/>
                    <a:moveTo>
                      <a:pt x="1304" y="125"/>
                    </a:moveTo>
                    <a:lnTo>
                      <a:pt x="1304" y="125"/>
                    </a:lnTo>
                    <a:lnTo>
                      <a:pt x="1291" y="125"/>
                    </a:lnTo>
                    <a:lnTo>
                      <a:pt x="1291" y="125"/>
                    </a:lnTo>
                    <a:lnTo>
                      <a:pt x="1291" y="121"/>
                    </a:lnTo>
                    <a:lnTo>
                      <a:pt x="1285" y="121"/>
                    </a:lnTo>
                    <a:lnTo>
                      <a:pt x="1285" y="121"/>
                    </a:lnTo>
                    <a:lnTo>
                      <a:pt x="1291" y="116"/>
                    </a:lnTo>
                    <a:lnTo>
                      <a:pt x="1291" y="112"/>
                    </a:lnTo>
                    <a:lnTo>
                      <a:pt x="1291" y="107"/>
                    </a:lnTo>
                    <a:lnTo>
                      <a:pt x="1304" y="107"/>
                    </a:lnTo>
                    <a:lnTo>
                      <a:pt x="1304" y="107"/>
                    </a:lnTo>
                    <a:lnTo>
                      <a:pt x="1298" y="116"/>
                    </a:lnTo>
                    <a:lnTo>
                      <a:pt x="1304" y="125"/>
                    </a:lnTo>
                    <a:lnTo>
                      <a:pt x="1304" y="125"/>
                    </a:lnTo>
                    <a:close/>
                    <a:moveTo>
                      <a:pt x="1304" y="143"/>
                    </a:moveTo>
                    <a:lnTo>
                      <a:pt x="1304" y="143"/>
                    </a:lnTo>
                    <a:lnTo>
                      <a:pt x="1298" y="148"/>
                    </a:lnTo>
                    <a:lnTo>
                      <a:pt x="1298" y="152"/>
                    </a:lnTo>
                    <a:lnTo>
                      <a:pt x="1304" y="161"/>
                    </a:lnTo>
                    <a:lnTo>
                      <a:pt x="1304" y="161"/>
                    </a:lnTo>
                    <a:lnTo>
                      <a:pt x="1272" y="161"/>
                    </a:lnTo>
                    <a:lnTo>
                      <a:pt x="1272" y="161"/>
                    </a:lnTo>
                    <a:lnTo>
                      <a:pt x="1272" y="188"/>
                    </a:lnTo>
                    <a:lnTo>
                      <a:pt x="1272" y="215"/>
                    </a:lnTo>
                    <a:lnTo>
                      <a:pt x="1272" y="215"/>
                    </a:lnTo>
                    <a:lnTo>
                      <a:pt x="1260" y="206"/>
                    </a:lnTo>
                    <a:lnTo>
                      <a:pt x="1253" y="206"/>
                    </a:lnTo>
                    <a:lnTo>
                      <a:pt x="1241" y="206"/>
                    </a:lnTo>
                    <a:lnTo>
                      <a:pt x="1222" y="206"/>
                    </a:lnTo>
                    <a:lnTo>
                      <a:pt x="1203" y="206"/>
                    </a:lnTo>
                    <a:lnTo>
                      <a:pt x="1203" y="206"/>
                    </a:lnTo>
                    <a:lnTo>
                      <a:pt x="1209" y="197"/>
                    </a:lnTo>
                    <a:lnTo>
                      <a:pt x="1209" y="188"/>
                    </a:lnTo>
                    <a:lnTo>
                      <a:pt x="1203" y="179"/>
                    </a:lnTo>
                    <a:lnTo>
                      <a:pt x="1203" y="179"/>
                    </a:lnTo>
                    <a:lnTo>
                      <a:pt x="1209" y="179"/>
                    </a:lnTo>
                    <a:lnTo>
                      <a:pt x="1209" y="179"/>
                    </a:lnTo>
                    <a:lnTo>
                      <a:pt x="1203" y="166"/>
                    </a:lnTo>
                    <a:lnTo>
                      <a:pt x="1209" y="152"/>
                    </a:lnTo>
                    <a:lnTo>
                      <a:pt x="1209" y="152"/>
                    </a:lnTo>
                    <a:lnTo>
                      <a:pt x="1209" y="152"/>
                    </a:lnTo>
                    <a:lnTo>
                      <a:pt x="1209" y="152"/>
                    </a:lnTo>
                    <a:lnTo>
                      <a:pt x="1215" y="148"/>
                    </a:lnTo>
                    <a:lnTo>
                      <a:pt x="1215" y="148"/>
                    </a:lnTo>
                    <a:lnTo>
                      <a:pt x="1215" y="152"/>
                    </a:lnTo>
                    <a:lnTo>
                      <a:pt x="1222" y="157"/>
                    </a:lnTo>
                    <a:lnTo>
                      <a:pt x="1222" y="157"/>
                    </a:lnTo>
                    <a:lnTo>
                      <a:pt x="1228" y="152"/>
                    </a:lnTo>
                    <a:lnTo>
                      <a:pt x="1228" y="152"/>
                    </a:lnTo>
                    <a:lnTo>
                      <a:pt x="1234" y="152"/>
                    </a:lnTo>
                    <a:lnTo>
                      <a:pt x="1234" y="152"/>
                    </a:lnTo>
                    <a:lnTo>
                      <a:pt x="1234" y="148"/>
                    </a:lnTo>
                    <a:lnTo>
                      <a:pt x="1234" y="143"/>
                    </a:lnTo>
                    <a:lnTo>
                      <a:pt x="1228" y="143"/>
                    </a:lnTo>
                    <a:lnTo>
                      <a:pt x="1222" y="143"/>
                    </a:lnTo>
                    <a:lnTo>
                      <a:pt x="1222" y="143"/>
                    </a:lnTo>
                    <a:lnTo>
                      <a:pt x="1234" y="139"/>
                    </a:lnTo>
                    <a:lnTo>
                      <a:pt x="1241" y="134"/>
                    </a:lnTo>
                    <a:lnTo>
                      <a:pt x="1241" y="134"/>
                    </a:lnTo>
                    <a:lnTo>
                      <a:pt x="1241" y="134"/>
                    </a:lnTo>
                    <a:lnTo>
                      <a:pt x="1241" y="134"/>
                    </a:lnTo>
                    <a:lnTo>
                      <a:pt x="1241" y="134"/>
                    </a:lnTo>
                    <a:lnTo>
                      <a:pt x="1241" y="134"/>
                    </a:lnTo>
                    <a:lnTo>
                      <a:pt x="1241" y="134"/>
                    </a:lnTo>
                    <a:lnTo>
                      <a:pt x="1241" y="143"/>
                    </a:lnTo>
                    <a:lnTo>
                      <a:pt x="1241" y="152"/>
                    </a:lnTo>
                    <a:lnTo>
                      <a:pt x="1241" y="152"/>
                    </a:lnTo>
                    <a:lnTo>
                      <a:pt x="1291" y="152"/>
                    </a:lnTo>
                    <a:lnTo>
                      <a:pt x="1291" y="152"/>
                    </a:lnTo>
                    <a:lnTo>
                      <a:pt x="1291" y="143"/>
                    </a:lnTo>
                    <a:lnTo>
                      <a:pt x="1298" y="139"/>
                    </a:lnTo>
                    <a:lnTo>
                      <a:pt x="1304" y="143"/>
                    </a:lnTo>
                    <a:lnTo>
                      <a:pt x="1304" y="143"/>
                    </a:lnTo>
                    <a:close/>
                    <a:moveTo>
                      <a:pt x="1392" y="112"/>
                    </a:moveTo>
                    <a:lnTo>
                      <a:pt x="1392" y="112"/>
                    </a:lnTo>
                    <a:lnTo>
                      <a:pt x="1411" y="107"/>
                    </a:lnTo>
                    <a:lnTo>
                      <a:pt x="1424" y="112"/>
                    </a:lnTo>
                    <a:lnTo>
                      <a:pt x="1437" y="116"/>
                    </a:lnTo>
                    <a:lnTo>
                      <a:pt x="1437" y="116"/>
                    </a:lnTo>
                    <a:lnTo>
                      <a:pt x="1424" y="116"/>
                    </a:lnTo>
                    <a:lnTo>
                      <a:pt x="1411" y="116"/>
                    </a:lnTo>
                    <a:lnTo>
                      <a:pt x="1392" y="112"/>
                    </a:lnTo>
                    <a:lnTo>
                      <a:pt x="1392" y="112"/>
                    </a:lnTo>
                    <a:close/>
                    <a:moveTo>
                      <a:pt x="1392" y="85"/>
                    </a:moveTo>
                    <a:lnTo>
                      <a:pt x="1392" y="85"/>
                    </a:lnTo>
                    <a:lnTo>
                      <a:pt x="1456" y="85"/>
                    </a:lnTo>
                    <a:lnTo>
                      <a:pt x="1519" y="89"/>
                    </a:lnTo>
                    <a:lnTo>
                      <a:pt x="1519" y="89"/>
                    </a:lnTo>
                    <a:lnTo>
                      <a:pt x="1519" y="89"/>
                    </a:lnTo>
                    <a:lnTo>
                      <a:pt x="1513" y="94"/>
                    </a:lnTo>
                    <a:lnTo>
                      <a:pt x="1513" y="98"/>
                    </a:lnTo>
                    <a:lnTo>
                      <a:pt x="1513" y="98"/>
                    </a:lnTo>
                    <a:lnTo>
                      <a:pt x="1481" y="94"/>
                    </a:lnTo>
                    <a:lnTo>
                      <a:pt x="1449" y="94"/>
                    </a:lnTo>
                    <a:lnTo>
                      <a:pt x="1449" y="94"/>
                    </a:lnTo>
                    <a:lnTo>
                      <a:pt x="1449" y="103"/>
                    </a:lnTo>
                    <a:lnTo>
                      <a:pt x="1449" y="103"/>
                    </a:lnTo>
                    <a:lnTo>
                      <a:pt x="1449" y="103"/>
                    </a:lnTo>
                    <a:lnTo>
                      <a:pt x="1449" y="103"/>
                    </a:lnTo>
                    <a:lnTo>
                      <a:pt x="1443" y="98"/>
                    </a:lnTo>
                    <a:lnTo>
                      <a:pt x="1443" y="94"/>
                    </a:lnTo>
                    <a:lnTo>
                      <a:pt x="1443" y="94"/>
                    </a:lnTo>
                    <a:lnTo>
                      <a:pt x="1443" y="94"/>
                    </a:lnTo>
                    <a:lnTo>
                      <a:pt x="1418" y="94"/>
                    </a:lnTo>
                    <a:lnTo>
                      <a:pt x="1405" y="94"/>
                    </a:lnTo>
                    <a:lnTo>
                      <a:pt x="1392" y="85"/>
                    </a:lnTo>
                    <a:lnTo>
                      <a:pt x="1392" y="85"/>
                    </a:lnTo>
                    <a:close/>
                    <a:moveTo>
                      <a:pt x="1304" y="112"/>
                    </a:moveTo>
                    <a:lnTo>
                      <a:pt x="1304" y="112"/>
                    </a:lnTo>
                    <a:lnTo>
                      <a:pt x="1342" y="112"/>
                    </a:lnTo>
                    <a:lnTo>
                      <a:pt x="1361" y="112"/>
                    </a:lnTo>
                    <a:lnTo>
                      <a:pt x="1380" y="116"/>
                    </a:lnTo>
                    <a:lnTo>
                      <a:pt x="1380" y="116"/>
                    </a:lnTo>
                    <a:lnTo>
                      <a:pt x="1342" y="116"/>
                    </a:lnTo>
                    <a:lnTo>
                      <a:pt x="1323" y="116"/>
                    </a:lnTo>
                    <a:lnTo>
                      <a:pt x="1304" y="112"/>
                    </a:lnTo>
                    <a:lnTo>
                      <a:pt x="1304" y="112"/>
                    </a:lnTo>
                    <a:close/>
                    <a:moveTo>
                      <a:pt x="1298" y="332"/>
                    </a:moveTo>
                    <a:lnTo>
                      <a:pt x="1298" y="332"/>
                    </a:lnTo>
                    <a:lnTo>
                      <a:pt x="1253" y="337"/>
                    </a:lnTo>
                    <a:lnTo>
                      <a:pt x="1209" y="332"/>
                    </a:lnTo>
                    <a:lnTo>
                      <a:pt x="1209" y="332"/>
                    </a:lnTo>
                    <a:lnTo>
                      <a:pt x="1209" y="346"/>
                    </a:lnTo>
                    <a:lnTo>
                      <a:pt x="1209" y="350"/>
                    </a:lnTo>
                    <a:lnTo>
                      <a:pt x="1209" y="350"/>
                    </a:lnTo>
                    <a:lnTo>
                      <a:pt x="1203" y="341"/>
                    </a:lnTo>
                    <a:lnTo>
                      <a:pt x="1203" y="337"/>
                    </a:lnTo>
                    <a:lnTo>
                      <a:pt x="1196" y="332"/>
                    </a:lnTo>
                    <a:lnTo>
                      <a:pt x="1196" y="332"/>
                    </a:lnTo>
                    <a:lnTo>
                      <a:pt x="1196" y="570"/>
                    </a:lnTo>
                    <a:lnTo>
                      <a:pt x="1196" y="570"/>
                    </a:lnTo>
                    <a:lnTo>
                      <a:pt x="1146" y="570"/>
                    </a:lnTo>
                    <a:lnTo>
                      <a:pt x="1120" y="575"/>
                    </a:lnTo>
                    <a:lnTo>
                      <a:pt x="1114" y="579"/>
                    </a:lnTo>
                    <a:lnTo>
                      <a:pt x="1114" y="588"/>
                    </a:lnTo>
                    <a:lnTo>
                      <a:pt x="1114" y="588"/>
                    </a:lnTo>
                    <a:lnTo>
                      <a:pt x="1114" y="575"/>
                    </a:lnTo>
                    <a:lnTo>
                      <a:pt x="1114" y="566"/>
                    </a:lnTo>
                    <a:lnTo>
                      <a:pt x="1108" y="561"/>
                    </a:lnTo>
                    <a:lnTo>
                      <a:pt x="1108" y="561"/>
                    </a:lnTo>
                    <a:lnTo>
                      <a:pt x="1089" y="561"/>
                    </a:lnTo>
                    <a:lnTo>
                      <a:pt x="1089" y="561"/>
                    </a:lnTo>
                    <a:lnTo>
                      <a:pt x="1095" y="570"/>
                    </a:lnTo>
                    <a:lnTo>
                      <a:pt x="1095" y="570"/>
                    </a:lnTo>
                    <a:lnTo>
                      <a:pt x="1070" y="566"/>
                    </a:lnTo>
                    <a:lnTo>
                      <a:pt x="1044" y="561"/>
                    </a:lnTo>
                    <a:lnTo>
                      <a:pt x="1044" y="561"/>
                    </a:lnTo>
                    <a:lnTo>
                      <a:pt x="1057" y="570"/>
                    </a:lnTo>
                    <a:lnTo>
                      <a:pt x="1063" y="575"/>
                    </a:lnTo>
                    <a:lnTo>
                      <a:pt x="1057" y="579"/>
                    </a:lnTo>
                    <a:lnTo>
                      <a:pt x="1057" y="579"/>
                    </a:lnTo>
                    <a:lnTo>
                      <a:pt x="1051" y="570"/>
                    </a:lnTo>
                    <a:lnTo>
                      <a:pt x="1044" y="566"/>
                    </a:lnTo>
                    <a:lnTo>
                      <a:pt x="1019" y="561"/>
                    </a:lnTo>
                    <a:lnTo>
                      <a:pt x="1019" y="561"/>
                    </a:lnTo>
                    <a:lnTo>
                      <a:pt x="1019" y="552"/>
                    </a:lnTo>
                    <a:lnTo>
                      <a:pt x="1019" y="552"/>
                    </a:lnTo>
                    <a:lnTo>
                      <a:pt x="1063" y="539"/>
                    </a:lnTo>
                    <a:lnTo>
                      <a:pt x="1082" y="539"/>
                    </a:lnTo>
                    <a:lnTo>
                      <a:pt x="1101" y="543"/>
                    </a:lnTo>
                    <a:lnTo>
                      <a:pt x="1101" y="543"/>
                    </a:lnTo>
                    <a:lnTo>
                      <a:pt x="1101" y="552"/>
                    </a:lnTo>
                    <a:lnTo>
                      <a:pt x="1108" y="557"/>
                    </a:lnTo>
                    <a:lnTo>
                      <a:pt x="1120" y="561"/>
                    </a:lnTo>
                    <a:lnTo>
                      <a:pt x="1139" y="561"/>
                    </a:lnTo>
                    <a:lnTo>
                      <a:pt x="1171" y="557"/>
                    </a:lnTo>
                    <a:lnTo>
                      <a:pt x="1177" y="552"/>
                    </a:lnTo>
                    <a:lnTo>
                      <a:pt x="1171" y="543"/>
                    </a:lnTo>
                    <a:lnTo>
                      <a:pt x="1171" y="543"/>
                    </a:lnTo>
                    <a:lnTo>
                      <a:pt x="1171" y="548"/>
                    </a:lnTo>
                    <a:lnTo>
                      <a:pt x="1165" y="552"/>
                    </a:lnTo>
                    <a:lnTo>
                      <a:pt x="1165" y="552"/>
                    </a:lnTo>
                    <a:lnTo>
                      <a:pt x="1165" y="534"/>
                    </a:lnTo>
                    <a:lnTo>
                      <a:pt x="1171" y="525"/>
                    </a:lnTo>
                    <a:lnTo>
                      <a:pt x="1171" y="525"/>
                    </a:lnTo>
                    <a:lnTo>
                      <a:pt x="1171" y="525"/>
                    </a:lnTo>
                    <a:lnTo>
                      <a:pt x="1171" y="525"/>
                    </a:lnTo>
                    <a:lnTo>
                      <a:pt x="1171" y="534"/>
                    </a:lnTo>
                    <a:lnTo>
                      <a:pt x="1177" y="539"/>
                    </a:lnTo>
                    <a:lnTo>
                      <a:pt x="1177" y="539"/>
                    </a:lnTo>
                    <a:lnTo>
                      <a:pt x="1177" y="458"/>
                    </a:lnTo>
                    <a:lnTo>
                      <a:pt x="1177" y="426"/>
                    </a:lnTo>
                    <a:lnTo>
                      <a:pt x="1184" y="391"/>
                    </a:lnTo>
                    <a:lnTo>
                      <a:pt x="1184" y="391"/>
                    </a:lnTo>
                    <a:lnTo>
                      <a:pt x="1171" y="391"/>
                    </a:lnTo>
                    <a:lnTo>
                      <a:pt x="1171" y="391"/>
                    </a:lnTo>
                    <a:lnTo>
                      <a:pt x="1165" y="391"/>
                    </a:lnTo>
                    <a:lnTo>
                      <a:pt x="1165" y="391"/>
                    </a:lnTo>
                    <a:lnTo>
                      <a:pt x="1171" y="386"/>
                    </a:lnTo>
                    <a:lnTo>
                      <a:pt x="1171" y="382"/>
                    </a:lnTo>
                    <a:lnTo>
                      <a:pt x="1165" y="377"/>
                    </a:lnTo>
                    <a:lnTo>
                      <a:pt x="1171" y="377"/>
                    </a:lnTo>
                    <a:lnTo>
                      <a:pt x="1171" y="377"/>
                    </a:lnTo>
                    <a:lnTo>
                      <a:pt x="1171" y="382"/>
                    </a:lnTo>
                    <a:lnTo>
                      <a:pt x="1177" y="386"/>
                    </a:lnTo>
                    <a:lnTo>
                      <a:pt x="1177" y="386"/>
                    </a:lnTo>
                    <a:lnTo>
                      <a:pt x="1171" y="368"/>
                    </a:lnTo>
                    <a:lnTo>
                      <a:pt x="1177" y="359"/>
                    </a:lnTo>
                    <a:lnTo>
                      <a:pt x="1184" y="350"/>
                    </a:lnTo>
                    <a:lnTo>
                      <a:pt x="1184" y="350"/>
                    </a:lnTo>
                    <a:lnTo>
                      <a:pt x="1177" y="350"/>
                    </a:lnTo>
                    <a:lnTo>
                      <a:pt x="1171" y="355"/>
                    </a:lnTo>
                    <a:lnTo>
                      <a:pt x="1165" y="355"/>
                    </a:lnTo>
                    <a:lnTo>
                      <a:pt x="1165" y="350"/>
                    </a:lnTo>
                    <a:lnTo>
                      <a:pt x="1165" y="350"/>
                    </a:lnTo>
                    <a:lnTo>
                      <a:pt x="1171" y="346"/>
                    </a:lnTo>
                    <a:lnTo>
                      <a:pt x="1184" y="341"/>
                    </a:lnTo>
                    <a:lnTo>
                      <a:pt x="1184" y="341"/>
                    </a:lnTo>
                    <a:lnTo>
                      <a:pt x="1177" y="346"/>
                    </a:lnTo>
                    <a:lnTo>
                      <a:pt x="1165" y="346"/>
                    </a:lnTo>
                    <a:lnTo>
                      <a:pt x="1158" y="350"/>
                    </a:lnTo>
                    <a:lnTo>
                      <a:pt x="1152" y="350"/>
                    </a:lnTo>
                    <a:lnTo>
                      <a:pt x="1152" y="350"/>
                    </a:lnTo>
                    <a:lnTo>
                      <a:pt x="1152" y="346"/>
                    </a:lnTo>
                    <a:lnTo>
                      <a:pt x="1146" y="341"/>
                    </a:lnTo>
                    <a:lnTo>
                      <a:pt x="1146" y="341"/>
                    </a:lnTo>
                    <a:lnTo>
                      <a:pt x="1139" y="341"/>
                    </a:lnTo>
                    <a:lnTo>
                      <a:pt x="1114" y="341"/>
                    </a:lnTo>
                    <a:lnTo>
                      <a:pt x="1089" y="337"/>
                    </a:lnTo>
                    <a:lnTo>
                      <a:pt x="1089" y="337"/>
                    </a:lnTo>
                    <a:lnTo>
                      <a:pt x="1108" y="337"/>
                    </a:lnTo>
                    <a:lnTo>
                      <a:pt x="1114" y="332"/>
                    </a:lnTo>
                    <a:lnTo>
                      <a:pt x="1108" y="328"/>
                    </a:lnTo>
                    <a:lnTo>
                      <a:pt x="1108" y="328"/>
                    </a:lnTo>
                    <a:lnTo>
                      <a:pt x="1114" y="328"/>
                    </a:lnTo>
                    <a:lnTo>
                      <a:pt x="1114" y="332"/>
                    </a:lnTo>
                    <a:lnTo>
                      <a:pt x="1114" y="337"/>
                    </a:lnTo>
                    <a:lnTo>
                      <a:pt x="1120" y="337"/>
                    </a:lnTo>
                    <a:lnTo>
                      <a:pt x="1120" y="337"/>
                    </a:lnTo>
                    <a:lnTo>
                      <a:pt x="1139" y="337"/>
                    </a:lnTo>
                    <a:lnTo>
                      <a:pt x="1139" y="337"/>
                    </a:lnTo>
                    <a:lnTo>
                      <a:pt x="1139" y="332"/>
                    </a:lnTo>
                    <a:lnTo>
                      <a:pt x="1139" y="328"/>
                    </a:lnTo>
                    <a:lnTo>
                      <a:pt x="1139" y="323"/>
                    </a:lnTo>
                    <a:lnTo>
                      <a:pt x="1146" y="323"/>
                    </a:lnTo>
                    <a:lnTo>
                      <a:pt x="1146" y="323"/>
                    </a:lnTo>
                    <a:lnTo>
                      <a:pt x="1152" y="323"/>
                    </a:lnTo>
                    <a:lnTo>
                      <a:pt x="1146" y="328"/>
                    </a:lnTo>
                    <a:lnTo>
                      <a:pt x="1146" y="328"/>
                    </a:lnTo>
                    <a:lnTo>
                      <a:pt x="1152" y="332"/>
                    </a:lnTo>
                    <a:lnTo>
                      <a:pt x="1152" y="332"/>
                    </a:lnTo>
                    <a:lnTo>
                      <a:pt x="1152" y="323"/>
                    </a:lnTo>
                    <a:lnTo>
                      <a:pt x="1158" y="319"/>
                    </a:lnTo>
                    <a:lnTo>
                      <a:pt x="1158" y="319"/>
                    </a:lnTo>
                    <a:lnTo>
                      <a:pt x="1165" y="323"/>
                    </a:lnTo>
                    <a:lnTo>
                      <a:pt x="1165" y="328"/>
                    </a:lnTo>
                    <a:lnTo>
                      <a:pt x="1171" y="337"/>
                    </a:lnTo>
                    <a:lnTo>
                      <a:pt x="1184" y="337"/>
                    </a:lnTo>
                    <a:lnTo>
                      <a:pt x="1184" y="337"/>
                    </a:lnTo>
                    <a:lnTo>
                      <a:pt x="1190" y="332"/>
                    </a:lnTo>
                    <a:lnTo>
                      <a:pt x="1196" y="328"/>
                    </a:lnTo>
                    <a:lnTo>
                      <a:pt x="1222" y="332"/>
                    </a:lnTo>
                    <a:lnTo>
                      <a:pt x="1247" y="332"/>
                    </a:lnTo>
                    <a:lnTo>
                      <a:pt x="1260" y="328"/>
                    </a:lnTo>
                    <a:lnTo>
                      <a:pt x="1266" y="323"/>
                    </a:lnTo>
                    <a:lnTo>
                      <a:pt x="1266" y="323"/>
                    </a:lnTo>
                    <a:lnTo>
                      <a:pt x="1266" y="328"/>
                    </a:lnTo>
                    <a:lnTo>
                      <a:pt x="1272" y="328"/>
                    </a:lnTo>
                    <a:lnTo>
                      <a:pt x="1285" y="328"/>
                    </a:lnTo>
                    <a:lnTo>
                      <a:pt x="1298" y="328"/>
                    </a:lnTo>
                    <a:lnTo>
                      <a:pt x="1298" y="328"/>
                    </a:lnTo>
                    <a:lnTo>
                      <a:pt x="1298" y="314"/>
                    </a:lnTo>
                    <a:lnTo>
                      <a:pt x="1298" y="314"/>
                    </a:lnTo>
                    <a:lnTo>
                      <a:pt x="1310" y="314"/>
                    </a:lnTo>
                    <a:lnTo>
                      <a:pt x="1317" y="319"/>
                    </a:lnTo>
                    <a:lnTo>
                      <a:pt x="1323" y="319"/>
                    </a:lnTo>
                    <a:lnTo>
                      <a:pt x="1329" y="319"/>
                    </a:lnTo>
                    <a:lnTo>
                      <a:pt x="1329" y="319"/>
                    </a:lnTo>
                    <a:lnTo>
                      <a:pt x="1329" y="323"/>
                    </a:lnTo>
                    <a:lnTo>
                      <a:pt x="1336" y="332"/>
                    </a:lnTo>
                    <a:lnTo>
                      <a:pt x="1336" y="337"/>
                    </a:lnTo>
                    <a:lnTo>
                      <a:pt x="1336" y="341"/>
                    </a:lnTo>
                    <a:lnTo>
                      <a:pt x="1336" y="341"/>
                    </a:lnTo>
                    <a:lnTo>
                      <a:pt x="1323" y="337"/>
                    </a:lnTo>
                    <a:lnTo>
                      <a:pt x="1310" y="337"/>
                    </a:lnTo>
                    <a:lnTo>
                      <a:pt x="1298" y="337"/>
                    </a:lnTo>
                    <a:lnTo>
                      <a:pt x="1298" y="337"/>
                    </a:lnTo>
                    <a:lnTo>
                      <a:pt x="1298" y="332"/>
                    </a:lnTo>
                    <a:lnTo>
                      <a:pt x="1298" y="332"/>
                    </a:lnTo>
                    <a:close/>
                    <a:moveTo>
                      <a:pt x="1658" y="197"/>
                    </a:moveTo>
                    <a:lnTo>
                      <a:pt x="1658" y="197"/>
                    </a:lnTo>
                    <a:lnTo>
                      <a:pt x="1658" y="202"/>
                    </a:lnTo>
                    <a:lnTo>
                      <a:pt x="1658" y="202"/>
                    </a:lnTo>
                    <a:lnTo>
                      <a:pt x="1677" y="202"/>
                    </a:lnTo>
                    <a:lnTo>
                      <a:pt x="1684" y="202"/>
                    </a:lnTo>
                    <a:lnTo>
                      <a:pt x="1690" y="206"/>
                    </a:lnTo>
                    <a:lnTo>
                      <a:pt x="1690" y="206"/>
                    </a:lnTo>
                    <a:lnTo>
                      <a:pt x="1671" y="206"/>
                    </a:lnTo>
                    <a:lnTo>
                      <a:pt x="1665" y="206"/>
                    </a:lnTo>
                    <a:lnTo>
                      <a:pt x="1652" y="215"/>
                    </a:lnTo>
                    <a:lnTo>
                      <a:pt x="1652" y="215"/>
                    </a:lnTo>
                    <a:lnTo>
                      <a:pt x="1652" y="211"/>
                    </a:lnTo>
                    <a:lnTo>
                      <a:pt x="1652" y="206"/>
                    </a:lnTo>
                    <a:lnTo>
                      <a:pt x="1652" y="206"/>
                    </a:lnTo>
                    <a:lnTo>
                      <a:pt x="1646" y="206"/>
                    </a:lnTo>
                    <a:lnTo>
                      <a:pt x="1646" y="202"/>
                    </a:lnTo>
                    <a:lnTo>
                      <a:pt x="1658" y="193"/>
                    </a:lnTo>
                    <a:lnTo>
                      <a:pt x="1658" y="188"/>
                    </a:lnTo>
                    <a:lnTo>
                      <a:pt x="1658" y="188"/>
                    </a:lnTo>
                    <a:lnTo>
                      <a:pt x="1665" y="188"/>
                    </a:lnTo>
                    <a:lnTo>
                      <a:pt x="1677" y="188"/>
                    </a:lnTo>
                    <a:lnTo>
                      <a:pt x="1677" y="188"/>
                    </a:lnTo>
                    <a:lnTo>
                      <a:pt x="1677" y="179"/>
                    </a:lnTo>
                    <a:lnTo>
                      <a:pt x="1677" y="179"/>
                    </a:lnTo>
                    <a:lnTo>
                      <a:pt x="1677" y="179"/>
                    </a:lnTo>
                    <a:lnTo>
                      <a:pt x="1677" y="179"/>
                    </a:lnTo>
                    <a:lnTo>
                      <a:pt x="1677" y="193"/>
                    </a:lnTo>
                    <a:lnTo>
                      <a:pt x="1677" y="193"/>
                    </a:lnTo>
                    <a:lnTo>
                      <a:pt x="1677" y="197"/>
                    </a:lnTo>
                    <a:lnTo>
                      <a:pt x="1677" y="197"/>
                    </a:lnTo>
                    <a:lnTo>
                      <a:pt x="1671" y="193"/>
                    </a:lnTo>
                    <a:lnTo>
                      <a:pt x="1665" y="193"/>
                    </a:lnTo>
                    <a:lnTo>
                      <a:pt x="1658" y="193"/>
                    </a:lnTo>
                    <a:lnTo>
                      <a:pt x="1658" y="197"/>
                    </a:lnTo>
                    <a:lnTo>
                      <a:pt x="1658" y="197"/>
                    </a:lnTo>
                    <a:close/>
                    <a:moveTo>
                      <a:pt x="1658" y="166"/>
                    </a:moveTo>
                    <a:lnTo>
                      <a:pt x="1658" y="166"/>
                    </a:lnTo>
                    <a:lnTo>
                      <a:pt x="1665" y="170"/>
                    </a:lnTo>
                    <a:lnTo>
                      <a:pt x="1671" y="170"/>
                    </a:lnTo>
                    <a:lnTo>
                      <a:pt x="1677" y="161"/>
                    </a:lnTo>
                    <a:lnTo>
                      <a:pt x="1677" y="161"/>
                    </a:lnTo>
                    <a:lnTo>
                      <a:pt x="1677" y="170"/>
                    </a:lnTo>
                    <a:lnTo>
                      <a:pt x="1677" y="170"/>
                    </a:lnTo>
                    <a:lnTo>
                      <a:pt x="1690" y="166"/>
                    </a:lnTo>
                    <a:lnTo>
                      <a:pt x="1690" y="170"/>
                    </a:lnTo>
                    <a:lnTo>
                      <a:pt x="1690" y="170"/>
                    </a:lnTo>
                    <a:lnTo>
                      <a:pt x="1658" y="170"/>
                    </a:lnTo>
                    <a:lnTo>
                      <a:pt x="1658" y="170"/>
                    </a:lnTo>
                    <a:lnTo>
                      <a:pt x="1658" y="184"/>
                    </a:lnTo>
                    <a:lnTo>
                      <a:pt x="1658" y="184"/>
                    </a:lnTo>
                    <a:lnTo>
                      <a:pt x="1652" y="179"/>
                    </a:lnTo>
                    <a:lnTo>
                      <a:pt x="1652" y="179"/>
                    </a:lnTo>
                    <a:lnTo>
                      <a:pt x="1652" y="170"/>
                    </a:lnTo>
                    <a:lnTo>
                      <a:pt x="1652" y="166"/>
                    </a:lnTo>
                    <a:lnTo>
                      <a:pt x="1658" y="166"/>
                    </a:lnTo>
                    <a:lnTo>
                      <a:pt x="1658" y="166"/>
                    </a:lnTo>
                    <a:close/>
                    <a:moveTo>
                      <a:pt x="1690" y="260"/>
                    </a:moveTo>
                    <a:lnTo>
                      <a:pt x="1690" y="260"/>
                    </a:lnTo>
                    <a:lnTo>
                      <a:pt x="1671" y="265"/>
                    </a:lnTo>
                    <a:lnTo>
                      <a:pt x="1671" y="260"/>
                    </a:lnTo>
                    <a:lnTo>
                      <a:pt x="1671" y="251"/>
                    </a:lnTo>
                    <a:lnTo>
                      <a:pt x="1677" y="247"/>
                    </a:lnTo>
                    <a:lnTo>
                      <a:pt x="1677" y="247"/>
                    </a:lnTo>
                    <a:lnTo>
                      <a:pt x="1677" y="256"/>
                    </a:lnTo>
                    <a:lnTo>
                      <a:pt x="1684" y="256"/>
                    </a:lnTo>
                    <a:lnTo>
                      <a:pt x="1690" y="256"/>
                    </a:lnTo>
                    <a:lnTo>
                      <a:pt x="1690" y="260"/>
                    </a:lnTo>
                    <a:lnTo>
                      <a:pt x="1690" y="260"/>
                    </a:lnTo>
                    <a:close/>
                    <a:moveTo>
                      <a:pt x="1652" y="269"/>
                    </a:moveTo>
                    <a:lnTo>
                      <a:pt x="1652" y="269"/>
                    </a:lnTo>
                    <a:lnTo>
                      <a:pt x="1652" y="269"/>
                    </a:lnTo>
                    <a:lnTo>
                      <a:pt x="1658" y="265"/>
                    </a:lnTo>
                    <a:lnTo>
                      <a:pt x="1658" y="265"/>
                    </a:lnTo>
                    <a:lnTo>
                      <a:pt x="1665" y="269"/>
                    </a:lnTo>
                    <a:lnTo>
                      <a:pt x="1671" y="269"/>
                    </a:lnTo>
                    <a:lnTo>
                      <a:pt x="1684" y="269"/>
                    </a:lnTo>
                    <a:lnTo>
                      <a:pt x="1690" y="274"/>
                    </a:lnTo>
                    <a:lnTo>
                      <a:pt x="1690" y="274"/>
                    </a:lnTo>
                    <a:lnTo>
                      <a:pt x="1665" y="274"/>
                    </a:lnTo>
                    <a:lnTo>
                      <a:pt x="1658" y="274"/>
                    </a:lnTo>
                    <a:lnTo>
                      <a:pt x="1652" y="269"/>
                    </a:lnTo>
                    <a:lnTo>
                      <a:pt x="1652" y="269"/>
                    </a:lnTo>
                    <a:close/>
                    <a:moveTo>
                      <a:pt x="1639" y="224"/>
                    </a:moveTo>
                    <a:lnTo>
                      <a:pt x="1639" y="224"/>
                    </a:lnTo>
                    <a:lnTo>
                      <a:pt x="1652" y="224"/>
                    </a:lnTo>
                    <a:lnTo>
                      <a:pt x="1658" y="224"/>
                    </a:lnTo>
                    <a:lnTo>
                      <a:pt x="1671" y="224"/>
                    </a:lnTo>
                    <a:lnTo>
                      <a:pt x="1677" y="220"/>
                    </a:lnTo>
                    <a:lnTo>
                      <a:pt x="1677" y="220"/>
                    </a:lnTo>
                    <a:lnTo>
                      <a:pt x="1677" y="224"/>
                    </a:lnTo>
                    <a:lnTo>
                      <a:pt x="1665" y="229"/>
                    </a:lnTo>
                    <a:lnTo>
                      <a:pt x="1639" y="224"/>
                    </a:lnTo>
                    <a:lnTo>
                      <a:pt x="1639" y="224"/>
                    </a:lnTo>
                    <a:close/>
                    <a:moveTo>
                      <a:pt x="1627" y="188"/>
                    </a:moveTo>
                    <a:lnTo>
                      <a:pt x="1627" y="188"/>
                    </a:lnTo>
                    <a:lnTo>
                      <a:pt x="1633" y="184"/>
                    </a:lnTo>
                    <a:lnTo>
                      <a:pt x="1627" y="184"/>
                    </a:lnTo>
                    <a:lnTo>
                      <a:pt x="1614" y="179"/>
                    </a:lnTo>
                    <a:lnTo>
                      <a:pt x="1614" y="179"/>
                    </a:lnTo>
                    <a:lnTo>
                      <a:pt x="1620" y="179"/>
                    </a:lnTo>
                    <a:lnTo>
                      <a:pt x="1627" y="179"/>
                    </a:lnTo>
                    <a:lnTo>
                      <a:pt x="1633" y="179"/>
                    </a:lnTo>
                    <a:lnTo>
                      <a:pt x="1633" y="179"/>
                    </a:lnTo>
                    <a:lnTo>
                      <a:pt x="1633" y="179"/>
                    </a:lnTo>
                    <a:lnTo>
                      <a:pt x="1633" y="188"/>
                    </a:lnTo>
                    <a:lnTo>
                      <a:pt x="1633" y="188"/>
                    </a:lnTo>
                    <a:lnTo>
                      <a:pt x="1646" y="193"/>
                    </a:lnTo>
                    <a:lnTo>
                      <a:pt x="1646" y="193"/>
                    </a:lnTo>
                    <a:lnTo>
                      <a:pt x="1633" y="193"/>
                    </a:lnTo>
                    <a:lnTo>
                      <a:pt x="1627" y="188"/>
                    </a:lnTo>
                    <a:lnTo>
                      <a:pt x="1627" y="188"/>
                    </a:lnTo>
                    <a:close/>
                    <a:moveTo>
                      <a:pt x="1658" y="148"/>
                    </a:moveTo>
                    <a:lnTo>
                      <a:pt x="1658" y="148"/>
                    </a:lnTo>
                    <a:lnTo>
                      <a:pt x="1665" y="148"/>
                    </a:lnTo>
                    <a:lnTo>
                      <a:pt x="1671" y="143"/>
                    </a:lnTo>
                    <a:lnTo>
                      <a:pt x="1671" y="143"/>
                    </a:lnTo>
                    <a:lnTo>
                      <a:pt x="1671" y="148"/>
                    </a:lnTo>
                    <a:lnTo>
                      <a:pt x="1665" y="152"/>
                    </a:lnTo>
                    <a:lnTo>
                      <a:pt x="1658" y="152"/>
                    </a:lnTo>
                    <a:lnTo>
                      <a:pt x="1652" y="152"/>
                    </a:lnTo>
                    <a:lnTo>
                      <a:pt x="1652" y="152"/>
                    </a:lnTo>
                    <a:lnTo>
                      <a:pt x="1652" y="143"/>
                    </a:lnTo>
                    <a:lnTo>
                      <a:pt x="1652" y="134"/>
                    </a:lnTo>
                    <a:lnTo>
                      <a:pt x="1658" y="134"/>
                    </a:lnTo>
                    <a:lnTo>
                      <a:pt x="1658" y="134"/>
                    </a:lnTo>
                    <a:lnTo>
                      <a:pt x="1671" y="134"/>
                    </a:lnTo>
                    <a:lnTo>
                      <a:pt x="1690" y="134"/>
                    </a:lnTo>
                    <a:lnTo>
                      <a:pt x="1690" y="134"/>
                    </a:lnTo>
                    <a:lnTo>
                      <a:pt x="1690" y="139"/>
                    </a:lnTo>
                    <a:lnTo>
                      <a:pt x="1684" y="139"/>
                    </a:lnTo>
                    <a:lnTo>
                      <a:pt x="1671" y="139"/>
                    </a:lnTo>
                    <a:lnTo>
                      <a:pt x="1658" y="139"/>
                    </a:lnTo>
                    <a:lnTo>
                      <a:pt x="1658" y="143"/>
                    </a:lnTo>
                    <a:lnTo>
                      <a:pt x="1658" y="148"/>
                    </a:lnTo>
                    <a:lnTo>
                      <a:pt x="1658" y="148"/>
                    </a:lnTo>
                    <a:close/>
                    <a:moveTo>
                      <a:pt x="1696" y="161"/>
                    </a:moveTo>
                    <a:lnTo>
                      <a:pt x="1696" y="161"/>
                    </a:lnTo>
                    <a:lnTo>
                      <a:pt x="1665" y="161"/>
                    </a:lnTo>
                    <a:lnTo>
                      <a:pt x="1652" y="161"/>
                    </a:lnTo>
                    <a:lnTo>
                      <a:pt x="1639" y="157"/>
                    </a:lnTo>
                    <a:lnTo>
                      <a:pt x="1639" y="157"/>
                    </a:lnTo>
                    <a:lnTo>
                      <a:pt x="1677" y="157"/>
                    </a:lnTo>
                    <a:lnTo>
                      <a:pt x="1690" y="157"/>
                    </a:lnTo>
                    <a:lnTo>
                      <a:pt x="1696" y="157"/>
                    </a:lnTo>
                    <a:lnTo>
                      <a:pt x="1696" y="161"/>
                    </a:lnTo>
                    <a:lnTo>
                      <a:pt x="1696" y="161"/>
                    </a:lnTo>
                    <a:close/>
                    <a:moveTo>
                      <a:pt x="1639" y="67"/>
                    </a:moveTo>
                    <a:lnTo>
                      <a:pt x="1639" y="67"/>
                    </a:lnTo>
                    <a:lnTo>
                      <a:pt x="1652" y="67"/>
                    </a:lnTo>
                    <a:lnTo>
                      <a:pt x="1665" y="67"/>
                    </a:lnTo>
                    <a:lnTo>
                      <a:pt x="1665" y="67"/>
                    </a:lnTo>
                    <a:lnTo>
                      <a:pt x="1665" y="62"/>
                    </a:lnTo>
                    <a:lnTo>
                      <a:pt x="1671" y="62"/>
                    </a:lnTo>
                    <a:lnTo>
                      <a:pt x="1671" y="62"/>
                    </a:lnTo>
                    <a:lnTo>
                      <a:pt x="1671" y="71"/>
                    </a:lnTo>
                    <a:lnTo>
                      <a:pt x="1658" y="71"/>
                    </a:lnTo>
                    <a:lnTo>
                      <a:pt x="1646" y="71"/>
                    </a:lnTo>
                    <a:lnTo>
                      <a:pt x="1639" y="67"/>
                    </a:lnTo>
                    <a:lnTo>
                      <a:pt x="1639" y="67"/>
                    </a:lnTo>
                    <a:close/>
                    <a:moveTo>
                      <a:pt x="1772" y="31"/>
                    </a:moveTo>
                    <a:lnTo>
                      <a:pt x="1772" y="31"/>
                    </a:lnTo>
                    <a:lnTo>
                      <a:pt x="1779" y="27"/>
                    </a:lnTo>
                    <a:lnTo>
                      <a:pt x="1779" y="27"/>
                    </a:lnTo>
                    <a:lnTo>
                      <a:pt x="1798" y="27"/>
                    </a:lnTo>
                    <a:lnTo>
                      <a:pt x="1810" y="27"/>
                    </a:lnTo>
                    <a:lnTo>
                      <a:pt x="1823" y="27"/>
                    </a:lnTo>
                    <a:lnTo>
                      <a:pt x="1823" y="27"/>
                    </a:lnTo>
                    <a:lnTo>
                      <a:pt x="1810" y="31"/>
                    </a:lnTo>
                    <a:lnTo>
                      <a:pt x="1804" y="31"/>
                    </a:lnTo>
                    <a:lnTo>
                      <a:pt x="1791" y="31"/>
                    </a:lnTo>
                    <a:lnTo>
                      <a:pt x="1772" y="31"/>
                    </a:lnTo>
                    <a:lnTo>
                      <a:pt x="1772" y="31"/>
                    </a:lnTo>
                    <a:close/>
                    <a:moveTo>
                      <a:pt x="1854" y="215"/>
                    </a:moveTo>
                    <a:lnTo>
                      <a:pt x="1854" y="215"/>
                    </a:lnTo>
                    <a:lnTo>
                      <a:pt x="1899" y="215"/>
                    </a:lnTo>
                    <a:lnTo>
                      <a:pt x="1892" y="215"/>
                    </a:lnTo>
                    <a:lnTo>
                      <a:pt x="1854" y="220"/>
                    </a:lnTo>
                    <a:lnTo>
                      <a:pt x="1823" y="215"/>
                    </a:lnTo>
                    <a:lnTo>
                      <a:pt x="1823" y="215"/>
                    </a:lnTo>
                    <a:lnTo>
                      <a:pt x="1810" y="211"/>
                    </a:lnTo>
                    <a:lnTo>
                      <a:pt x="1823" y="211"/>
                    </a:lnTo>
                    <a:lnTo>
                      <a:pt x="1848" y="211"/>
                    </a:lnTo>
                    <a:lnTo>
                      <a:pt x="1854" y="215"/>
                    </a:lnTo>
                    <a:lnTo>
                      <a:pt x="1854" y="215"/>
                    </a:lnTo>
                    <a:close/>
                    <a:moveTo>
                      <a:pt x="1861" y="319"/>
                    </a:moveTo>
                    <a:lnTo>
                      <a:pt x="1861" y="319"/>
                    </a:lnTo>
                    <a:lnTo>
                      <a:pt x="1848" y="319"/>
                    </a:lnTo>
                    <a:lnTo>
                      <a:pt x="1835" y="319"/>
                    </a:lnTo>
                    <a:lnTo>
                      <a:pt x="1835" y="319"/>
                    </a:lnTo>
                    <a:lnTo>
                      <a:pt x="1810" y="314"/>
                    </a:lnTo>
                    <a:lnTo>
                      <a:pt x="1817" y="314"/>
                    </a:lnTo>
                    <a:lnTo>
                      <a:pt x="1842" y="314"/>
                    </a:lnTo>
                    <a:lnTo>
                      <a:pt x="1854" y="314"/>
                    </a:lnTo>
                    <a:lnTo>
                      <a:pt x="1861" y="319"/>
                    </a:lnTo>
                    <a:lnTo>
                      <a:pt x="1861" y="319"/>
                    </a:lnTo>
                    <a:close/>
                    <a:moveTo>
                      <a:pt x="1810" y="323"/>
                    </a:moveTo>
                    <a:lnTo>
                      <a:pt x="1810" y="323"/>
                    </a:lnTo>
                    <a:lnTo>
                      <a:pt x="1817" y="323"/>
                    </a:lnTo>
                    <a:lnTo>
                      <a:pt x="1835" y="323"/>
                    </a:lnTo>
                    <a:lnTo>
                      <a:pt x="1854" y="323"/>
                    </a:lnTo>
                    <a:lnTo>
                      <a:pt x="1854" y="328"/>
                    </a:lnTo>
                    <a:lnTo>
                      <a:pt x="1848" y="332"/>
                    </a:lnTo>
                    <a:lnTo>
                      <a:pt x="1848" y="332"/>
                    </a:lnTo>
                    <a:lnTo>
                      <a:pt x="1842" y="328"/>
                    </a:lnTo>
                    <a:lnTo>
                      <a:pt x="1823" y="328"/>
                    </a:lnTo>
                    <a:lnTo>
                      <a:pt x="1810" y="328"/>
                    </a:lnTo>
                    <a:lnTo>
                      <a:pt x="1804" y="323"/>
                    </a:lnTo>
                    <a:lnTo>
                      <a:pt x="1810" y="323"/>
                    </a:lnTo>
                    <a:lnTo>
                      <a:pt x="1810" y="323"/>
                    </a:lnTo>
                    <a:close/>
                    <a:moveTo>
                      <a:pt x="1810" y="247"/>
                    </a:moveTo>
                    <a:lnTo>
                      <a:pt x="1810" y="247"/>
                    </a:lnTo>
                    <a:lnTo>
                      <a:pt x="1886" y="247"/>
                    </a:lnTo>
                    <a:lnTo>
                      <a:pt x="1886" y="247"/>
                    </a:lnTo>
                    <a:lnTo>
                      <a:pt x="1899" y="251"/>
                    </a:lnTo>
                    <a:lnTo>
                      <a:pt x="1905" y="251"/>
                    </a:lnTo>
                    <a:lnTo>
                      <a:pt x="1892" y="251"/>
                    </a:lnTo>
                    <a:lnTo>
                      <a:pt x="1892" y="251"/>
                    </a:lnTo>
                    <a:lnTo>
                      <a:pt x="1867" y="251"/>
                    </a:lnTo>
                    <a:lnTo>
                      <a:pt x="1842" y="251"/>
                    </a:lnTo>
                    <a:lnTo>
                      <a:pt x="1810" y="247"/>
                    </a:lnTo>
                    <a:lnTo>
                      <a:pt x="1810" y="247"/>
                    </a:lnTo>
                    <a:close/>
                    <a:moveTo>
                      <a:pt x="1867" y="260"/>
                    </a:moveTo>
                    <a:lnTo>
                      <a:pt x="1867" y="260"/>
                    </a:lnTo>
                    <a:lnTo>
                      <a:pt x="1835" y="260"/>
                    </a:lnTo>
                    <a:lnTo>
                      <a:pt x="1817" y="260"/>
                    </a:lnTo>
                    <a:lnTo>
                      <a:pt x="1804" y="256"/>
                    </a:lnTo>
                    <a:lnTo>
                      <a:pt x="1804" y="256"/>
                    </a:lnTo>
                    <a:lnTo>
                      <a:pt x="1817" y="256"/>
                    </a:lnTo>
                    <a:lnTo>
                      <a:pt x="1835" y="256"/>
                    </a:lnTo>
                    <a:lnTo>
                      <a:pt x="1854" y="256"/>
                    </a:lnTo>
                    <a:lnTo>
                      <a:pt x="1867" y="260"/>
                    </a:lnTo>
                    <a:lnTo>
                      <a:pt x="1867" y="260"/>
                    </a:lnTo>
                    <a:close/>
                    <a:moveTo>
                      <a:pt x="1905" y="274"/>
                    </a:moveTo>
                    <a:lnTo>
                      <a:pt x="1905" y="274"/>
                    </a:lnTo>
                    <a:lnTo>
                      <a:pt x="1880" y="274"/>
                    </a:lnTo>
                    <a:lnTo>
                      <a:pt x="1848" y="274"/>
                    </a:lnTo>
                    <a:lnTo>
                      <a:pt x="1823" y="274"/>
                    </a:lnTo>
                    <a:lnTo>
                      <a:pt x="1810" y="269"/>
                    </a:lnTo>
                    <a:lnTo>
                      <a:pt x="1804" y="265"/>
                    </a:lnTo>
                    <a:lnTo>
                      <a:pt x="1804" y="265"/>
                    </a:lnTo>
                    <a:lnTo>
                      <a:pt x="1829" y="269"/>
                    </a:lnTo>
                    <a:lnTo>
                      <a:pt x="1854" y="269"/>
                    </a:lnTo>
                    <a:lnTo>
                      <a:pt x="1886" y="269"/>
                    </a:lnTo>
                    <a:lnTo>
                      <a:pt x="1892" y="274"/>
                    </a:lnTo>
                    <a:lnTo>
                      <a:pt x="1905" y="274"/>
                    </a:lnTo>
                    <a:lnTo>
                      <a:pt x="1905" y="274"/>
                    </a:lnTo>
                    <a:close/>
                    <a:moveTo>
                      <a:pt x="1798" y="278"/>
                    </a:moveTo>
                    <a:lnTo>
                      <a:pt x="1798" y="278"/>
                    </a:lnTo>
                    <a:lnTo>
                      <a:pt x="1823" y="278"/>
                    </a:lnTo>
                    <a:lnTo>
                      <a:pt x="1835" y="278"/>
                    </a:lnTo>
                    <a:lnTo>
                      <a:pt x="1848" y="283"/>
                    </a:lnTo>
                    <a:lnTo>
                      <a:pt x="1848" y="283"/>
                    </a:lnTo>
                    <a:lnTo>
                      <a:pt x="1905" y="283"/>
                    </a:lnTo>
                    <a:lnTo>
                      <a:pt x="1905" y="283"/>
                    </a:lnTo>
                    <a:lnTo>
                      <a:pt x="1880" y="287"/>
                    </a:lnTo>
                    <a:lnTo>
                      <a:pt x="1842" y="283"/>
                    </a:lnTo>
                    <a:lnTo>
                      <a:pt x="1810" y="283"/>
                    </a:lnTo>
                    <a:lnTo>
                      <a:pt x="1798" y="278"/>
                    </a:lnTo>
                    <a:lnTo>
                      <a:pt x="1798" y="278"/>
                    </a:lnTo>
                    <a:close/>
                    <a:moveTo>
                      <a:pt x="2196" y="323"/>
                    </a:moveTo>
                    <a:lnTo>
                      <a:pt x="2196" y="323"/>
                    </a:lnTo>
                    <a:lnTo>
                      <a:pt x="2209" y="319"/>
                    </a:lnTo>
                    <a:lnTo>
                      <a:pt x="2215" y="323"/>
                    </a:lnTo>
                    <a:lnTo>
                      <a:pt x="2215" y="323"/>
                    </a:lnTo>
                    <a:lnTo>
                      <a:pt x="2253" y="323"/>
                    </a:lnTo>
                    <a:lnTo>
                      <a:pt x="2266" y="323"/>
                    </a:lnTo>
                    <a:lnTo>
                      <a:pt x="2260" y="323"/>
                    </a:lnTo>
                    <a:lnTo>
                      <a:pt x="2260" y="323"/>
                    </a:lnTo>
                    <a:lnTo>
                      <a:pt x="2234" y="328"/>
                    </a:lnTo>
                    <a:lnTo>
                      <a:pt x="2196" y="323"/>
                    </a:lnTo>
                    <a:lnTo>
                      <a:pt x="2196" y="323"/>
                    </a:lnTo>
                    <a:close/>
                    <a:moveTo>
                      <a:pt x="2025" y="328"/>
                    </a:moveTo>
                    <a:lnTo>
                      <a:pt x="2025" y="328"/>
                    </a:lnTo>
                    <a:lnTo>
                      <a:pt x="2019" y="323"/>
                    </a:lnTo>
                    <a:lnTo>
                      <a:pt x="2019" y="323"/>
                    </a:lnTo>
                    <a:lnTo>
                      <a:pt x="2013" y="323"/>
                    </a:lnTo>
                    <a:lnTo>
                      <a:pt x="2013" y="323"/>
                    </a:lnTo>
                    <a:lnTo>
                      <a:pt x="2019" y="323"/>
                    </a:lnTo>
                    <a:lnTo>
                      <a:pt x="2019" y="319"/>
                    </a:lnTo>
                    <a:lnTo>
                      <a:pt x="2019" y="314"/>
                    </a:lnTo>
                    <a:lnTo>
                      <a:pt x="2025" y="310"/>
                    </a:lnTo>
                    <a:lnTo>
                      <a:pt x="2025" y="310"/>
                    </a:lnTo>
                    <a:lnTo>
                      <a:pt x="2025" y="319"/>
                    </a:lnTo>
                    <a:lnTo>
                      <a:pt x="2032" y="323"/>
                    </a:lnTo>
                    <a:lnTo>
                      <a:pt x="2032" y="323"/>
                    </a:lnTo>
                    <a:lnTo>
                      <a:pt x="2051" y="319"/>
                    </a:lnTo>
                    <a:lnTo>
                      <a:pt x="2051" y="319"/>
                    </a:lnTo>
                    <a:lnTo>
                      <a:pt x="2076" y="323"/>
                    </a:lnTo>
                    <a:lnTo>
                      <a:pt x="2070" y="323"/>
                    </a:lnTo>
                    <a:lnTo>
                      <a:pt x="2051" y="323"/>
                    </a:lnTo>
                    <a:lnTo>
                      <a:pt x="2025" y="328"/>
                    </a:lnTo>
                    <a:lnTo>
                      <a:pt x="2025" y="328"/>
                    </a:lnTo>
                    <a:close/>
                    <a:moveTo>
                      <a:pt x="2063" y="337"/>
                    </a:moveTo>
                    <a:lnTo>
                      <a:pt x="2063" y="337"/>
                    </a:lnTo>
                    <a:lnTo>
                      <a:pt x="2019" y="337"/>
                    </a:lnTo>
                    <a:lnTo>
                      <a:pt x="2019" y="337"/>
                    </a:lnTo>
                    <a:lnTo>
                      <a:pt x="2019" y="332"/>
                    </a:lnTo>
                    <a:lnTo>
                      <a:pt x="2038" y="332"/>
                    </a:lnTo>
                    <a:lnTo>
                      <a:pt x="2063" y="337"/>
                    </a:lnTo>
                    <a:lnTo>
                      <a:pt x="2063" y="337"/>
                    </a:lnTo>
                    <a:close/>
                    <a:moveTo>
                      <a:pt x="1943" y="418"/>
                    </a:moveTo>
                    <a:lnTo>
                      <a:pt x="1943" y="418"/>
                    </a:lnTo>
                    <a:lnTo>
                      <a:pt x="1943" y="426"/>
                    </a:lnTo>
                    <a:lnTo>
                      <a:pt x="1949" y="426"/>
                    </a:lnTo>
                    <a:lnTo>
                      <a:pt x="1949" y="426"/>
                    </a:lnTo>
                    <a:lnTo>
                      <a:pt x="1956" y="426"/>
                    </a:lnTo>
                    <a:lnTo>
                      <a:pt x="1956" y="426"/>
                    </a:lnTo>
                    <a:lnTo>
                      <a:pt x="1956" y="431"/>
                    </a:lnTo>
                    <a:lnTo>
                      <a:pt x="1956" y="435"/>
                    </a:lnTo>
                    <a:lnTo>
                      <a:pt x="1956" y="435"/>
                    </a:lnTo>
                    <a:lnTo>
                      <a:pt x="1956" y="435"/>
                    </a:lnTo>
                    <a:lnTo>
                      <a:pt x="1949" y="431"/>
                    </a:lnTo>
                    <a:lnTo>
                      <a:pt x="1949" y="431"/>
                    </a:lnTo>
                    <a:lnTo>
                      <a:pt x="1943" y="435"/>
                    </a:lnTo>
                    <a:lnTo>
                      <a:pt x="1943" y="435"/>
                    </a:lnTo>
                    <a:lnTo>
                      <a:pt x="1937" y="426"/>
                    </a:lnTo>
                    <a:lnTo>
                      <a:pt x="1937" y="422"/>
                    </a:lnTo>
                    <a:lnTo>
                      <a:pt x="1943" y="418"/>
                    </a:lnTo>
                    <a:lnTo>
                      <a:pt x="1943" y="418"/>
                    </a:lnTo>
                    <a:close/>
                    <a:moveTo>
                      <a:pt x="2373" y="503"/>
                    </a:moveTo>
                    <a:lnTo>
                      <a:pt x="2373" y="503"/>
                    </a:lnTo>
                    <a:lnTo>
                      <a:pt x="2361" y="507"/>
                    </a:lnTo>
                    <a:lnTo>
                      <a:pt x="2348" y="507"/>
                    </a:lnTo>
                    <a:lnTo>
                      <a:pt x="2348" y="507"/>
                    </a:lnTo>
                    <a:lnTo>
                      <a:pt x="2348" y="498"/>
                    </a:lnTo>
                    <a:lnTo>
                      <a:pt x="2348" y="498"/>
                    </a:lnTo>
                    <a:lnTo>
                      <a:pt x="2361" y="498"/>
                    </a:lnTo>
                    <a:lnTo>
                      <a:pt x="2373" y="503"/>
                    </a:lnTo>
                    <a:lnTo>
                      <a:pt x="2373" y="503"/>
                    </a:lnTo>
                    <a:close/>
                    <a:moveTo>
                      <a:pt x="2335" y="512"/>
                    </a:moveTo>
                    <a:lnTo>
                      <a:pt x="2335" y="512"/>
                    </a:lnTo>
                    <a:lnTo>
                      <a:pt x="2361" y="512"/>
                    </a:lnTo>
                    <a:lnTo>
                      <a:pt x="2367" y="512"/>
                    </a:lnTo>
                    <a:lnTo>
                      <a:pt x="2373" y="512"/>
                    </a:lnTo>
                    <a:lnTo>
                      <a:pt x="2373" y="512"/>
                    </a:lnTo>
                    <a:lnTo>
                      <a:pt x="2367" y="516"/>
                    </a:lnTo>
                    <a:lnTo>
                      <a:pt x="2373" y="521"/>
                    </a:lnTo>
                    <a:lnTo>
                      <a:pt x="2373" y="525"/>
                    </a:lnTo>
                    <a:lnTo>
                      <a:pt x="2367" y="530"/>
                    </a:lnTo>
                    <a:lnTo>
                      <a:pt x="2367" y="530"/>
                    </a:lnTo>
                    <a:lnTo>
                      <a:pt x="2380" y="539"/>
                    </a:lnTo>
                    <a:lnTo>
                      <a:pt x="2392" y="543"/>
                    </a:lnTo>
                    <a:lnTo>
                      <a:pt x="2399" y="543"/>
                    </a:lnTo>
                    <a:lnTo>
                      <a:pt x="2399" y="543"/>
                    </a:lnTo>
                    <a:lnTo>
                      <a:pt x="2405" y="548"/>
                    </a:lnTo>
                    <a:lnTo>
                      <a:pt x="2411" y="552"/>
                    </a:lnTo>
                    <a:lnTo>
                      <a:pt x="2411" y="552"/>
                    </a:lnTo>
                    <a:lnTo>
                      <a:pt x="2411" y="557"/>
                    </a:lnTo>
                    <a:lnTo>
                      <a:pt x="2411" y="557"/>
                    </a:lnTo>
                    <a:lnTo>
                      <a:pt x="2399" y="548"/>
                    </a:lnTo>
                    <a:lnTo>
                      <a:pt x="2392" y="548"/>
                    </a:lnTo>
                    <a:lnTo>
                      <a:pt x="2392" y="552"/>
                    </a:lnTo>
                    <a:lnTo>
                      <a:pt x="2392" y="552"/>
                    </a:lnTo>
                    <a:lnTo>
                      <a:pt x="2380" y="543"/>
                    </a:lnTo>
                    <a:lnTo>
                      <a:pt x="2373" y="539"/>
                    </a:lnTo>
                    <a:lnTo>
                      <a:pt x="2361" y="539"/>
                    </a:lnTo>
                    <a:lnTo>
                      <a:pt x="2361" y="539"/>
                    </a:lnTo>
                    <a:lnTo>
                      <a:pt x="2361" y="548"/>
                    </a:lnTo>
                    <a:lnTo>
                      <a:pt x="2361" y="552"/>
                    </a:lnTo>
                    <a:lnTo>
                      <a:pt x="2361" y="552"/>
                    </a:lnTo>
                    <a:lnTo>
                      <a:pt x="2348" y="552"/>
                    </a:lnTo>
                    <a:lnTo>
                      <a:pt x="2342" y="557"/>
                    </a:lnTo>
                    <a:lnTo>
                      <a:pt x="2342" y="561"/>
                    </a:lnTo>
                    <a:lnTo>
                      <a:pt x="2342" y="561"/>
                    </a:lnTo>
                    <a:lnTo>
                      <a:pt x="2348" y="561"/>
                    </a:lnTo>
                    <a:lnTo>
                      <a:pt x="2348" y="566"/>
                    </a:lnTo>
                    <a:lnTo>
                      <a:pt x="2342" y="570"/>
                    </a:lnTo>
                    <a:lnTo>
                      <a:pt x="2335" y="570"/>
                    </a:lnTo>
                    <a:lnTo>
                      <a:pt x="2335" y="570"/>
                    </a:lnTo>
                    <a:lnTo>
                      <a:pt x="2335" y="512"/>
                    </a:lnTo>
                    <a:lnTo>
                      <a:pt x="2335" y="512"/>
                    </a:lnTo>
                    <a:close/>
                    <a:moveTo>
                      <a:pt x="2266" y="687"/>
                    </a:moveTo>
                    <a:lnTo>
                      <a:pt x="2266" y="687"/>
                    </a:lnTo>
                    <a:lnTo>
                      <a:pt x="2279" y="687"/>
                    </a:lnTo>
                    <a:lnTo>
                      <a:pt x="2285" y="687"/>
                    </a:lnTo>
                    <a:lnTo>
                      <a:pt x="2291" y="692"/>
                    </a:lnTo>
                    <a:lnTo>
                      <a:pt x="2291" y="692"/>
                    </a:lnTo>
                    <a:lnTo>
                      <a:pt x="2272" y="696"/>
                    </a:lnTo>
                    <a:lnTo>
                      <a:pt x="2266" y="692"/>
                    </a:lnTo>
                    <a:lnTo>
                      <a:pt x="2266" y="687"/>
                    </a:lnTo>
                    <a:lnTo>
                      <a:pt x="2266" y="687"/>
                    </a:lnTo>
                    <a:close/>
                    <a:moveTo>
                      <a:pt x="2222" y="620"/>
                    </a:moveTo>
                    <a:lnTo>
                      <a:pt x="2222" y="620"/>
                    </a:lnTo>
                    <a:lnTo>
                      <a:pt x="2228" y="615"/>
                    </a:lnTo>
                    <a:lnTo>
                      <a:pt x="2241" y="615"/>
                    </a:lnTo>
                    <a:lnTo>
                      <a:pt x="2241" y="615"/>
                    </a:lnTo>
                    <a:lnTo>
                      <a:pt x="2241" y="624"/>
                    </a:lnTo>
                    <a:lnTo>
                      <a:pt x="2241" y="629"/>
                    </a:lnTo>
                    <a:lnTo>
                      <a:pt x="2234" y="633"/>
                    </a:lnTo>
                    <a:lnTo>
                      <a:pt x="2234" y="633"/>
                    </a:lnTo>
                    <a:lnTo>
                      <a:pt x="2228" y="624"/>
                    </a:lnTo>
                    <a:lnTo>
                      <a:pt x="2222" y="620"/>
                    </a:lnTo>
                    <a:lnTo>
                      <a:pt x="2222" y="620"/>
                    </a:lnTo>
                    <a:close/>
                    <a:moveTo>
                      <a:pt x="2196" y="588"/>
                    </a:moveTo>
                    <a:lnTo>
                      <a:pt x="2196" y="588"/>
                    </a:lnTo>
                    <a:lnTo>
                      <a:pt x="2209" y="588"/>
                    </a:lnTo>
                    <a:lnTo>
                      <a:pt x="2209" y="588"/>
                    </a:lnTo>
                    <a:lnTo>
                      <a:pt x="2215" y="597"/>
                    </a:lnTo>
                    <a:lnTo>
                      <a:pt x="2215" y="597"/>
                    </a:lnTo>
                    <a:lnTo>
                      <a:pt x="2196" y="597"/>
                    </a:lnTo>
                    <a:lnTo>
                      <a:pt x="2196" y="597"/>
                    </a:lnTo>
                    <a:lnTo>
                      <a:pt x="2196" y="588"/>
                    </a:lnTo>
                    <a:lnTo>
                      <a:pt x="2196" y="588"/>
                    </a:lnTo>
                    <a:close/>
                    <a:moveTo>
                      <a:pt x="2158" y="588"/>
                    </a:moveTo>
                    <a:lnTo>
                      <a:pt x="2158" y="588"/>
                    </a:lnTo>
                    <a:lnTo>
                      <a:pt x="2165" y="588"/>
                    </a:lnTo>
                    <a:lnTo>
                      <a:pt x="2177" y="588"/>
                    </a:lnTo>
                    <a:lnTo>
                      <a:pt x="2190" y="588"/>
                    </a:lnTo>
                    <a:lnTo>
                      <a:pt x="2190" y="593"/>
                    </a:lnTo>
                    <a:lnTo>
                      <a:pt x="2190" y="593"/>
                    </a:lnTo>
                    <a:lnTo>
                      <a:pt x="2184" y="597"/>
                    </a:lnTo>
                    <a:lnTo>
                      <a:pt x="2171" y="597"/>
                    </a:lnTo>
                    <a:lnTo>
                      <a:pt x="2165" y="597"/>
                    </a:lnTo>
                    <a:lnTo>
                      <a:pt x="2158" y="588"/>
                    </a:lnTo>
                    <a:lnTo>
                      <a:pt x="2158" y="588"/>
                    </a:lnTo>
                    <a:close/>
                    <a:moveTo>
                      <a:pt x="2120" y="597"/>
                    </a:moveTo>
                    <a:lnTo>
                      <a:pt x="2120" y="597"/>
                    </a:lnTo>
                    <a:lnTo>
                      <a:pt x="2127" y="593"/>
                    </a:lnTo>
                    <a:lnTo>
                      <a:pt x="2127" y="588"/>
                    </a:lnTo>
                    <a:lnTo>
                      <a:pt x="2127" y="584"/>
                    </a:lnTo>
                    <a:lnTo>
                      <a:pt x="2133" y="584"/>
                    </a:lnTo>
                    <a:lnTo>
                      <a:pt x="2133" y="584"/>
                    </a:lnTo>
                    <a:lnTo>
                      <a:pt x="2133" y="593"/>
                    </a:lnTo>
                    <a:lnTo>
                      <a:pt x="2133" y="597"/>
                    </a:lnTo>
                    <a:lnTo>
                      <a:pt x="2133" y="597"/>
                    </a:lnTo>
                    <a:lnTo>
                      <a:pt x="2127" y="602"/>
                    </a:lnTo>
                    <a:lnTo>
                      <a:pt x="2120" y="602"/>
                    </a:lnTo>
                    <a:lnTo>
                      <a:pt x="2120" y="597"/>
                    </a:lnTo>
                    <a:lnTo>
                      <a:pt x="2120" y="597"/>
                    </a:lnTo>
                    <a:close/>
                    <a:moveTo>
                      <a:pt x="2089" y="620"/>
                    </a:moveTo>
                    <a:lnTo>
                      <a:pt x="2089" y="620"/>
                    </a:lnTo>
                    <a:lnTo>
                      <a:pt x="2114" y="624"/>
                    </a:lnTo>
                    <a:lnTo>
                      <a:pt x="2120" y="629"/>
                    </a:lnTo>
                    <a:lnTo>
                      <a:pt x="2120" y="633"/>
                    </a:lnTo>
                    <a:lnTo>
                      <a:pt x="2120" y="633"/>
                    </a:lnTo>
                    <a:lnTo>
                      <a:pt x="2120" y="629"/>
                    </a:lnTo>
                    <a:lnTo>
                      <a:pt x="2114" y="629"/>
                    </a:lnTo>
                    <a:lnTo>
                      <a:pt x="2101" y="633"/>
                    </a:lnTo>
                    <a:lnTo>
                      <a:pt x="2101" y="633"/>
                    </a:lnTo>
                    <a:lnTo>
                      <a:pt x="2101" y="629"/>
                    </a:lnTo>
                    <a:lnTo>
                      <a:pt x="2101" y="624"/>
                    </a:lnTo>
                    <a:lnTo>
                      <a:pt x="2101" y="624"/>
                    </a:lnTo>
                    <a:lnTo>
                      <a:pt x="2101" y="624"/>
                    </a:lnTo>
                    <a:lnTo>
                      <a:pt x="2095" y="624"/>
                    </a:lnTo>
                    <a:lnTo>
                      <a:pt x="2089" y="620"/>
                    </a:lnTo>
                    <a:lnTo>
                      <a:pt x="2089" y="620"/>
                    </a:lnTo>
                    <a:close/>
                    <a:moveTo>
                      <a:pt x="1968" y="611"/>
                    </a:moveTo>
                    <a:lnTo>
                      <a:pt x="1968" y="611"/>
                    </a:lnTo>
                    <a:lnTo>
                      <a:pt x="1981" y="611"/>
                    </a:lnTo>
                    <a:lnTo>
                      <a:pt x="1981" y="611"/>
                    </a:lnTo>
                    <a:lnTo>
                      <a:pt x="1981" y="620"/>
                    </a:lnTo>
                    <a:lnTo>
                      <a:pt x="1981" y="620"/>
                    </a:lnTo>
                    <a:lnTo>
                      <a:pt x="1994" y="624"/>
                    </a:lnTo>
                    <a:lnTo>
                      <a:pt x="1987" y="615"/>
                    </a:lnTo>
                    <a:lnTo>
                      <a:pt x="1987" y="615"/>
                    </a:lnTo>
                    <a:lnTo>
                      <a:pt x="2000" y="615"/>
                    </a:lnTo>
                    <a:lnTo>
                      <a:pt x="2006" y="624"/>
                    </a:lnTo>
                    <a:lnTo>
                      <a:pt x="2006" y="624"/>
                    </a:lnTo>
                    <a:lnTo>
                      <a:pt x="1994" y="624"/>
                    </a:lnTo>
                    <a:lnTo>
                      <a:pt x="1994" y="629"/>
                    </a:lnTo>
                    <a:lnTo>
                      <a:pt x="1987" y="629"/>
                    </a:lnTo>
                    <a:lnTo>
                      <a:pt x="1987" y="629"/>
                    </a:lnTo>
                    <a:lnTo>
                      <a:pt x="1987" y="633"/>
                    </a:lnTo>
                    <a:lnTo>
                      <a:pt x="1981" y="633"/>
                    </a:lnTo>
                    <a:lnTo>
                      <a:pt x="1981" y="633"/>
                    </a:lnTo>
                    <a:lnTo>
                      <a:pt x="1981" y="624"/>
                    </a:lnTo>
                    <a:lnTo>
                      <a:pt x="1975" y="624"/>
                    </a:lnTo>
                    <a:lnTo>
                      <a:pt x="1968" y="624"/>
                    </a:lnTo>
                    <a:lnTo>
                      <a:pt x="1968" y="620"/>
                    </a:lnTo>
                    <a:lnTo>
                      <a:pt x="1968" y="620"/>
                    </a:lnTo>
                    <a:lnTo>
                      <a:pt x="1968" y="615"/>
                    </a:lnTo>
                    <a:lnTo>
                      <a:pt x="1968" y="611"/>
                    </a:lnTo>
                    <a:lnTo>
                      <a:pt x="1968" y="611"/>
                    </a:lnTo>
                    <a:close/>
                    <a:moveTo>
                      <a:pt x="1892" y="606"/>
                    </a:moveTo>
                    <a:lnTo>
                      <a:pt x="1892" y="606"/>
                    </a:lnTo>
                    <a:lnTo>
                      <a:pt x="1911" y="611"/>
                    </a:lnTo>
                    <a:lnTo>
                      <a:pt x="1924" y="615"/>
                    </a:lnTo>
                    <a:lnTo>
                      <a:pt x="1924" y="615"/>
                    </a:lnTo>
                    <a:lnTo>
                      <a:pt x="1911" y="615"/>
                    </a:lnTo>
                    <a:lnTo>
                      <a:pt x="1899" y="615"/>
                    </a:lnTo>
                    <a:lnTo>
                      <a:pt x="1892" y="615"/>
                    </a:lnTo>
                    <a:lnTo>
                      <a:pt x="1892" y="606"/>
                    </a:lnTo>
                    <a:lnTo>
                      <a:pt x="1892" y="606"/>
                    </a:lnTo>
                    <a:close/>
                    <a:moveTo>
                      <a:pt x="1848" y="611"/>
                    </a:moveTo>
                    <a:lnTo>
                      <a:pt x="1848" y="611"/>
                    </a:lnTo>
                    <a:lnTo>
                      <a:pt x="1854" y="611"/>
                    </a:lnTo>
                    <a:lnTo>
                      <a:pt x="1861" y="602"/>
                    </a:lnTo>
                    <a:lnTo>
                      <a:pt x="1861" y="597"/>
                    </a:lnTo>
                    <a:lnTo>
                      <a:pt x="1861" y="588"/>
                    </a:lnTo>
                    <a:lnTo>
                      <a:pt x="1861" y="588"/>
                    </a:lnTo>
                    <a:lnTo>
                      <a:pt x="1873" y="602"/>
                    </a:lnTo>
                    <a:lnTo>
                      <a:pt x="1880" y="606"/>
                    </a:lnTo>
                    <a:lnTo>
                      <a:pt x="1886" y="611"/>
                    </a:lnTo>
                    <a:lnTo>
                      <a:pt x="1886" y="611"/>
                    </a:lnTo>
                    <a:lnTo>
                      <a:pt x="1861" y="615"/>
                    </a:lnTo>
                    <a:lnTo>
                      <a:pt x="1854" y="615"/>
                    </a:lnTo>
                    <a:lnTo>
                      <a:pt x="1848" y="611"/>
                    </a:lnTo>
                    <a:lnTo>
                      <a:pt x="1848" y="611"/>
                    </a:lnTo>
                    <a:close/>
                    <a:moveTo>
                      <a:pt x="1728" y="561"/>
                    </a:moveTo>
                    <a:lnTo>
                      <a:pt x="1728" y="561"/>
                    </a:lnTo>
                    <a:lnTo>
                      <a:pt x="1728" y="570"/>
                    </a:lnTo>
                    <a:lnTo>
                      <a:pt x="1715" y="575"/>
                    </a:lnTo>
                    <a:lnTo>
                      <a:pt x="1690" y="570"/>
                    </a:lnTo>
                    <a:lnTo>
                      <a:pt x="1690" y="570"/>
                    </a:lnTo>
                    <a:lnTo>
                      <a:pt x="1690" y="557"/>
                    </a:lnTo>
                    <a:lnTo>
                      <a:pt x="1696" y="557"/>
                    </a:lnTo>
                    <a:lnTo>
                      <a:pt x="1703" y="557"/>
                    </a:lnTo>
                    <a:lnTo>
                      <a:pt x="1728" y="561"/>
                    </a:lnTo>
                    <a:lnTo>
                      <a:pt x="1728" y="561"/>
                    </a:lnTo>
                    <a:close/>
                    <a:moveTo>
                      <a:pt x="1690" y="579"/>
                    </a:moveTo>
                    <a:lnTo>
                      <a:pt x="1690" y="579"/>
                    </a:lnTo>
                    <a:lnTo>
                      <a:pt x="1696" y="584"/>
                    </a:lnTo>
                    <a:lnTo>
                      <a:pt x="1703" y="584"/>
                    </a:lnTo>
                    <a:lnTo>
                      <a:pt x="1715" y="579"/>
                    </a:lnTo>
                    <a:lnTo>
                      <a:pt x="1715" y="579"/>
                    </a:lnTo>
                    <a:lnTo>
                      <a:pt x="1722" y="593"/>
                    </a:lnTo>
                    <a:lnTo>
                      <a:pt x="1715" y="602"/>
                    </a:lnTo>
                    <a:lnTo>
                      <a:pt x="1715" y="602"/>
                    </a:lnTo>
                    <a:lnTo>
                      <a:pt x="1715" y="602"/>
                    </a:lnTo>
                    <a:lnTo>
                      <a:pt x="1715" y="602"/>
                    </a:lnTo>
                    <a:lnTo>
                      <a:pt x="1715" y="597"/>
                    </a:lnTo>
                    <a:lnTo>
                      <a:pt x="1709" y="593"/>
                    </a:lnTo>
                    <a:lnTo>
                      <a:pt x="1703" y="588"/>
                    </a:lnTo>
                    <a:lnTo>
                      <a:pt x="1690" y="584"/>
                    </a:lnTo>
                    <a:lnTo>
                      <a:pt x="1690" y="584"/>
                    </a:lnTo>
                    <a:lnTo>
                      <a:pt x="1690" y="579"/>
                    </a:lnTo>
                    <a:lnTo>
                      <a:pt x="1690" y="579"/>
                    </a:lnTo>
                    <a:close/>
                    <a:moveTo>
                      <a:pt x="1753" y="615"/>
                    </a:moveTo>
                    <a:lnTo>
                      <a:pt x="1753" y="615"/>
                    </a:lnTo>
                    <a:lnTo>
                      <a:pt x="1753" y="597"/>
                    </a:lnTo>
                    <a:lnTo>
                      <a:pt x="1753" y="588"/>
                    </a:lnTo>
                    <a:lnTo>
                      <a:pt x="1760" y="584"/>
                    </a:lnTo>
                    <a:lnTo>
                      <a:pt x="1760" y="584"/>
                    </a:lnTo>
                    <a:lnTo>
                      <a:pt x="1760" y="602"/>
                    </a:lnTo>
                    <a:lnTo>
                      <a:pt x="1760" y="606"/>
                    </a:lnTo>
                    <a:lnTo>
                      <a:pt x="1753" y="615"/>
                    </a:lnTo>
                    <a:lnTo>
                      <a:pt x="1753" y="615"/>
                    </a:lnTo>
                    <a:close/>
                    <a:moveTo>
                      <a:pt x="1684" y="674"/>
                    </a:moveTo>
                    <a:lnTo>
                      <a:pt x="1684" y="674"/>
                    </a:lnTo>
                    <a:lnTo>
                      <a:pt x="1696" y="669"/>
                    </a:lnTo>
                    <a:lnTo>
                      <a:pt x="1696" y="665"/>
                    </a:lnTo>
                    <a:lnTo>
                      <a:pt x="1690" y="660"/>
                    </a:lnTo>
                    <a:lnTo>
                      <a:pt x="1690" y="660"/>
                    </a:lnTo>
                    <a:lnTo>
                      <a:pt x="1696" y="660"/>
                    </a:lnTo>
                    <a:lnTo>
                      <a:pt x="1703" y="660"/>
                    </a:lnTo>
                    <a:lnTo>
                      <a:pt x="1709" y="665"/>
                    </a:lnTo>
                    <a:lnTo>
                      <a:pt x="1703" y="674"/>
                    </a:lnTo>
                    <a:lnTo>
                      <a:pt x="1703" y="674"/>
                    </a:lnTo>
                    <a:lnTo>
                      <a:pt x="1715" y="674"/>
                    </a:lnTo>
                    <a:lnTo>
                      <a:pt x="1715" y="674"/>
                    </a:lnTo>
                    <a:lnTo>
                      <a:pt x="1715" y="669"/>
                    </a:lnTo>
                    <a:lnTo>
                      <a:pt x="1715" y="665"/>
                    </a:lnTo>
                    <a:lnTo>
                      <a:pt x="1722" y="660"/>
                    </a:lnTo>
                    <a:lnTo>
                      <a:pt x="1715" y="656"/>
                    </a:lnTo>
                    <a:lnTo>
                      <a:pt x="1715" y="656"/>
                    </a:lnTo>
                    <a:lnTo>
                      <a:pt x="1715" y="660"/>
                    </a:lnTo>
                    <a:lnTo>
                      <a:pt x="1709" y="665"/>
                    </a:lnTo>
                    <a:lnTo>
                      <a:pt x="1709" y="665"/>
                    </a:lnTo>
                    <a:lnTo>
                      <a:pt x="1703" y="656"/>
                    </a:lnTo>
                    <a:lnTo>
                      <a:pt x="1696" y="656"/>
                    </a:lnTo>
                    <a:lnTo>
                      <a:pt x="1690" y="651"/>
                    </a:lnTo>
                    <a:lnTo>
                      <a:pt x="1690" y="647"/>
                    </a:lnTo>
                    <a:lnTo>
                      <a:pt x="1690" y="647"/>
                    </a:lnTo>
                    <a:lnTo>
                      <a:pt x="1696" y="651"/>
                    </a:lnTo>
                    <a:lnTo>
                      <a:pt x="1709" y="651"/>
                    </a:lnTo>
                    <a:lnTo>
                      <a:pt x="1715" y="651"/>
                    </a:lnTo>
                    <a:lnTo>
                      <a:pt x="1728" y="656"/>
                    </a:lnTo>
                    <a:lnTo>
                      <a:pt x="1728" y="656"/>
                    </a:lnTo>
                    <a:lnTo>
                      <a:pt x="1728" y="651"/>
                    </a:lnTo>
                    <a:lnTo>
                      <a:pt x="1734" y="647"/>
                    </a:lnTo>
                    <a:lnTo>
                      <a:pt x="1760" y="647"/>
                    </a:lnTo>
                    <a:lnTo>
                      <a:pt x="1810" y="651"/>
                    </a:lnTo>
                    <a:lnTo>
                      <a:pt x="1810" y="651"/>
                    </a:lnTo>
                    <a:lnTo>
                      <a:pt x="1810" y="660"/>
                    </a:lnTo>
                    <a:lnTo>
                      <a:pt x="1804" y="665"/>
                    </a:lnTo>
                    <a:lnTo>
                      <a:pt x="1804" y="669"/>
                    </a:lnTo>
                    <a:lnTo>
                      <a:pt x="1804" y="674"/>
                    </a:lnTo>
                    <a:lnTo>
                      <a:pt x="1804" y="674"/>
                    </a:lnTo>
                    <a:lnTo>
                      <a:pt x="1779" y="674"/>
                    </a:lnTo>
                    <a:lnTo>
                      <a:pt x="1779" y="674"/>
                    </a:lnTo>
                    <a:lnTo>
                      <a:pt x="1779" y="669"/>
                    </a:lnTo>
                    <a:lnTo>
                      <a:pt x="1772" y="665"/>
                    </a:lnTo>
                    <a:lnTo>
                      <a:pt x="1772" y="665"/>
                    </a:lnTo>
                    <a:lnTo>
                      <a:pt x="1766" y="665"/>
                    </a:lnTo>
                    <a:lnTo>
                      <a:pt x="1753" y="669"/>
                    </a:lnTo>
                    <a:lnTo>
                      <a:pt x="1747" y="669"/>
                    </a:lnTo>
                    <a:lnTo>
                      <a:pt x="1741" y="674"/>
                    </a:lnTo>
                    <a:lnTo>
                      <a:pt x="1741" y="674"/>
                    </a:lnTo>
                    <a:lnTo>
                      <a:pt x="1753" y="674"/>
                    </a:lnTo>
                    <a:lnTo>
                      <a:pt x="1766" y="669"/>
                    </a:lnTo>
                    <a:lnTo>
                      <a:pt x="1766" y="669"/>
                    </a:lnTo>
                    <a:lnTo>
                      <a:pt x="1766" y="674"/>
                    </a:lnTo>
                    <a:lnTo>
                      <a:pt x="1772" y="678"/>
                    </a:lnTo>
                    <a:lnTo>
                      <a:pt x="1785" y="678"/>
                    </a:lnTo>
                    <a:lnTo>
                      <a:pt x="1785" y="683"/>
                    </a:lnTo>
                    <a:lnTo>
                      <a:pt x="1785" y="683"/>
                    </a:lnTo>
                    <a:lnTo>
                      <a:pt x="1772" y="683"/>
                    </a:lnTo>
                    <a:lnTo>
                      <a:pt x="1760" y="674"/>
                    </a:lnTo>
                    <a:lnTo>
                      <a:pt x="1760" y="674"/>
                    </a:lnTo>
                    <a:lnTo>
                      <a:pt x="1753" y="683"/>
                    </a:lnTo>
                    <a:lnTo>
                      <a:pt x="1753" y="683"/>
                    </a:lnTo>
                    <a:lnTo>
                      <a:pt x="1772" y="687"/>
                    </a:lnTo>
                    <a:lnTo>
                      <a:pt x="1772" y="687"/>
                    </a:lnTo>
                    <a:lnTo>
                      <a:pt x="1734" y="683"/>
                    </a:lnTo>
                    <a:lnTo>
                      <a:pt x="1703" y="683"/>
                    </a:lnTo>
                    <a:lnTo>
                      <a:pt x="1703" y="683"/>
                    </a:lnTo>
                    <a:lnTo>
                      <a:pt x="1696" y="678"/>
                    </a:lnTo>
                    <a:lnTo>
                      <a:pt x="1696" y="674"/>
                    </a:lnTo>
                    <a:lnTo>
                      <a:pt x="1690" y="678"/>
                    </a:lnTo>
                    <a:lnTo>
                      <a:pt x="1684" y="674"/>
                    </a:lnTo>
                    <a:lnTo>
                      <a:pt x="1684" y="674"/>
                    </a:lnTo>
                    <a:close/>
                    <a:moveTo>
                      <a:pt x="1608" y="597"/>
                    </a:moveTo>
                    <a:lnTo>
                      <a:pt x="1608" y="597"/>
                    </a:lnTo>
                    <a:lnTo>
                      <a:pt x="1620" y="606"/>
                    </a:lnTo>
                    <a:lnTo>
                      <a:pt x="1620" y="615"/>
                    </a:lnTo>
                    <a:lnTo>
                      <a:pt x="1608" y="620"/>
                    </a:lnTo>
                    <a:lnTo>
                      <a:pt x="1608" y="620"/>
                    </a:lnTo>
                    <a:lnTo>
                      <a:pt x="1608" y="606"/>
                    </a:lnTo>
                    <a:lnTo>
                      <a:pt x="1608" y="602"/>
                    </a:lnTo>
                    <a:lnTo>
                      <a:pt x="1608" y="597"/>
                    </a:lnTo>
                    <a:lnTo>
                      <a:pt x="1608" y="597"/>
                    </a:lnTo>
                    <a:close/>
                    <a:moveTo>
                      <a:pt x="1310" y="665"/>
                    </a:moveTo>
                    <a:lnTo>
                      <a:pt x="1310" y="665"/>
                    </a:lnTo>
                    <a:lnTo>
                      <a:pt x="1329" y="665"/>
                    </a:lnTo>
                    <a:lnTo>
                      <a:pt x="1329" y="665"/>
                    </a:lnTo>
                    <a:lnTo>
                      <a:pt x="1329" y="674"/>
                    </a:lnTo>
                    <a:lnTo>
                      <a:pt x="1329" y="678"/>
                    </a:lnTo>
                    <a:lnTo>
                      <a:pt x="1329" y="678"/>
                    </a:lnTo>
                    <a:lnTo>
                      <a:pt x="1317" y="674"/>
                    </a:lnTo>
                    <a:lnTo>
                      <a:pt x="1310" y="669"/>
                    </a:lnTo>
                    <a:lnTo>
                      <a:pt x="1310" y="665"/>
                    </a:lnTo>
                    <a:lnTo>
                      <a:pt x="1310" y="665"/>
                    </a:lnTo>
                    <a:close/>
                    <a:moveTo>
                      <a:pt x="1285" y="678"/>
                    </a:moveTo>
                    <a:lnTo>
                      <a:pt x="1285" y="678"/>
                    </a:lnTo>
                    <a:lnTo>
                      <a:pt x="1310" y="674"/>
                    </a:lnTo>
                    <a:lnTo>
                      <a:pt x="1317" y="674"/>
                    </a:lnTo>
                    <a:lnTo>
                      <a:pt x="1317" y="683"/>
                    </a:lnTo>
                    <a:lnTo>
                      <a:pt x="1317" y="683"/>
                    </a:lnTo>
                    <a:lnTo>
                      <a:pt x="1310" y="678"/>
                    </a:lnTo>
                    <a:lnTo>
                      <a:pt x="1304" y="678"/>
                    </a:lnTo>
                    <a:lnTo>
                      <a:pt x="1291" y="683"/>
                    </a:lnTo>
                    <a:lnTo>
                      <a:pt x="1285" y="678"/>
                    </a:lnTo>
                    <a:lnTo>
                      <a:pt x="1285" y="678"/>
                    </a:lnTo>
                    <a:close/>
                    <a:moveTo>
                      <a:pt x="1114" y="683"/>
                    </a:moveTo>
                    <a:lnTo>
                      <a:pt x="1114" y="683"/>
                    </a:lnTo>
                    <a:lnTo>
                      <a:pt x="1127" y="696"/>
                    </a:lnTo>
                    <a:lnTo>
                      <a:pt x="1127" y="701"/>
                    </a:lnTo>
                    <a:lnTo>
                      <a:pt x="1139" y="701"/>
                    </a:lnTo>
                    <a:lnTo>
                      <a:pt x="1139" y="701"/>
                    </a:lnTo>
                    <a:lnTo>
                      <a:pt x="1133" y="696"/>
                    </a:lnTo>
                    <a:lnTo>
                      <a:pt x="1127" y="692"/>
                    </a:lnTo>
                    <a:lnTo>
                      <a:pt x="1127" y="692"/>
                    </a:lnTo>
                    <a:lnTo>
                      <a:pt x="1139" y="692"/>
                    </a:lnTo>
                    <a:lnTo>
                      <a:pt x="1139" y="701"/>
                    </a:lnTo>
                    <a:lnTo>
                      <a:pt x="1146" y="714"/>
                    </a:lnTo>
                    <a:lnTo>
                      <a:pt x="1146" y="714"/>
                    </a:lnTo>
                    <a:lnTo>
                      <a:pt x="1133" y="710"/>
                    </a:lnTo>
                    <a:lnTo>
                      <a:pt x="1114" y="714"/>
                    </a:lnTo>
                    <a:lnTo>
                      <a:pt x="1114" y="714"/>
                    </a:lnTo>
                    <a:lnTo>
                      <a:pt x="1114" y="705"/>
                    </a:lnTo>
                    <a:lnTo>
                      <a:pt x="1114" y="696"/>
                    </a:lnTo>
                    <a:lnTo>
                      <a:pt x="1108" y="692"/>
                    </a:lnTo>
                    <a:lnTo>
                      <a:pt x="1114" y="683"/>
                    </a:lnTo>
                    <a:lnTo>
                      <a:pt x="1114" y="683"/>
                    </a:lnTo>
                    <a:close/>
                    <a:moveTo>
                      <a:pt x="880" y="701"/>
                    </a:moveTo>
                    <a:lnTo>
                      <a:pt x="880" y="701"/>
                    </a:lnTo>
                    <a:lnTo>
                      <a:pt x="899" y="701"/>
                    </a:lnTo>
                    <a:lnTo>
                      <a:pt x="899" y="701"/>
                    </a:lnTo>
                    <a:lnTo>
                      <a:pt x="899" y="710"/>
                    </a:lnTo>
                    <a:lnTo>
                      <a:pt x="892" y="714"/>
                    </a:lnTo>
                    <a:lnTo>
                      <a:pt x="886" y="714"/>
                    </a:lnTo>
                    <a:lnTo>
                      <a:pt x="886" y="714"/>
                    </a:lnTo>
                    <a:lnTo>
                      <a:pt x="880" y="710"/>
                    </a:lnTo>
                    <a:lnTo>
                      <a:pt x="880" y="701"/>
                    </a:lnTo>
                    <a:lnTo>
                      <a:pt x="880" y="701"/>
                    </a:lnTo>
                    <a:close/>
                    <a:moveTo>
                      <a:pt x="836" y="692"/>
                    </a:moveTo>
                    <a:lnTo>
                      <a:pt x="836" y="692"/>
                    </a:lnTo>
                    <a:lnTo>
                      <a:pt x="842" y="705"/>
                    </a:lnTo>
                    <a:lnTo>
                      <a:pt x="836" y="714"/>
                    </a:lnTo>
                    <a:lnTo>
                      <a:pt x="829" y="714"/>
                    </a:lnTo>
                    <a:lnTo>
                      <a:pt x="829" y="714"/>
                    </a:lnTo>
                    <a:lnTo>
                      <a:pt x="823" y="710"/>
                    </a:lnTo>
                    <a:lnTo>
                      <a:pt x="823" y="701"/>
                    </a:lnTo>
                    <a:lnTo>
                      <a:pt x="829" y="696"/>
                    </a:lnTo>
                    <a:lnTo>
                      <a:pt x="836" y="692"/>
                    </a:lnTo>
                    <a:lnTo>
                      <a:pt x="836" y="692"/>
                    </a:lnTo>
                    <a:close/>
                    <a:moveTo>
                      <a:pt x="627" y="705"/>
                    </a:moveTo>
                    <a:lnTo>
                      <a:pt x="627" y="705"/>
                    </a:lnTo>
                    <a:lnTo>
                      <a:pt x="646" y="705"/>
                    </a:lnTo>
                    <a:lnTo>
                      <a:pt x="646" y="705"/>
                    </a:lnTo>
                    <a:lnTo>
                      <a:pt x="639" y="714"/>
                    </a:lnTo>
                    <a:lnTo>
                      <a:pt x="639" y="719"/>
                    </a:lnTo>
                    <a:lnTo>
                      <a:pt x="639" y="719"/>
                    </a:lnTo>
                    <a:lnTo>
                      <a:pt x="633" y="719"/>
                    </a:lnTo>
                    <a:lnTo>
                      <a:pt x="627" y="714"/>
                    </a:lnTo>
                    <a:lnTo>
                      <a:pt x="627" y="705"/>
                    </a:lnTo>
                    <a:lnTo>
                      <a:pt x="627" y="705"/>
                    </a:lnTo>
                    <a:close/>
                    <a:moveTo>
                      <a:pt x="608" y="705"/>
                    </a:moveTo>
                    <a:lnTo>
                      <a:pt x="608" y="705"/>
                    </a:lnTo>
                    <a:lnTo>
                      <a:pt x="614" y="705"/>
                    </a:lnTo>
                    <a:lnTo>
                      <a:pt x="620" y="705"/>
                    </a:lnTo>
                    <a:lnTo>
                      <a:pt x="620" y="705"/>
                    </a:lnTo>
                    <a:lnTo>
                      <a:pt x="620" y="719"/>
                    </a:lnTo>
                    <a:lnTo>
                      <a:pt x="620" y="719"/>
                    </a:lnTo>
                    <a:lnTo>
                      <a:pt x="614" y="719"/>
                    </a:lnTo>
                    <a:lnTo>
                      <a:pt x="608" y="714"/>
                    </a:lnTo>
                    <a:lnTo>
                      <a:pt x="608" y="705"/>
                    </a:lnTo>
                    <a:lnTo>
                      <a:pt x="608" y="705"/>
                    </a:lnTo>
                    <a:close/>
                    <a:moveTo>
                      <a:pt x="576" y="714"/>
                    </a:moveTo>
                    <a:lnTo>
                      <a:pt x="576" y="714"/>
                    </a:lnTo>
                    <a:lnTo>
                      <a:pt x="576" y="714"/>
                    </a:lnTo>
                    <a:lnTo>
                      <a:pt x="570" y="714"/>
                    </a:lnTo>
                    <a:lnTo>
                      <a:pt x="563" y="714"/>
                    </a:lnTo>
                    <a:lnTo>
                      <a:pt x="551" y="714"/>
                    </a:lnTo>
                    <a:lnTo>
                      <a:pt x="551" y="714"/>
                    </a:lnTo>
                    <a:lnTo>
                      <a:pt x="551" y="710"/>
                    </a:lnTo>
                    <a:lnTo>
                      <a:pt x="557" y="710"/>
                    </a:lnTo>
                    <a:lnTo>
                      <a:pt x="570" y="710"/>
                    </a:lnTo>
                    <a:lnTo>
                      <a:pt x="582" y="710"/>
                    </a:lnTo>
                    <a:lnTo>
                      <a:pt x="582" y="714"/>
                    </a:lnTo>
                    <a:lnTo>
                      <a:pt x="576" y="714"/>
                    </a:lnTo>
                    <a:lnTo>
                      <a:pt x="576" y="714"/>
                    </a:lnTo>
                    <a:close/>
                    <a:moveTo>
                      <a:pt x="494" y="714"/>
                    </a:moveTo>
                    <a:lnTo>
                      <a:pt x="494" y="714"/>
                    </a:lnTo>
                    <a:lnTo>
                      <a:pt x="481" y="714"/>
                    </a:lnTo>
                    <a:lnTo>
                      <a:pt x="468" y="714"/>
                    </a:lnTo>
                    <a:lnTo>
                      <a:pt x="468" y="714"/>
                    </a:lnTo>
                    <a:lnTo>
                      <a:pt x="468" y="710"/>
                    </a:lnTo>
                    <a:lnTo>
                      <a:pt x="481" y="710"/>
                    </a:lnTo>
                    <a:lnTo>
                      <a:pt x="487" y="710"/>
                    </a:lnTo>
                    <a:lnTo>
                      <a:pt x="494" y="714"/>
                    </a:lnTo>
                    <a:lnTo>
                      <a:pt x="494" y="714"/>
                    </a:lnTo>
                    <a:close/>
                    <a:moveTo>
                      <a:pt x="380" y="714"/>
                    </a:moveTo>
                    <a:lnTo>
                      <a:pt x="380" y="714"/>
                    </a:lnTo>
                    <a:lnTo>
                      <a:pt x="380" y="714"/>
                    </a:lnTo>
                    <a:lnTo>
                      <a:pt x="386" y="710"/>
                    </a:lnTo>
                    <a:lnTo>
                      <a:pt x="399" y="710"/>
                    </a:lnTo>
                    <a:lnTo>
                      <a:pt x="411" y="710"/>
                    </a:lnTo>
                    <a:lnTo>
                      <a:pt x="418" y="714"/>
                    </a:lnTo>
                    <a:lnTo>
                      <a:pt x="418" y="714"/>
                    </a:lnTo>
                    <a:lnTo>
                      <a:pt x="418" y="714"/>
                    </a:lnTo>
                    <a:lnTo>
                      <a:pt x="399" y="714"/>
                    </a:lnTo>
                    <a:lnTo>
                      <a:pt x="380" y="714"/>
                    </a:lnTo>
                    <a:lnTo>
                      <a:pt x="380" y="714"/>
                    </a:lnTo>
                    <a:close/>
                    <a:moveTo>
                      <a:pt x="336" y="705"/>
                    </a:moveTo>
                    <a:lnTo>
                      <a:pt x="336" y="705"/>
                    </a:lnTo>
                    <a:lnTo>
                      <a:pt x="342" y="705"/>
                    </a:lnTo>
                    <a:lnTo>
                      <a:pt x="348" y="705"/>
                    </a:lnTo>
                    <a:lnTo>
                      <a:pt x="348" y="705"/>
                    </a:lnTo>
                    <a:lnTo>
                      <a:pt x="348" y="710"/>
                    </a:lnTo>
                    <a:lnTo>
                      <a:pt x="355" y="719"/>
                    </a:lnTo>
                    <a:lnTo>
                      <a:pt x="355" y="719"/>
                    </a:lnTo>
                    <a:lnTo>
                      <a:pt x="342" y="719"/>
                    </a:lnTo>
                    <a:lnTo>
                      <a:pt x="336" y="714"/>
                    </a:lnTo>
                    <a:lnTo>
                      <a:pt x="336" y="705"/>
                    </a:lnTo>
                    <a:lnTo>
                      <a:pt x="336" y="705"/>
                    </a:lnTo>
                    <a:close/>
                    <a:moveTo>
                      <a:pt x="336" y="683"/>
                    </a:moveTo>
                    <a:lnTo>
                      <a:pt x="336" y="683"/>
                    </a:lnTo>
                    <a:lnTo>
                      <a:pt x="342" y="692"/>
                    </a:lnTo>
                    <a:lnTo>
                      <a:pt x="336" y="701"/>
                    </a:lnTo>
                    <a:lnTo>
                      <a:pt x="336" y="701"/>
                    </a:lnTo>
                    <a:lnTo>
                      <a:pt x="329" y="687"/>
                    </a:lnTo>
                    <a:lnTo>
                      <a:pt x="329" y="683"/>
                    </a:lnTo>
                    <a:lnTo>
                      <a:pt x="336" y="683"/>
                    </a:lnTo>
                    <a:lnTo>
                      <a:pt x="336" y="683"/>
                    </a:lnTo>
                    <a:close/>
                    <a:moveTo>
                      <a:pt x="298" y="696"/>
                    </a:moveTo>
                    <a:lnTo>
                      <a:pt x="298" y="696"/>
                    </a:lnTo>
                    <a:lnTo>
                      <a:pt x="298" y="701"/>
                    </a:lnTo>
                    <a:lnTo>
                      <a:pt x="298" y="705"/>
                    </a:lnTo>
                    <a:lnTo>
                      <a:pt x="310" y="710"/>
                    </a:lnTo>
                    <a:lnTo>
                      <a:pt x="323" y="710"/>
                    </a:lnTo>
                    <a:lnTo>
                      <a:pt x="329" y="710"/>
                    </a:lnTo>
                    <a:lnTo>
                      <a:pt x="323" y="714"/>
                    </a:lnTo>
                    <a:lnTo>
                      <a:pt x="323" y="714"/>
                    </a:lnTo>
                    <a:lnTo>
                      <a:pt x="310" y="714"/>
                    </a:lnTo>
                    <a:lnTo>
                      <a:pt x="285" y="719"/>
                    </a:lnTo>
                    <a:lnTo>
                      <a:pt x="285" y="719"/>
                    </a:lnTo>
                    <a:lnTo>
                      <a:pt x="285" y="710"/>
                    </a:lnTo>
                    <a:lnTo>
                      <a:pt x="285" y="705"/>
                    </a:lnTo>
                    <a:lnTo>
                      <a:pt x="291" y="701"/>
                    </a:lnTo>
                    <a:lnTo>
                      <a:pt x="298" y="696"/>
                    </a:lnTo>
                    <a:lnTo>
                      <a:pt x="298" y="696"/>
                    </a:lnTo>
                    <a:close/>
                    <a:moveTo>
                      <a:pt x="57" y="701"/>
                    </a:moveTo>
                    <a:lnTo>
                      <a:pt x="57" y="701"/>
                    </a:lnTo>
                    <a:lnTo>
                      <a:pt x="63" y="710"/>
                    </a:lnTo>
                    <a:lnTo>
                      <a:pt x="63" y="714"/>
                    </a:lnTo>
                    <a:lnTo>
                      <a:pt x="63" y="723"/>
                    </a:lnTo>
                    <a:lnTo>
                      <a:pt x="63" y="723"/>
                    </a:lnTo>
                    <a:lnTo>
                      <a:pt x="57" y="723"/>
                    </a:lnTo>
                    <a:lnTo>
                      <a:pt x="51" y="719"/>
                    </a:lnTo>
                    <a:lnTo>
                      <a:pt x="57" y="705"/>
                    </a:lnTo>
                    <a:lnTo>
                      <a:pt x="57" y="705"/>
                    </a:lnTo>
                    <a:lnTo>
                      <a:pt x="51" y="705"/>
                    </a:lnTo>
                    <a:lnTo>
                      <a:pt x="44" y="705"/>
                    </a:lnTo>
                    <a:lnTo>
                      <a:pt x="57" y="701"/>
                    </a:lnTo>
                    <a:lnTo>
                      <a:pt x="57" y="701"/>
                    </a:lnTo>
                    <a:close/>
                    <a:moveTo>
                      <a:pt x="44" y="705"/>
                    </a:moveTo>
                    <a:lnTo>
                      <a:pt x="44" y="705"/>
                    </a:lnTo>
                    <a:lnTo>
                      <a:pt x="44" y="719"/>
                    </a:lnTo>
                    <a:lnTo>
                      <a:pt x="44" y="723"/>
                    </a:lnTo>
                    <a:lnTo>
                      <a:pt x="38" y="723"/>
                    </a:lnTo>
                    <a:lnTo>
                      <a:pt x="38" y="723"/>
                    </a:lnTo>
                    <a:lnTo>
                      <a:pt x="38" y="723"/>
                    </a:lnTo>
                    <a:lnTo>
                      <a:pt x="32" y="723"/>
                    </a:lnTo>
                    <a:lnTo>
                      <a:pt x="32" y="723"/>
                    </a:lnTo>
                    <a:lnTo>
                      <a:pt x="32" y="710"/>
                    </a:lnTo>
                    <a:lnTo>
                      <a:pt x="32" y="705"/>
                    </a:lnTo>
                    <a:lnTo>
                      <a:pt x="44" y="705"/>
                    </a:lnTo>
                    <a:lnTo>
                      <a:pt x="44" y="70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91" name="Freeform 1367"/>
              <p:cNvSpPr>
                <a:spLocks/>
              </p:cNvSpPr>
              <p:nvPr/>
            </p:nvSpPr>
            <p:spPr bwMode="auto">
              <a:xfrm>
                <a:off x="4922" y="1322"/>
                <a:ext cx="7" cy="5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7" y="5"/>
                  </a:cxn>
                  <a:cxn ang="0">
                    <a:pos x="7" y="5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7" y="0"/>
                  </a:cxn>
                </a:cxnLst>
                <a:rect l="0" t="0" r="r" b="b"/>
                <a:pathLst>
                  <a:path w="7" h="5">
                    <a:moveTo>
                      <a:pt x="7" y="0"/>
                    </a:moveTo>
                    <a:lnTo>
                      <a:pt x="7" y="5"/>
                    </a:lnTo>
                    <a:lnTo>
                      <a:pt x="7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92" name="Freeform 1368"/>
              <p:cNvSpPr>
                <a:spLocks/>
              </p:cNvSpPr>
              <p:nvPr/>
            </p:nvSpPr>
            <p:spPr bwMode="auto">
              <a:xfrm>
                <a:off x="4884" y="1425"/>
                <a:ext cx="45" cy="32"/>
              </a:xfrm>
              <a:custGeom>
                <a:avLst/>
                <a:gdLst/>
                <a:ahLst/>
                <a:cxnLst>
                  <a:cxn ang="0">
                    <a:pos x="0" y="32"/>
                  </a:cxn>
                  <a:cxn ang="0">
                    <a:pos x="0" y="3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45" y="0"/>
                  </a:cxn>
                  <a:cxn ang="0">
                    <a:pos x="45" y="9"/>
                  </a:cxn>
                  <a:cxn ang="0">
                    <a:pos x="45" y="9"/>
                  </a:cxn>
                  <a:cxn ang="0">
                    <a:pos x="26" y="9"/>
                  </a:cxn>
                  <a:cxn ang="0">
                    <a:pos x="19" y="9"/>
                  </a:cxn>
                  <a:cxn ang="0">
                    <a:pos x="19" y="14"/>
                  </a:cxn>
                  <a:cxn ang="0">
                    <a:pos x="19" y="14"/>
                  </a:cxn>
                  <a:cxn ang="0">
                    <a:pos x="45" y="14"/>
                  </a:cxn>
                  <a:cxn ang="0">
                    <a:pos x="45" y="32"/>
                  </a:cxn>
                  <a:cxn ang="0">
                    <a:pos x="45" y="32"/>
                  </a:cxn>
                  <a:cxn ang="0">
                    <a:pos x="0" y="32"/>
                  </a:cxn>
                  <a:cxn ang="0">
                    <a:pos x="0" y="32"/>
                  </a:cxn>
                </a:cxnLst>
                <a:rect l="0" t="0" r="r" b="b"/>
                <a:pathLst>
                  <a:path w="45" h="32">
                    <a:moveTo>
                      <a:pt x="0" y="32"/>
                    </a:moveTo>
                    <a:lnTo>
                      <a:pt x="0" y="3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5" y="0"/>
                    </a:lnTo>
                    <a:lnTo>
                      <a:pt x="45" y="9"/>
                    </a:lnTo>
                    <a:lnTo>
                      <a:pt x="45" y="9"/>
                    </a:lnTo>
                    <a:lnTo>
                      <a:pt x="26" y="9"/>
                    </a:lnTo>
                    <a:lnTo>
                      <a:pt x="19" y="9"/>
                    </a:lnTo>
                    <a:lnTo>
                      <a:pt x="19" y="14"/>
                    </a:lnTo>
                    <a:lnTo>
                      <a:pt x="19" y="14"/>
                    </a:lnTo>
                    <a:lnTo>
                      <a:pt x="45" y="14"/>
                    </a:lnTo>
                    <a:lnTo>
                      <a:pt x="45" y="32"/>
                    </a:lnTo>
                    <a:lnTo>
                      <a:pt x="45" y="32"/>
                    </a:lnTo>
                    <a:lnTo>
                      <a:pt x="0" y="32"/>
                    </a:ln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93" name="Freeform 1369"/>
              <p:cNvSpPr>
                <a:spLocks/>
              </p:cNvSpPr>
              <p:nvPr/>
            </p:nvSpPr>
            <p:spPr bwMode="auto">
              <a:xfrm>
                <a:off x="4884" y="1354"/>
                <a:ext cx="45" cy="31"/>
              </a:xfrm>
              <a:custGeom>
                <a:avLst/>
                <a:gdLst/>
                <a:ahLst/>
                <a:cxnLst>
                  <a:cxn ang="0">
                    <a:pos x="0" y="31"/>
                  </a:cxn>
                  <a:cxn ang="0">
                    <a:pos x="0" y="31"/>
                  </a:cxn>
                  <a:cxn ang="0">
                    <a:pos x="0" y="13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45" y="0"/>
                  </a:cxn>
                  <a:cxn ang="0">
                    <a:pos x="45" y="13"/>
                  </a:cxn>
                  <a:cxn ang="0">
                    <a:pos x="45" y="13"/>
                  </a:cxn>
                  <a:cxn ang="0">
                    <a:pos x="32" y="13"/>
                  </a:cxn>
                  <a:cxn ang="0">
                    <a:pos x="32" y="13"/>
                  </a:cxn>
                  <a:cxn ang="0">
                    <a:pos x="26" y="8"/>
                  </a:cxn>
                  <a:cxn ang="0">
                    <a:pos x="26" y="8"/>
                  </a:cxn>
                  <a:cxn ang="0">
                    <a:pos x="32" y="13"/>
                  </a:cxn>
                  <a:cxn ang="0">
                    <a:pos x="32" y="13"/>
                  </a:cxn>
                  <a:cxn ang="0">
                    <a:pos x="45" y="13"/>
                  </a:cxn>
                  <a:cxn ang="0">
                    <a:pos x="45" y="31"/>
                  </a:cxn>
                  <a:cxn ang="0">
                    <a:pos x="45" y="31"/>
                  </a:cxn>
                  <a:cxn ang="0">
                    <a:pos x="26" y="31"/>
                  </a:cxn>
                  <a:cxn ang="0">
                    <a:pos x="0" y="31"/>
                  </a:cxn>
                  <a:cxn ang="0">
                    <a:pos x="0" y="31"/>
                  </a:cxn>
                </a:cxnLst>
                <a:rect l="0" t="0" r="r" b="b"/>
                <a:pathLst>
                  <a:path w="45" h="31">
                    <a:moveTo>
                      <a:pt x="0" y="31"/>
                    </a:moveTo>
                    <a:lnTo>
                      <a:pt x="0" y="31"/>
                    </a:lnTo>
                    <a:lnTo>
                      <a:pt x="0" y="1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5" y="0"/>
                    </a:lnTo>
                    <a:lnTo>
                      <a:pt x="45" y="13"/>
                    </a:lnTo>
                    <a:lnTo>
                      <a:pt x="45" y="13"/>
                    </a:lnTo>
                    <a:lnTo>
                      <a:pt x="32" y="13"/>
                    </a:lnTo>
                    <a:lnTo>
                      <a:pt x="32" y="13"/>
                    </a:lnTo>
                    <a:lnTo>
                      <a:pt x="26" y="8"/>
                    </a:lnTo>
                    <a:lnTo>
                      <a:pt x="26" y="8"/>
                    </a:lnTo>
                    <a:lnTo>
                      <a:pt x="32" y="13"/>
                    </a:lnTo>
                    <a:lnTo>
                      <a:pt x="32" y="13"/>
                    </a:lnTo>
                    <a:lnTo>
                      <a:pt x="45" y="13"/>
                    </a:lnTo>
                    <a:lnTo>
                      <a:pt x="45" y="31"/>
                    </a:lnTo>
                    <a:lnTo>
                      <a:pt x="45" y="31"/>
                    </a:lnTo>
                    <a:lnTo>
                      <a:pt x="26" y="31"/>
                    </a:lnTo>
                    <a:lnTo>
                      <a:pt x="0" y="31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94" name="Freeform 1370"/>
              <p:cNvSpPr>
                <a:spLocks/>
              </p:cNvSpPr>
              <p:nvPr/>
            </p:nvSpPr>
            <p:spPr bwMode="auto">
              <a:xfrm>
                <a:off x="4884" y="1488"/>
                <a:ext cx="45" cy="27"/>
              </a:xfrm>
              <a:custGeom>
                <a:avLst/>
                <a:gdLst/>
                <a:ahLst/>
                <a:cxnLst>
                  <a:cxn ang="0">
                    <a:pos x="0" y="27"/>
                  </a:cxn>
                  <a:cxn ang="0">
                    <a:pos x="0" y="27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45" y="0"/>
                  </a:cxn>
                  <a:cxn ang="0">
                    <a:pos x="45" y="14"/>
                  </a:cxn>
                  <a:cxn ang="0">
                    <a:pos x="45" y="14"/>
                  </a:cxn>
                  <a:cxn ang="0">
                    <a:pos x="26" y="9"/>
                  </a:cxn>
                  <a:cxn ang="0">
                    <a:pos x="26" y="9"/>
                  </a:cxn>
                  <a:cxn ang="0">
                    <a:pos x="32" y="14"/>
                  </a:cxn>
                  <a:cxn ang="0">
                    <a:pos x="45" y="18"/>
                  </a:cxn>
                  <a:cxn ang="0">
                    <a:pos x="45" y="27"/>
                  </a:cxn>
                  <a:cxn ang="0">
                    <a:pos x="45" y="27"/>
                  </a:cxn>
                  <a:cxn ang="0">
                    <a:pos x="0" y="27"/>
                  </a:cxn>
                  <a:cxn ang="0">
                    <a:pos x="0" y="27"/>
                  </a:cxn>
                </a:cxnLst>
                <a:rect l="0" t="0" r="r" b="b"/>
                <a:pathLst>
                  <a:path w="45" h="27">
                    <a:moveTo>
                      <a:pt x="0" y="27"/>
                    </a:moveTo>
                    <a:lnTo>
                      <a:pt x="0" y="27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5" y="0"/>
                    </a:lnTo>
                    <a:lnTo>
                      <a:pt x="45" y="14"/>
                    </a:lnTo>
                    <a:lnTo>
                      <a:pt x="45" y="14"/>
                    </a:lnTo>
                    <a:lnTo>
                      <a:pt x="26" y="9"/>
                    </a:lnTo>
                    <a:lnTo>
                      <a:pt x="26" y="9"/>
                    </a:lnTo>
                    <a:lnTo>
                      <a:pt x="32" y="14"/>
                    </a:lnTo>
                    <a:lnTo>
                      <a:pt x="45" y="18"/>
                    </a:lnTo>
                    <a:lnTo>
                      <a:pt x="45" y="27"/>
                    </a:lnTo>
                    <a:lnTo>
                      <a:pt x="45" y="27"/>
                    </a:lnTo>
                    <a:lnTo>
                      <a:pt x="0" y="27"/>
                    </a:ln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95" name="Freeform 1371"/>
              <p:cNvSpPr>
                <a:spLocks/>
              </p:cNvSpPr>
              <p:nvPr/>
            </p:nvSpPr>
            <p:spPr bwMode="auto">
              <a:xfrm>
                <a:off x="4884" y="1403"/>
                <a:ext cx="45" cy="1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45" y="0"/>
                  </a:cxn>
                  <a:cxn ang="0">
                    <a:pos x="45" y="9"/>
                  </a:cxn>
                  <a:cxn ang="0">
                    <a:pos x="45" y="9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45" y="9"/>
                  </a:cxn>
                  <a:cxn ang="0">
                    <a:pos x="45" y="18"/>
                  </a:cxn>
                  <a:cxn ang="0">
                    <a:pos x="45" y="18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7" y="9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5" h="18">
                    <a:moveTo>
                      <a:pt x="0" y="0"/>
                    </a:moveTo>
                    <a:lnTo>
                      <a:pt x="0" y="0"/>
                    </a:lnTo>
                    <a:lnTo>
                      <a:pt x="45" y="0"/>
                    </a:lnTo>
                    <a:lnTo>
                      <a:pt x="45" y="9"/>
                    </a:lnTo>
                    <a:lnTo>
                      <a:pt x="45" y="9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45" y="9"/>
                    </a:lnTo>
                    <a:lnTo>
                      <a:pt x="45" y="18"/>
                    </a:lnTo>
                    <a:lnTo>
                      <a:pt x="45" y="18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7" y="9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96" name="Freeform 1372"/>
              <p:cNvSpPr>
                <a:spLocks/>
              </p:cNvSpPr>
              <p:nvPr/>
            </p:nvSpPr>
            <p:spPr bwMode="auto">
              <a:xfrm>
                <a:off x="4884" y="1389"/>
                <a:ext cx="45" cy="9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5"/>
                  </a:cxn>
                  <a:cxn ang="0">
                    <a:pos x="7" y="0"/>
                  </a:cxn>
                  <a:cxn ang="0">
                    <a:pos x="19" y="0"/>
                  </a:cxn>
                  <a:cxn ang="0">
                    <a:pos x="45" y="0"/>
                  </a:cxn>
                  <a:cxn ang="0">
                    <a:pos x="45" y="9"/>
                  </a:cxn>
                  <a:cxn ang="0">
                    <a:pos x="45" y="9"/>
                  </a:cxn>
                  <a:cxn ang="0">
                    <a:pos x="19" y="9"/>
                  </a:cxn>
                  <a:cxn ang="0">
                    <a:pos x="7" y="9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45" h="9">
                    <a:moveTo>
                      <a:pt x="0" y="5"/>
                    </a:moveTo>
                    <a:lnTo>
                      <a:pt x="0" y="5"/>
                    </a:lnTo>
                    <a:lnTo>
                      <a:pt x="7" y="0"/>
                    </a:lnTo>
                    <a:lnTo>
                      <a:pt x="19" y="0"/>
                    </a:lnTo>
                    <a:lnTo>
                      <a:pt x="45" y="0"/>
                    </a:lnTo>
                    <a:lnTo>
                      <a:pt x="45" y="9"/>
                    </a:lnTo>
                    <a:lnTo>
                      <a:pt x="45" y="9"/>
                    </a:lnTo>
                    <a:lnTo>
                      <a:pt x="19" y="9"/>
                    </a:lnTo>
                    <a:lnTo>
                      <a:pt x="7" y="9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97" name="Freeform 1373"/>
              <p:cNvSpPr>
                <a:spLocks/>
              </p:cNvSpPr>
              <p:nvPr/>
            </p:nvSpPr>
            <p:spPr bwMode="auto">
              <a:xfrm>
                <a:off x="4884" y="1461"/>
                <a:ext cx="45" cy="27"/>
              </a:xfrm>
              <a:custGeom>
                <a:avLst/>
                <a:gdLst/>
                <a:ahLst/>
                <a:cxnLst>
                  <a:cxn ang="0">
                    <a:pos x="0" y="27"/>
                  </a:cxn>
                  <a:cxn ang="0">
                    <a:pos x="0" y="27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45" y="0"/>
                  </a:cxn>
                  <a:cxn ang="0">
                    <a:pos x="45" y="23"/>
                  </a:cxn>
                  <a:cxn ang="0">
                    <a:pos x="45" y="23"/>
                  </a:cxn>
                  <a:cxn ang="0">
                    <a:pos x="0" y="27"/>
                  </a:cxn>
                  <a:cxn ang="0">
                    <a:pos x="0" y="27"/>
                  </a:cxn>
                </a:cxnLst>
                <a:rect l="0" t="0" r="r" b="b"/>
                <a:pathLst>
                  <a:path w="45" h="27">
                    <a:moveTo>
                      <a:pt x="0" y="27"/>
                    </a:moveTo>
                    <a:lnTo>
                      <a:pt x="0" y="27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45" y="0"/>
                    </a:lnTo>
                    <a:lnTo>
                      <a:pt x="45" y="23"/>
                    </a:lnTo>
                    <a:lnTo>
                      <a:pt x="45" y="23"/>
                    </a:lnTo>
                    <a:lnTo>
                      <a:pt x="0" y="27"/>
                    </a:ln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98" name="Freeform 1374"/>
              <p:cNvSpPr>
                <a:spLocks/>
              </p:cNvSpPr>
              <p:nvPr/>
            </p:nvSpPr>
            <p:spPr bwMode="auto">
              <a:xfrm>
                <a:off x="3264" y="1124"/>
                <a:ext cx="57" cy="23"/>
              </a:xfrm>
              <a:custGeom>
                <a:avLst/>
                <a:gdLst/>
                <a:ahLst/>
                <a:cxnLst>
                  <a:cxn ang="0">
                    <a:pos x="51" y="23"/>
                  </a:cxn>
                  <a:cxn ang="0">
                    <a:pos x="51" y="23"/>
                  </a:cxn>
                  <a:cxn ang="0">
                    <a:pos x="51" y="18"/>
                  </a:cxn>
                  <a:cxn ang="0">
                    <a:pos x="51" y="18"/>
                  </a:cxn>
                  <a:cxn ang="0">
                    <a:pos x="44" y="18"/>
                  </a:cxn>
                  <a:cxn ang="0">
                    <a:pos x="44" y="18"/>
                  </a:cxn>
                  <a:cxn ang="0">
                    <a:pos x="44" y="18"/>
                  </a:cxn>
                  <a:cxn ang="0">
                    <a:pos x="51" y="14"/>
                  </a:cxn>
                  <a:cxn ang="0">
                    <a:pos x="44" y="9"/>
                  </a:cxn>
                  <a:cxn ang="0">
                    <a:pos x="38" y="5"/>
                  </a:cxn>
                  <a:cxn ang="0">
                    <a:pos x="38" y="9"/>
                  </a:cxn>
                  <a:cxn ang="0">
                    <a:pos x="38" y="9"/>
                  </a:cxn>
                  <a:cxn ang="0">
                    <a:pos x="38" y="18"/>
                  </a:cxn>
                  <a:cxn ang="0">
                    <a:pos x="38" y="18"/>
                  </a:cxn>
                  <a:cxn ang="0">
                    <a:pos x="32" y="18"/>
                  </a:cxn>
                  <a:cxn ang="0">
                    <a:pos x="32" y="23"/>
                  </a:cxn>
                  <a:cxn ang="0">
                    <a:pos x="32" y="23"/>
                  </a:cxn>
                  <a:cxn ang="0">
                    <a:pos x="19" y="23"/>
                  </a:cxn>
                  <a:cxn ang="0">
                    <a:pos x="19" y="23"/>
                  </a:cxn>
                  <a:cxn ang="0">
                    <a:pos x="13" y="23"/>
                  </a:cxn>
                  <a:cxn ang="0">
                    <a:pos x="13" y="23"/>
                  </a:cxn>
                  <a:cxn ang="0">
                    <a:pos x="13" y="23"/>
                  </a:cxn>
                  <a:cxn ang="0">
                    <a:pos x="19" y="18"/>
                  </a:cxn>
                  <a:cxn ang="0">
                    <a:pos x="13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32" y="0"/>
                  </a:cxn>
                  <a:cxn ang="0">
                    <a:pos x="44" y="5"/>
                  </a:cxn>
                  <a:cxn ang="0">
                    <a:pos x="57" y="0"/>
                  </a:cxn>
                  <a:cxn ang="0">
                    <a:pos x="57" y="0"/>
                  </a:cxn>
                  <a:cxn ang="0">
                    <a:pos x="57" y="14"/>
                  </a:cxn>
                  <a:cxn ang="0">
                    <a:pos x="57" y="23"/>
                  </a:cxn>
                  <a:cxn ang="0">
                    <a:pos x="51" y="23"/>
                  </a:cxn>
                  <a:cxn ang="0">
                    <a:pos x="51" y="23"/>
                  </a:cxn>
                </a:cxnLst>
                <a:rect l="0" t="0" r="r" b="b"/>
                <a:pathLst>
                  <a:path w="57" h="23">
                    <a:moveTo>
                      <a:pt x="51" y="23"/>
                    </a:moveTo>
                    <a:lnTo>
                      <a:pt x="51" y="23"/>
                    </a:lnTo>
                    <a:lnTo>
                      <a:pt x="51" y="18"/>
                    </a:lnTo>
                    <a:lnTo>
                      <a:pt x="51" y="18"/>
                    </a:lnTo>
                    <a:lnTo>
                      <a:pt x="44" y="18"/>
                    </a:lnTo>
                    <a:lnTo>
                      <a:pt x="44" y="18"/>
                    </a:lnTo>
                    <a:lnTo>
                      <a:pt x="44" y="18"/>
                    </a:lnTo>
                    <a:lnTo>
                      <a:pt x="51" y="14"/>
                    </a:lnTo>
                    <a:lnTo>
                      <a:pt x="44" y="9"/>
                    </a:lnTo>
                    <a:lnTo>
                      <a:pt x="38" y="5"/>
                    </a:lnTo>
                    <a:lnTo>
                      <a:pt x="38" y="9"/>
                    </a:lnTo>
                    <a:lnTo>
                      <a:pt x="38" y="9"/>
                    </a:lnTo>
                    <a:lnTo>
                      <a:pt x="38" y="18"/>
                    </a:lnTo>
                    <a:lnTo>
                      <a:pt x="38" y="18"/>
                    </a:lnTo>
                    <a:lnTo>
                      <a:pt x="32" y="18"/>
                    </a:lnTo>
                    <a:lnTo>
                      <a:pt x="32" y="23"/>
                    </a:lnTo>
                    <a:lnTo>
                      <a:pt x="32" y="23"/>
                    </a:lnTo>
                    <a:lnTo>
                      <a:pt x="19" y="23"/>
                    </a:lnTo>
                    <a:lnTo>
                      <a:pt x="19" y="23"/>
                    </a:lnTo>
                    <a:lnTo>
                      <a:pt x="13" y="23"/>
                    </a:lnTo>
                    <a:lnTo>
                      <a:pt x="13" y="23"/>
                    </a:lnTo>
                    <a:lnTo>
                      <a:pt x="13" y="23"/>
                    </a:lnTo>
                    <a:lnTo>
                      <a:pt x="19" y="18"/>
                    </a:lnTo>
                    <a:lnTo>
                      <a:pt x="13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32" y="0"/>
                    </a:lnTo>
                    <a:lnTo>
                      <a:pt x="44" y="5"/>
                    </a:lnTo>
                    <a:lnTo>
                      <a:pt x="57" y="0"/>
                    </a:lnTo>
                    <a:lnTo>
                      <a:pt x="57" y="0"/>
                    </a:lnTo>
                    <a:lnTo>
                      <a:pt x="57" y="14"/>
                    </a:lnTo>
                    <a:lnTo>
                      <a:pt x="57" y="23"/>
                    </a:lnTo>
                    <a:lnTo>
                      <a:pt x="51" y="23"/>
                    </a:lnTo>
                    <a:lnTo>
                      <a:pt x="51" y="23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399" name="Freeform 1375"/>
              <p:cNvSpPr>
                <a:spLocks/>
              </p:cNvSpPr>
              <p:nvPr/>
            </p:nvSpPr>
            <p:spPr bwMode="auto">
              <a:xfrm>
                <a:off x="3815" y="1268"/>
                <a:ext cx="19" cy="59"/>
              </a:xfrm>
              <a:custGeom>
                <a:avLst/>
                <a:gdLst/>
                <a:ahLst/>
                <a:cxnLst>
                  <a:cxn ang="0">
                    <a:pos x="12" y="59"/>
                  </a:cxn>
                  <a:cxn ang="0">
                    <a:pos x="12" y="59"/>
                  </a:cxn>
                  <a:cxn ang="0">
                    <a:pos x="12" y="50"/>
                  </a:cxn>
                  <a:cxn ang="0">
                    <a:pos x="6" y="45"/>
                  </a:cxn>
                  <a:cxn ang="0">
                    <a:pos x="0" y="50"/>
                  </a:cxn>
                  <a:cxn ang="0">
                    <a:pos x="0" y="50"/>
                  </a:cxn>
                  <a:cxn ang="0">
                    <a:pos x="0" y="32"/>
                  </a:cxn>
                  <a:cxn ang="0">
                    <a:pos x="6" y="18"/>
                  </a:cxn>
                  <a:cxn ang="0">
                    <a:pos x="12" y="9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32"/>
                  </a:cxn>
                  <a:cxn ang="0">
                    <a:pos x="19" y="50"/>
                  </a:cxn>
                  <a:cxn ang="0">
                    <a:pos x="12" y="59"/>
                  </a:cxn>
                  <a:cxn ang="0">
                    <a:pos x="12" y="59"/>
                  </a:cxn>
                </a:cxnLst>
                <a:rect l="0" t="0" r="r" b="b"/>
                <a:pathLst>
                  <a:path w="19" h="59">
                    <a:moveTo>
                      <a:pt x="12" y="59"/>
                    </a:moveTo>
                    <a:lnTo>
                      <a:pt x="12" y="59"/>
                    </a:lnTo>
                    <a:lnTo>
                      <a:pt x="12" y="50"/>
                    </a:lnTo>
                    <a:lnTo>
                      <a:pt x="6" y="45"/>
                    </a:lnTo>
                    <a:lnTo>
                      <a:pt x="0" y="50"/>
                    </a:lnTo>
                    <a:lnTo>
                      <a:pt x="0" y="50"/>
                    </a:lnTo>
                    <a:lnTo>
                      <a:pt x="0" y="32"/>
                    </a:lnTo>
                    <a:lnTo>
                      <a:pt x="6" y="18"/>
                    </a:lnTo>
                    <a:lnTo>
                      <a:pt x="12" y="9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32"/>
                    </a:lnTo>
                    <a:lnTo>
                      <a:pt x="19" y="50"/>
                    </a:lnTo>
                    <a:lnTo>
                      <a:pt x="12" y="59"/>
                    </a:lnTo>
                    <a:lnTo>
                      <a:pt x="12" y="5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00" name="Freeform 1376"/>
              <p:cNvSpPr>
                <a:spLocks/>
              </p:cNvSpPr>
              <p:nvPr/>
            </p:nvSpPr>
            <p:spPr bwMode="auto">
              <a:xfrm>
                <a:off x="3853" y="1277"/>
                <a:ext cx="19" cy="1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6" y="5"/>
                  </a:cxn>
                  <a:cxn ang="0">
                    <a:pos x="12" y="5"/>
                  </a:cxn>
                  <a:cxn ang="0">
                    <a:pos x="19" y="5"/>
                  </a:cxn>
                  <a:cxn ang="0">
                    <a:pos x="19" y="5"/>
                  </a:cxn>
                  <a:cxn ang="0">
                    <a:pos x="19" y="5"/>
                  </a:cxn>
                  <a:cxn ang="0">
                    <a:pos x="12" y="9"/>
                  </a:cxn>
                  <a:cxn ang="0">
                    <a:pos x="12" y="9"/>
                  </a:cxn>
                  <a:cxn ang="0">
                    <a:pos x="19" y="18"/>
                  </a:cxn>
                  <a:cxn ang="0">
                    <a:pos x="19" y="18"/>
                  </a:cxn>
                  <a:cxn ang="0">
                    <a:pos x="6" y="18"/>
                  </a:cxn>
                  <a:cxn ang="0">
                    <a:pos x="6" y="9"/>
                  </a:cxn>
                  <a:cxn ang="0">
                    <a:pos x="0" y="5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19" h="18">
                    <a:moveTo>
                      <a:pt x="6" y="0"/>
                    </a:moveTo>
                    <a:lnTo>
                      <a:pt x="6" y="0"/>
                    </a:lnTo>
                    <a:lnTo>
                      <a:pt x="6" y="5"/>
                    </a:lnTo>
                    <a:lnTo>
                      <a:pt x="12" y="5"/>
                    </a:lnTo>
                    <a:lnTo>
                      <a:pt x="19" y="5"/>
                    </a:lnTo>
                    <a:lnTo>
                      <a:pt x="19" y="5"/>
                    </a:lnTo>
                    <a:lnTo>
                      <a:pt x="19" y="5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19" y="18"/>
                    </a:lnTo>
                    <a:lnTo>
                      <a:pt x="19" y="18"/>
                    </a:lnTo>
                    <a:lnTo>
                      <a:pt x="6" y="18"/>
                    </a:lnTo>
                    <a:lnTo>
                      <a:pt x="6" y="9"/>
                    </a:lnTo>
                    <a:lnTo>
                      <a:pt x="0" y="5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01" name="Freeform 1377"/>
              <p:cNvSpPr>
                <a:spLocks/>
              </p:cNvSpPr>
              <p:nvPr/>
            </p:nvSpPr>
            <p:spPr bwMode="auto">
              <a:xfrm>
                <a:off x="3840" y="1291"/>
                <a:ext cx="13" cy="13"/>
              </a:xfrm>
              <a:custGeom>
                <a:avLst/>
                <a:gdLst/>
                <a:ahLst/>
                <a:cxnLst>
                  <a:cxn ang="0">
                    <a:pos x="13" y="13"/>
                  </a:cxn>
                  <a:cxn ang="0">
                    <a:pos x="13" y="13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9"/>
                  </a:cxn>
                  <a:cxn ang="0">
                    <a:pos x="13" y="13"/>
                  </a:cxn>
                  <a:cxn ang="0">
                    <a:pos x="13" y="13"/>
                  </a:cxn>
                </a:cxnLst>
                <a:rect l="0" t="0" r="r" b="b"/>
                <a:pathLst>
                  <a:path w="13" h="13">
                    <a:moveTo>
                      <a:pt x="13" y="13"/>
                    </a:moveTo>
                    <a:lnTo>
                      <a:pt x="13" y="13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9"/>
                    </a:lnTo>
                    <a:lnTo>
                      <a:pt x="13" y="13"/>
                    </a:lnTo>
                    <a:lnTo>
                      <a:pt x="13" y="13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02" name="Freeform 1378"/>
              <p:cNvSpPr>
                <a:spLocks/>
              </p:cNvSpPr>
              <p:nvPr/>
            </p:nvSpPr>
            <p:spPr bwMode="auto">
              <a:xfrm>
                <a:off x="4840" y="1349"/>
                <a:ext cx="25" cy="27"/>
              </a:xfrm>
              <a:custGeom>
                <a:avLst/>
                <a:gdLst/>
                <a:ahLst/>
                <a:cxnLst>
                  <a:cxn ang="0">
                    <a:pos x="13" y="27"/>
                  </a:cxn>
                  <a:cxn ang="0">
                    <a:pos x="13" y="27"/>
                  </a:cxn>
                  <a:cxn ang="0">
                    <a:pos x="19" y="13"/>
                  </a:cxn>
                  <a:cxn ang="0">
                    <a:pos x="13" y="9"/>
                  </a:cxn>
                  <a:cxn ang="0">
                    <a:pos x="13" y="5"/>
                  </a:cxn>
                  <a:cxn ang="0">
                    <a:pos x="13" y="5"/>
                  </a:cxn>
                  <a:cxn ang="0">
                    <a:pos x="13" y="13"/>
                  </a:cxn>
                  <a:cxn ang="0">
                    <a:pos x="6" y="13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0" y="9"/>
                  </a:cxn>
                  <a:cxn ang="0">
                    <a:pos x="6" y="5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9" y="5"/>
                  </a:cxn>
                  <a:cxn ang="0">
                    <a:pos x="25" y="13"/>
                  </a:cxn>
                  <a:cxn ang="0">
                    <a:pos x="25" y="22"/>
                  </a:cxn>
                  <a:cxn ang="0">
                    <a:pos x="13" y="27"/>
                  </a:cxn>
                  <a:cxn ang="0">
                    <a:pos x="13" y="27"/>
                  </a:cxn>
                </a:cxnLst>
                <a:rect l="0" t="0" r="r" b="b"/>
                <a:pathLst>
                  <a:path w="25" h="27">
                    <a:moveTo>
                      <a:pt x="13" y="27"/>
                    </a:moveTo>
                    <a:lnTo>
                      <a:pt x="13" y="27"/>
                    </a:lnTo>
                    <a:lnTo>
                      <a:pt x="19" y="13"/>
                    </a:lnTo>
                    <a:lnTo>
                      <a:pt x="13" y="9"/>
                    </a:lnTo>
                    <a:lnTo>
                      <a:pt x="13" y="5"/>
                    </a:lnTo>
                    <a:lnTo>
                      <a:pt x="13" y="5"/>
                    </a:lnTo>
                    <a:lnTo>
                      <a:pt x="13" y="13"/>
                    </a:lnTo>
                    <a:lnTo>
                      <a:pt x="6" y="13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0" y="9"/>
                    </a:lnTo>
                    <a:lnTo>
                      <a:pt x="6" y="5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9" y="5"/>
                    </a:lnTo>
                    <a:lnTo>
                      <a:pt x="25" y="13"/>
                    </a:lnTo>
                    <a:lnTo>
                      <a:pt x="25" y="22"/>
                    </a:lnTo>
                    <a:lnTo>
                      <a:pt x="13" y="27"/>
                    </a:lnTo>
                    <a:lnTo>
                      <a:pt x="13" y="27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03" name="Freeform 1379"/>
              <p:cNvSpPr>
                <a:spLocks/>
              </p:cNvSpPr>
              <p:nvPr/>
            </p:nvSpPr>
            <p:spPr bwMode="auto">
              <a:xfrm>
                <a:off x="3770" y="1362"/>
                <a:ext cx="7" cy="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7" y="59"/>
                  </a:cxn>
                  <a:cxn ang="0">
                    <a:pos x="7" y="86"/>
                  </a:cxn>
                  <a:cxn ang="0">
                    <a:pos x="0" y="113"/>
                  </a:cxn>
                  <a:cxn ang="0">
                    <a:pos x="0" y="113"/>
                  </a:cxn>
                  <a:cxn ang="0">
                    <a:pos x="0" y="54"/>
                  </a:cxn>
                  <a:cxn ang="0">
                    <a:pos x="0" y="27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" h="113">
                    <a:moveTo>
                      <a:pt x="0" y="0"/>
                    </a:moveTo>
                    <a:lnTo>
                      <a:pt x="0" y="0"/>
                    </a:lnTo>
                    <a:lnTo>
                      <a:pt x="7" y="59"/>
                    </a:lnTo>
                    <a:lnTo>
                      <a:pt x="7" y="86"/>
                    </a:lnTo>
                    <a:lnTo>
                      <a:pt x="0" y="113"/>
                    </a:lnTo>
                    <a:lnTo>
                      <a:pt x="0" y="113"/>
                    </a:lnTo>
                    <a:lnTo>
                      <a:pt x="0" y="54"/>
                    </a:lnTo>
                    <a:lnTo>
                      <a:pt x="0" y="27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04" name="Freeform 1380"/>
              <p:cNvSpPr>
                <a:spLocks noEditPoints="1"/>
              </p:cNvSpPr>
              <p:nvPr/>
            </p:nvSpPr>
            <p:spPr bwMode="auto">
              <a:xfrm>
                <a:off x="3346" y="1389"/>
                <a:ext cx="76" cy="81"/>
              </a:xfrm>
              <a:custGeom>
                <a:avLst/>
                <a:gdLst/>
                <a:ahLst/>
                <a:cxnLst>
                  <a:cxn ang="0">
                    <a:pos x="76" y="50"/>
                  </a:cxn>
                  <a:cxn ang="0">
                    <a:pos x="76" y="23"/>
                  </a:cxn>
                  <a:cxn ang="0">
                    <a:pos x="70" y="23"/>
                  </a:cxn>
                  <a:cxn ang="0">
                    <a:pos x="51" y="9"/>
                  </a:cxn>
                  <a:cxn ang="0">
                    <a:pos x="45" y="14"/>
                  </a:cxn>
                  <a:cxn ang="0">
                    <a:pos x="38" y="9"/>
                  </a:cxn>
                  <a:cxn ang="0">
                    <a:pos x="45" y="5"/>
                  </a:cxn>
                  <a:cxn ang="0">
                    <a:pos x="38" y="0"/>
                  </a:cxn>
                  <a:cxn ang="0">
                    <a:pos x="32" y="9"/>
                  </a:cxn>
                  <a:cxn ang="0">
                    <a:pos x="32" y="18"/>
                  </a:cxn>
                  <a:cxn ang="0">
                    <a:pos x="26" y="14"/>
                  </a:cxn>
                  <a:cxn ang="0">
                    <a:pos x="13" y="14"/>
                  </a:cxn>
                  <a:cxn ang="0">
                    <a:pos x="0" y="14"/>
                  </a:cxn>
                  <a:cxn ang="0">
                    <a:pos x="13" y="32"/>
                  </a:cxn>
                  <a:cxn ang="0">
                    <a:pos x="32" y="32"/>
                  </a:cxn>
                  <a:cxn ang="0">
                    <a:pos x="32" y="27"/>
                  </a:cxn>
                  <a:cxn ang="0">
                    <a:pos x="45" y="36"/>
                  </a:cxn>
                  <a:cxn ang="0">
                    <a:pos x="51" y="32"/>
                  </a:cxn>
                  <a:cxn ang="0">
                    <a:pos x="45" y="45"/>
                  </a:cxn>
                  <a:cxn ang="0">
                    <a:pos x="26" y="50"/>
                  </a:cxn>
                  <a:cxn ang="0">
                    <a:pos x="26" y="54"/>
                  </a:cxn>
                  <a:cxn ang="0">
                    <a:pos x="26" y="72"/>
                  </a:cxn>
                  <a:cxn ang="0">
                    <a:pos x="32" y="77"/>
                  </a:cxn>
                  <a:cxn ang="0">
                    <a:pos x="32" y="54"/>
                  </a:cxn>
                  <a:cxn ang="0">
                    <a:pos x="38" y="59"/>
                  </a:cxn>
                  <a:cxn ang="0">
                    <a:pos x="51" y="68"/>
                  </a:cxn>
                  <a:cxn ang="0">
                    <a:pos x="38" y="68"/>
                  </a:cxn>
                  <a:cxn ang="0">
                    <a:pos x="38" y="68"/>
                  </a:cxn>
                  <a:cxn ang="0">
                    <a:pos x="38" y="77"/>
                  </a:cxn>
                  <a:cxn ang="0">
                    <a:pos x="51" y="72"/>
                  </a:cxn>
                  <a:cxn ang="0">
                    <a:pos x="51" y="81"/>
                  </a:cxn>
                  <a:cxn ang="0">
                    <a:pos x="57" y="72"/>
                  </a:cxn>
                  <a:cxn ang="0">
                    <a:pos x="57" y="59"/>
                  </a:cxn>
                  <a:cxn ang="0">
                    <a:pos x="38" y="54"/>
                  </a:cxn>
                  <a:cxn ang="0">
                    <a:pos x="45" y="50"/>
                  </a:cxn>
                  <a:cxn ang="0">
                    <a:pos x="64" y="41"/>
                  </a:cxn>
                  <a:cxn ang="0">
                    <a:pos x="64" y="32"/>
                  </a:cxn>
                  <a:cxn ang="0">
                    <a:pos x="70" y="36"/>
                  </a:cxn>
                  <a:cxn ang="0">
                    <a:pos x="70" y="45"/>
                  </a:cxn>
                  <a:cxn ang="0">
                    <a:pos x="76" y="50"/>
                  </a:cxn>
                  <a:cxn ang="0">
                    <a:pos x="64" y="45"/>
                  </a:cxn>
                  <a:cxn ang="0">
                    <a:pos x="64" y="45"/>
                  </a:cxn>
                  <a:cxn ang="0">
                    <a:pos x="70" y="54"/>
                  </a:cxn>
                  <a:cxn ang="0">
                    <a:pos x="76" y="50"/>
                  </a:cxn>
                  <a:cxn ang="0">
                    <a:pos x="57" y="32"/>
                  </a:cxn>
                  <a:cxn ang="0">
                    <a:pos x="38" y="23"/>
                  </a:cxn>
                  <a:cxn ang="0">
                    <a:pos x="38" y="18"/>
                  </a:cxn>
                  <a:cxn ang="0">
                    <a:pos x="57" y="18"/>
                  </a:cxn>
                  <a:cxn ang="0">
                    <a:pos x="57" y="32"/>
                  </a:cxn>
                </a:cxnLst>
                <a:rect l="0" t="0" r="r" b="b"/>
                <a:pathLst>
                  <a:path w="76" h="81">
                    <a:moveTo>
                      <a:pt x="76" y="50"/>
                    </a:moveTo>
                    <a:lnTo>
                      <a:pt x="76" y="50"/>
                    </a:lnTo>
                    <a:lnTo>
                      <a:pt x="76" y="23"/>
                    </a:lnTo>
                    <a:lnTo>
                      <a:pt x="76" y="23"/>
                    </a:lnTo>
                    <a:lnTo>
                      <a:pt x="70" y="23"/>
                    </a:lnTo>
                    <a:lnTo>
                      <a:pt x="70" y="23"/>
                    </a:lnTo>
                    <a:lnTo>
                      <a:pt x="57" y="18"/>
                    </a:lnTo>
                    <a:lnTo>
                      <a:pt x="51" y="9"/>
                    </a:lnTo>
                    <a:lnTo>
                      <a:pt x="51" y="9"/>
                    </a:lnTo>
                    <a:lnTo>
                      <a:pt x="45" y="14"/>
                    </a:lnTo>
                    <a:lnTo>
                      <a:pt x="45" y="14"/>
                    </a:lnTo>
                    <a:lnTo>
                      <a:pt x="38" y="9"/>
                    </a:lnTo>
                    <a:lnTo>
                      <a:pt x="38" y="9"/>
                    </a:lnTo>
                    <a:lnTo>
                      <a:pt x="45" y="5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2" y="5"/>
                    </a:lnTo>
                    <a:lnTo>
                      <a:pt x="32" y="9"/>
                    </a:lnTo>
                    <a:lnTo>
                      <a:pt x="32" y="14"/>
                    </a:lnTo>
                    <a:lnTo>
                      <a:pt x="32" y="18"/>
                    </a:lnTo>
                    <a:lnTo>
                      <a:pt x="32" y="18"/>
                    </a:lnTo>
                    <a:lnTo>
                      <a:pt x="26" y="14"/>
                    </a:lnTo>
                    <a:lnTo>
                      <a:pt x="19" y="14"/>
                    </a:lnTo>
                    <a:lnTo>
                      <a:pt x="13" y="14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7" y="23"/>
                    </a:lnTo>
                    <a:lnTo>
                      <a:pt x="13" y="32"/>
                    </a:lnTo>
                    <a:lnTo>
                      <a:pt x="26" y="32"/>
                    </a:lnTo>
                    <a:lnTo>
                      <a:pt x="32" y="32"/>
                    </a:lnTo>
                    <a:lnTo>
                      <a:pt x="32" y="27"/>
                    </a:lnTo>
                    <a:lnTo>
                      <a:pt x="32" y="27"/>
                    </a:lnTo>
                    <a:lnTo>
                      <a:pt x="38" y="36"/>
                    </a:lnTo>
                    <a:lnTo>
                      <a:pt x="45" y="36"/>
                    </a:lnTo>
                    <a:lnTo>
                      <a:pt x="51" y="32"/>
                    </a:lnTo>
                    <a:lnTo>
                      <a:pt x="51" y="32"/>
                    </a:lnTo>
                    <a:lnTo>
                      <a:pt x="51" y="41"/>
                    </a:lnTo>
                    <a:lnTo>
                      <a:pt x="45" y="45"/>
                    </a:lnTo>
                    <a:lnTo>
                      <a:pt x="32" y="50"/>
                    </a:lnTo>
                    <a:lnTo>
                      <a:pt x="26" y="50"/>
                    </a:lnTo>
                    <a:lnTo>
                      <a:pt x="26" y="50"/>
                    </a:lnTo>
                    <a:lnTo>
                      <a:pt x="26" y="54"/>
                    </a:lnTo>
                    <a:lnTo>
                      <a:pt x="26" y="63"/>
                    </a:lnTo>
                    <a:lnTo>
                      <a:pt x="26" y="72"/>
                    </a:lnTo>
                    <a:lnTo>
                      <a:pt x="32" y="77"/>
                    </a:lnTo>
                    <a:lnTo>
                      <a:pt x="32" y="77"/>
                    </a:lnTo>
                    <a:lnTo>
                      <a:pt x="32" y="54"/>
                    </a:lnTo>
                    <a:lnTo>
                      <a:pt x="32" y="54"/>
                    </a:lnTo>
                    <a:lnTo>
                      <a:pt x="38" y="59"/>
                    </a:lnTo>
                    <a:lnTo>
                      <a:pt x="38" y="59"/>
                    </a:lnTo>
                    <a:lnTo>
                      <a:pt x="51" y="68"/>
                    </a:lnTo>
                    <a:lnTo>
                      <a:pt x="51" y="68"/>
                    </a:lnTo>
                    <a:lnTo>
                      <a:pt x="45" y="72"/>
                    </a:lnTo>
                    <a:lnTo>
                      <a:pt x="38" y="68"/>
                    </a:lnTo>
                    <a:lnTo>
                      <a:pt x="38" y="68"/>
                    </a:lnTo>
                    <a:lnTo>
                      <a:pt x="38" y="68"/>
                    </a:lnTo>
                    <a:lnTo>
                      <a:pt x="38" y="68"/>
                    </a:lnTo>
                    <a:lnTo>
                      <a:pt x="38" y="77"/>
                    </a:lnTo>
                    <a:lnTo>
                      <a:pt x="45" y="77"/>
                    </a:lnTo>
                    <a:lnTo>
                      <a:pt x="51" y="72"/>
                    </a:lnTo>
                    <a:lnTo>
                      <a:pt x="51" y="81"/>
                    </a:lnTo>
                    <a:lnTo>
                      <a:pt x="51" y="81"/>
                    </a:lnTo>
                    <a:lnTo>
                      <a:pt x="57" y="77"/>
                    </a:lnTo>
                    <a:lnTo>
                      <a:pt x="57" y="72"/>
                    </a:lnTo>
                    <a:lnTo>
                      <a:pt x="57" y="59"/>
                    </a:lnTo>
                    <a:lnTo>
                      <a:pt x="57" y="59"/>
                    </a:lnTo>
                    <a:lnTo>
                      <a:pt x="45" y="59"/>
                    </a:lnTo>
                    <a:lnTo>
                      <a:pt x="38" y="54"/>
                    </a:lnTo>
                    <a:lnTo>
                      <a:pt x="45" y="50"/>
                    </a:lnTo>
                    <a:lnTo>
                      <a:pt x="45" y="50"/>
                    </a:lnTo>
                    <a:lnTo>
                      <a:pt x="51" y="45"/>
                    </a:lnTo>
                    <a:lnTo>
                      <a:pt x="64" y="41"/>
                    </a:lnTo>
                    <a:lnTo>
                      <a:pt x="70" y="41"/>
                    </a:lnTo>
                    <a:lnTo>
                      <a:pt x="64" y="32"/>
                    </a:lnTo>
                    <a:lnTo>
                      <a:pt x="64" y="32"/>
                    </a:lnTo>
                    <a:lnTo>
                      <a:pt x="70" y="36"/>
                    </a:lnTo>
                    <a:lnTo>
                      <a:pt x="70" y="41"/>
                    </a:lnTo>
                    <a:lnTo>
                      <a:pt x="70" y="45"/>
                    </a:lnTo>
                    <a:lnTo>
                      <a:pt x="76" y="50"/>
                    </a:lnTo>
                    <a:lnTo>
                      <a:pt x="76" y="50"/>
                    </a:lnTo>
                    <a:lnTo>
                      <a:pt x="70" y="50"/>
                    </a:lnTo>
                    <a:lnTo>
                      <a:pt x="64" y="45"/>
                    </a:lnTo>
                    <a:lnTo>
                      <a:pt x="64" y="45"/>
                    </a:lnTo>
                    <a:lnTo>
                      <a:pt x="64" y="45"/>
                    </a:lnTo>
                    <a:lnTo>
                      <a:pt x="64" y="50"/>
                    </a:lnTo>
                    <a:lnTo>
                      <a:pt x="70" y="54"/>
                    </a:lnTo>
                    <a:lnTo>
                      <a:pt x="76" y="50"/>
                    </a:lnTo>
                    <a:lnTo>
                      <a:pt x="76" y="50"/>
                    </a:lnTo>
                    <a:close/>
                    <a:moveTo>
                      <a:pt x="57" y="32"/>
                    </a:moveTo>
                    <a:lnTo>
                      <a:pt x="57" y="32"/>
                    </a:lnTo>
                    <a:lnTo>
                      <a:pt x="45" y="27"/>
                    </a:lnTo>
                    <a:lnTo>
                      <a:pt x="38" y="23"/>
                    </a:lnTo>
                    <a:lnTo>
                      <a:pt x="38" y="18"/>
                    </a:lnTo>
                    <a:lnTo>
                      <a:pt x="38" y="18"/>
                    </a:lnTo>
                    <a:lnTo>
                      <a:pt x="57" y="18"/>
                    </a:lnTo>
                    <a:lnTo>
                      <a:pt x="57" y="18"/>
                    </a:lnTo>
                    <a:lnTo>
                      <a:pt x="57" y="32"/>
                    </a:lnTo>
                    <a:lnTo>
                      <a:pt x="57" y="32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05" name="Freeform 1381"/>
              <p:cNvSpPr>
                <a:spLocks/>
              </p:cNvSpPr>
              <p:nvPr/>
            </p:nvSpPr>
            <p:spPr bwMode="auto">
              <a:xfrm>
                <a:off x="3802" y="1403"/>
                <a:ext cx="51" cy="72"/>
              </a:xfrm>
              <a:custGeom>
                <a:avLst/>
                <a:gdLst/>
                <a:ahLst/>
                <a:cxnLst>
                  <a:cxn ang="0">
                    <a:pos x="44" y="54"/>
                  </a:cxn>
                  <a:cxn ang="0">
                    <a:pos x="44" y="54"/>
                  </a:cxn>
                  <a:cxn ang="0">
                    <a:pos x="44" y="45"/>
                  </a:cxn>
                  <a:cxn ang="0">
                    <a:pos x="38" y="40"/>
                  </a:cxn>
                  <a:cxn ang="0">
                    <a:pos x="38" y="45"/>
                  </a:cxn>
                  <a:cxn ang="0">
                    <a:pos x="38" y="45"/>
                  </a:cxn>
                  <a:cxn ang="0">
                    <a:pos x="38" y="40"/>
                  </a:cxn>
                  <a:cxn ang="0">
                    <a:pos x="38" y="36"/>
                  </a:cxn>
                  <a:cxn ang="0">
                    <a:pos x="44" y="36"/>
                  </a:cxn>
                  <a:cxn ang="0">
                    <a:pos x="38" y="31"/>
                  </a:cxn>
                  <a:cxn ang="0">
                    <a:pos x="38" y="31"/>
                  </a:cxn>
                  <a:cxn ang="0">
                    <a:pos x="32" y="36"/>
                  </a:cxn>
                  <a:cxn ang="0">
                    <a:pos x="25" y="40"/>
                  </a:cxn>
                  <a:cxn ang="0">
                    <a:pos x="19" y="54"/>
                  </a:cxn>
                  <a:cxn ang="0">
                    <a:pos x="13" y="63"/>
                  </a:cxn>
                  <a:cxn ang="0">
                    <a:pos x="6" y="49"/>
                  </a:cxn>
                  <a:cxn ang="0">
                    <a:pos x="6" y="49"/>
                  </a:cxn>
                  <a:cxn ang="0">
                    <a:pos x="6" y="72"/>
                  </a:cxn>
                  <a:cxn ang="0">
                    <a:pos x="6" y="72"/>
                  </a:cxn>
                  <a:cxn ang="0">
                    <a:pos x="0" y="67"/>
                  </a:cxn>
                  <a:cxn ang="0">
                    <a:pos x="0" y="63"/>
                  </a:cxn>
                  <a:cxn ang="0">
                    <a:pos x="0" y="45"/>
                  </a:cxn>
                  <a:cxn ang="0">
                    <a:pos x="0" y="45"/>
                  </a:cxn>
                  <a:cxn ang="0">
                    <a:pos x="13" y="45"/>
                  </a:cxn>
                  <a:cxn ang="0">
                    <a:pos x="19" y="45"/>
                  </a:cxn>
                  <a:cxn ang="0">
                    <a:pos x="32" y="31"/>
                  </a:cxn>
                  <a:cxn ang="0">
                    <a:pos x="32" y="31"/>
                  </a:cxn>
                  <a:cxn ang="0">
                    <a:pos x="25" y="22"/>
                  </a:cxn>
                  <a:cxn ang="0">
                    <a:pos x="25" y="18"/>
                  </a:cxn>
                  <a:cxn ang="0">
                    <a:pos x="25" y="9"/>
                  </a:cxn>
                  <a:cxn ang="0">
                    <a:pos x="25" y="0"/>
                  </a:cxn>
                  <a:cxn ang="0">
                    <a:pos x="25" y="0"/>
                  </a:cxn>
                  <a:cxn ang="0">
                    <a:pos x="32" y="9"/>
                  </a:cxn>
                  <a:cxn ang="0">
                    <a:pos x="32" y="13"/>
                  </a:cxn>
                  <a:cxn ang="0">
                    <a:pos x="32" y="22"/>
                  </a:cxn>
                  <a:cxn ang="0">
                    <a:pos x="38" y="31"/>
                  </a:cxn>
                  <a:cxn ang="0">
                    <a:pos x="38" y="31"/>
                  </a:cxn>
                  <a:cxn ang="0">
                    <a:pos x="44" y="27"/>
                  </a:cxn>
                  <a:cxn ang="0">
                    <a:pos x="51" y="27"/>
                  </a:cxn>
                  <a:cxn ang="0">
                    <a:pos x="51" y="27"/>
                  </a:cxn>
                  <a:cxn ang="0">
                    <a:pos x="51" y="45"/>
                  </a:cxn>
                  <a:cxn ang="0">
                    <a:pos x="51" y="49"/>
                  </a:cxn>
                  <a:cxn ang="0">
                    <a:pos x="44" y="54"/>
                  </a:cxn>
                  <a:cxn ang="0">
                    <a:pos x="44" y="54"/>
                  </a:cxn>
                </a:cxnLst>
                <a:rect l="0" t="0" r="r" b="b"/>
                <a:pathLst>
                  <a:path w="51" h="72">
                    <a:moveTo>
                      <a:pt x="44" y="54"/>
                    </a:moveTo>
                    <a:lnTo>
                      <a:pt x="44" y="54"/>
                    </a:lnTo>
                    <a:lnTo>
                      <a:pt x="44" y="45"/>
                    </a:lnTo>
                    <a:lnTo>
                      <a:pt x="38" y="40"/>
                    </a:lnTo>
                    <a:lnTo>
                      <a:pt x="38" y="45"/>
                    </a:lnTo>
                    <a:lnTo>
                      <a:pt x="38" y="45"/>
                    </a:lnTo>
                    <a:lnTo>
                      <a:pt x="38" y="40"/>
                    </a:lnTo>
                    <a:lnTo>
                      <a:pt x="38" y="36"/>
                    </a:lnTo>
                    <a:lnTo>
                      <a:pt x="44" y="36"/>
                    </a:lnTo>
                    <a:lnTo>
                      <a:pt x="38" y="31"/>
                    </a:lnTo>
                    <a:lnTo>
                      <a:pt x="38" y="31"/>
                    </a:lnTo>
                    <a:lnTo>
                      <a:pt x="32" y="36"/>
                    </a:lnTo>
                    <a:lnTo>
                      <a:pt x="25" y="40"/>
                    </a:lnTo>
                    <a:lnTo>
                      <a:pt x="19" y="54"/>
                    </a:lnTo>
                    <a:lnTo>
                      <a:pt x="13" y="63"/>
                    </a:lnTo>
                    <a:lnTo>
                      <a:pt x="6" y="49"/>
                    </a:lnTo>
                    <a:lnTo>
                      <a:pt x="6" y="49"/>
                    </a:lnTo>
                    <a:lnTo>
                      <a:pt x="6" y="72"/>
                    </a:lnTo>
                    <a:lnTo>
                      <a:pt x="6" y="72"/>
                    </a:lnTo>
                    <a:lnTo>
                      <a:pt x="0" y="67"/>
                    </a:lnTo>
                    <a:lnTo>
                      <a:pt x="0" y="63"/>
                    </a:lnTo>
                    <a:lnTo>
                      <a:pt x="0" y="45"/>
                    </a:lnTo>
                    <a:lnTo>
                      <a:pt x="0" y="45"/>
                    </a:lnTo>
                    <a:lnTo>
                      <a:pt x="13" y="45"/>
                    </a:lnTo>
                    <a:lnTo>
                      <a:pt x="19" y="45"/>
                    </a:lnTo>
                    <a:lnTo>
                      <a:pt x="32" y="31"/>
                    </a:lnTo>
                    <a:lnTo>
                      <a:pt x="32" y="31"/>
                    </a:lnTo>
                    <a:lnTo>
                      <a:pt x="25" y="22"/>
                    </a:lnTo>
                    <a:lnTo>
                      <a:pt x="25" y="18"/>
                    </a:lnTo>
                    <a:lnTo>
                      <a:pt x="25" y="9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32" y="9"/>
                    </a:lnTo>
                    <a:lnTo>
                      <a:pt x="32" y="13"/>
                    </a:lnTo>
                    <a:lnTo>
                      <a:pt x="32" y="22"/>
                    </a:lnTo>
                    <a:lnTo>
                      <a:pt x="38" y="31"/>
                    </a:lnTo>
                    <a:lnTo>
                      <a:pt x="38" y="31"/>
                    </a:lnTo>
                    <a:lnTo>
                      <a:pt x="44" y="27"/>
                    </a:lnTo>
                    <a:lnTo>
                      <a:pt x="51" y="27"/>
                    </a:lnTo>
                    <a:lnTo>
                      <a:pt x="51" y="27"/>
                    </a:lnTo>
                    <a:lnTo>
                      <a:pt x="51" y="45"/>
                    </a:lnTo>
                    <a:lnTo>
                      <a:pt x="51" y="49"/>
                    </a:lnTo>
                    <a:lnTo>
                      <a:pt x="44" y="54"/>
                    </a:lnTo>
                    <a:lnTo>
                      <a:pt x="44" y="5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06" name="Freeform 1382"/>
              <p:cNvSpPr>
                <a:spLocks/>
              </p:cNvSpPr>
              <p:nvPr/>
            </p:nvSpPr>
            <p:spPr bwMode="auto">
              <a:xfrm>
                <a:off x="3821" y="1448"/>
                <a:ext cx="32" cy="36"/>
              </a:xfrm>
              <a:custGeom>
                <a:avLst/>
                <a:gdLst/>
                <a:ahLst/>
                <a:cxnLst>
                  <a:cxn ang="0">
                    <a:pos x="6" y="4"/>
                  </a:cxn>
                  <a:cxn ang="0">
                    <a:pos x="6" y="4"/>
                  </a:cxn>
                  <a:cxn ang="0">
                    <a:pos x="13" y="4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13"/>
                  </a:cxn>
                  <a:cxn ang="0">
                    <a:pos x="19" y="13"/>
                  </a:cxn>
                  <a:cxn ang="0">
                    <a:pos x="13" y="9"/>
                  </a:cxn>
                  <a:cxn ang="0">
                    <a:pos x="13" y="4"/>
                  </a:cxn>
                  <a:cxn ang="0">
                    <a:pos x="13" y="4"/>
                  </a:cxn>
                  <a:cxn ang="0">
                    <a:pos x="13" y="18"/>
                  </a:cxn>
                  <a:cxn ang="0">
                    <a:pos x="13" y="18"/>
                  </a:cxn>
                  <a:cxn ang="0">
                    <a:pos x="25" y="18"/>
                  </a:cxn>
                  <a:cxn ang="0">
                    <a:pos x="32" y="18"/>
                  </a:cxn>
                  <a:cxn ang="0">
                    <a:pos x="32" y="22"/>
                  </a:cxn>
                  <a:cxn ang="0">
                    <a:pos x="32" y="22"/>
                  </a:cxn>
                  <a:cxn ang="0">
                    <a:pos x="25" y="22"/>
                  </a:cxn>
                  <a:cxn ang="0">
                    <a:pos x="25" y="22"/>
                  </a:cxn>
                  <a:cxn ang="0">
                    <a:pos x="32" y="31"/>
                  </a:cxn>
                  <a:cxn ang="0">
                    <a:pos x="32" y="31"/>
                  </a:cxn>
                  <a:cxn ang="0">
                    <a:pos x="25" y="36"/>
                  </a:cxn>
                  <a:cxn ang="0">
                    <a:pos x="19" y="36"/>
                  </a:cxn>
                  <a:cxn ang="0">
                    <a:pos x="19" y="31"/>
                  </a:cxn>
                  <a:cxn ang="0">
                    <a:pos x="19" y="31"/>
                  </a:cxn>
                  <a:cxn ang="0">
                    <a:pos x="19" y="31"/>
                  </a:cxn>
                  <a:cxn ang="0">
                    <a:pos x="25" y="27"/>
                  </a:cxn>
                  <a:cxn ang="0">
                    <a:pos x="13" y="22"/>
                  </a:cxn>
                  <a:cxn ang="0">
                    <a:pos x="6" y="13"/>
                  </a:cxn>
                  <a:cxn ang="0">
                    <a:pos x="0" y="9"/>
                  </a:cxn>
                  <a:cxn ang="0">
                    <a:pos x="6" y="4"/>
                  </a:cxn>
                  <a:cxn ang="0">
                    <a:pos x="6" y="4"/>
                  </a:cxn>
                </a:cxnLst>
                <a:rect l="0" t="0" r="r" b="b"/>
                <a:pathLst>
                  <a:path w="32" h="36">
                    <a:moveTo>
                      <a:pt x="6" y="4"/>
                    </a:moveTo>
                    <a:lnTo>
                      <a:pt x="6" y="4"/>
                    </a:lnTo>
                    <a:lnTo>
                      <a:pt x="13" y="4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13"/>
                    </a:lnTo>
                    <a:lnTo>
                      <a:pt x="19" y="13"/>
                    </a:lnTo>
                    <a:lnTo>
                      <a:pt x="13" y="9"/>
                    </a:lnTo>
                    <a:lnTo>
                      <a:pt x="13" y="4"/>
                    </a:lnTo>
                    <a:lnTo>
                      <a:pt x="13" y="4"/>
                    </a:lnTo>
                    <a:lnTo>
                      <a:pt x="13" y="18"/>
                    </a:lnTo>
                    <a:lnTo>
                      <a:pt x="13" y="18"/>
                    </a:lnTo>
                    <a:lnTo>
                      <a:pt x="25" y="18"/>
                    </a:lnTo>
                    <a:lnTo>
                      <a:pt x="32" y="18"/>
                    </a:lnTo>
                    <a:lnTo>
                      <a:pt x="32" y="22"/>
                    </a:lnTo>
                    <a:lnTo>
                      <a:pt x="32" y="22"/>
                    </a:lnTo>
                    <a:lnTo>
                      <a:pt x="25" y="22"/>
                    </a:lnTo>
                    <a:lnTo>
                      <a:pt x="25" y="22"/>
                    </a:lnTo>
                    <a:lnTo>
                      <a:pt x="32" y="31"/>
                    </a:lnTo>
                    <a:lnTo>
                      <a:pt x="32" y="31"/>
                    </a:lnTo>
                    <a:lnTo>
                      <a:pt x="25" y="36"/>
                    </a:lnTo>
                    <a:lnTo>
                      <a:pt x="19" y="36"/>
                    </a:lnTo>
                    <a:lnTo>
                      <a:pt x="19" y="31"/>
                    </a:lnTo>
                    <a:lnTo>
                      <a:pt x="19" y="31"/>
                    </a:lnTo>
                    <a:lnTo>
                      <a:pt x="19" y="31"/>
                    </a:lnTo>
                    <a:lnTo>
                      <a:pt x="25" y="27"/>
                    </a:lnTo>
                    <a:lnTo>
                      <a:pt x="13" y="22"/>
                    </a:lnTo>
                    <a:lnTo>
                      <a:pt x="6" y="13"/>
                    </a:lnTo>
                    <a:lnTo>
                      <a:pt x="0" y="9"/>
                    </a:lnTo>
                    <a:lnTo>
                      <a:pt x="6" y="4"/>
                    </a:lnTo>
                    <a:lnTo>
                      <a:pt x="6" y="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07" name="Freeform 1383"/>
              <p:cNvSpPr>
                <a:spLocks/>
              </p:cNvSpPr>
              <p:nvPr/>
            </p:nvSpPr>
            <p:spPr bwMode="auto">
              <a:xfrm>
                <a:off x="4182" y="1421"/>
                <a:ext cx="6" cy="18"/>
              </a:xfrm>
              <a:custGeom>
                <a:avLst/>
                <a:gdLst/>
                <a:ahLst/>
                <a:cxnLst>
                  <a:cxn ang="0">
                    <a:pos x="6" y="18"/>
                  </a:cxn>
                  <a:cxn ang="0">
                    <a:pos x="6" y="18"/>
                  </a:cxn>
                  <a:cxn ang="0">
                    <a:pos x="0" y="13"/>
                  </a:cxn>
                  <a:cxn ang="0">
                    <a:pos x="0" y="9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6" y="4"/>
                  </a:cxn>
                  <a:cxn ang="0">
                    <a:pos x="6" y="9"/>
                  </a:cxn>
                  <a:cxn ang="0">
                    <a:pos x="6" y="18"/>
                  </a:cxn>
                  <a:cxn ang="0">
                    <a:pos x="6" y="18"/>
                  </a:cxn>
                </a:cxnLst>
                <a:rect l="0" t="0" r="r" b="b"/>
                <a:pathLst>
                  <a:path w="6" h="18">
                    <a:moveTo>
                      <a:pt x="6" y="18"/>
                    </a:moveTo>
                    <a:lnTo>
                      <a:pt x="6" y="18"/>
                    </a:lnTo>
                    <a:lnTo>
                      <a:pt x="0" y="13"/>
                    </a:lnTo>
                    <a:lnTo>
                      <a:pt x="0" y="9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4"/>
                    </a:lnTo>
                    <a:lnTo>
                      <a:pt x="6" y="9"/>
                    </a:lnTo>
                    <a:lnTo>
                      <a:pt x="6" y="18"/>
                    </a:lnTo>
                    <a:lnTo>
                      <a:pt x="6" y="18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08" name="Freeform 1384"/>
              <p:cNvSpPr>
                <a:spLocks/>
              </p:cNvSpPr>
              <p:nvPr/>
            </p:nvSpPr>
            <p:spPr bwMode="auto">
              <a:xfrm>
                <a:off x="4853" y="1425"/>
                <a:ext cx="25" cy="32"/>
              </a:xfrm>
              <a:custGeom>
                <a:avLst/>
                <a:gdLst/>
                <a:ahLst/>
                <a:cxnLst>
                  <a:cxn ang="0">
                    <a:pos x="19" y="9"/>
                  </a:cxn>
                  <a:cxn ang="0">
                    <a:pos x="19" y="9"/>
                  </a:cxn>
                  <a:cxn ang="0">
                    <a:pos x="12" y="9"/>
                  </a:cxn>
                  <a:cxn ang="0">
                    <a:pos x="6" y="5"/>
                  </a:cxn>
                  <a:cxn ang="0">
                    <a:pos x="6" y="5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2" y="0"/>
                  </a:cxn>
                  <a:cxn ang="0">
                    <a:pos x="25" y="0"/>
                  </a:cxn>
                  <a:cxn ang="0">
                    <a:pos x="25" y="0"/>
                  </a:cxn>
                  <a:cxn ang="0">
                    <a:pos x="25" y="14"/>
                  </a:cxn>
                  <a:cxn ang="0">
                    <a:pos x="25" y="32"/>
                  </a:cxn>
                  <a:cxn ang="0">
                    <a:pos x="25" y="32"/>
                  </a:cxn>
                  <a:cxn ang="0">
                    <a:pos x="12" y="32"/>
                  </a:cxn>
                  <a:cxn ang="0">
                    <a:pos x="12" y="23"/>
                  </a:cxn>
                  <a:cxn ang="0">
                    <a:pos x="12" y="14"/>
                  </a:cxn>
                  <a:cxn ang="0">
                    <a:pos x="19" y="9"/>
                  </a:cxn>
                  <a:cxn ang="0">
                    <a:pos x="19" y="9"/>
                  </a:cxn>
                </a:cxnLst>
                <a:rect l="0" t="0" r="r" b="b"/>
                <a:pathLst>
                  <a:path w="25" h="32">
                    <a:moveTo>
                      <a:pt x="19" y="9"/>
                    </a:moveTo>
                    <a:lnTo>
                      <a:pt x="19" y="9"/>
                    </a:lnTo>
                    <a:lnTo>
                      <a:pt x="12" y="9"/>
                    </a:lnTo>
                    <a:lnTo>
                      <a:pt x="6" y="5"/>
                    </a:lnTo>
                    <a:lnTo>
                      <a:pt x="6" y="5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0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25" y="14"/>
                    </a:lnTo>
                    <a:lnTo>
                      <a:pt x="25" y="32"/>
                    </a:lnTo>
                    <a:lnTo>
                      <a:pt x="25" y="32"/>
                    </a:lnTo>
                    <a:lnTo>
                      <a:pt x="12" y="32"/>
                    </a:lnTo>
                    <a:lnTo>
                      <a:pt x="12" y="23"/>
                    </a:lnTo>
                    <a:lnTo>
                      <a:pt x="12" y="14"/>
                    </a:lnTo>
                    <a:lnTo>
                      <a:pt x="19" y="9"/>
                    </a:lnTo>
                    <a:lnTo>
                      <a:pt x="19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09" name="Freeform 1385"/>
              <p:cNvSpPr>
                <a:spLocks/>
              </p:cNvSpPr>
              <p:nvPr/>
            </p:nvSpPr>
            <p:spPr bwMode="auto">
              <a:xfrm>
                <a:off x="3182" y="1102"/>
                <a:ext cx="38" cy="9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6" y="4"/>
                  </a:cxn>
                  <a:cxn ang="0">
                    <a:pos x="6" y="4"/>
                  </a:cxn>
                  <a:cxn ang="0">
                    <a:pos x="19" y="0"/>
                  </a:cxn>
                  <a:cxn ang="0">
                    <a:pos x="32" y="0"/>
                  </a:cxn>
                  <a:cxn ang="0">
                    <a:pos x="32" y="4"/>
                  </a:cxn>
                  <a:cxn ang="0">
                    <a:pos x="38" y="9"/>
                  </a:cxn>
                  <a:cxn ang="0">
                    <a:pos x="38" y="9"/>
                  </a:cxn>
                  <a:cxn ang="0">
                    <a:pos x="13" y="9"/>
                  </a:cxn>
                  <a:cxn ang="0">
                    <a:pos x="0" y="4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38" h="9">
                    <a:moveTo>
                      <a:pt x="6" y="0"/>
                    </a:moveTo>
                    <a:lnTo>
                      <a:pt x="6" y="0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19" y="0"/>
                    </a:lnTo>
                    <a:lnTo>
                      <a:pt x="32" y="0"/>
                    </a:lnTo>
                    <a:lnTo>
                      <a:pt x="32" y="4"/>
                    </a:lnTo>
                    <a:lnTo>
                      <a:pt x="38" y="9"/>
                    </a:lnTo>
                    <a:lnTo>
                      <a:pt x="38" y="9"/>
                    </a:lnTo>
                    <a:lnTo>
                      <a:pt x="13" y="9"/>
                    </a:lnTo>
                    <a:lnTo>
                      <a:pt x="0" y="4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10" name="Freeform 1386"/>
              <p:cNvSpPr>
                <a:spLocks/>
              </p:cNvSpPr>
              <p:nvPr/>
            </p:nvSpPr>
            <p:spPr bwMode="auto">
              <a:xfrm>
                <a:off x="4416" y="1111"/>
                <a:ext cx="279" cy="112"/>
              </a:xfrm>
              <a:custGeom>
                <a:avLst/>
                <a:gdLst/>
                <a:ahLst/>
                <a:cxnLst>
                  <a:cxn ang="0">
                    <a:pos x="196" y="63"/>
                  </a:cxn>
                  <a:cxn ang="0">
                    <a:pos x="209" y="72"/>
                  </a:cxn>
                  <a:cxn ang="0">
                    <a:pos x="209" y="85"/>
                  </a:cxn>
                  <a:cxn ang="0">
                    <a:pos x="158" y="90"/>
                  </a:cxn>
                  <a:cxn ang="0">
                    <a:pos x="158" y="81"/>
                  </a:cxn>
                  <a:cxn ang="0">
                    <a:pos x="158" y="76"/>
                  </a:cxn>
                  <a:cxn ang="0">
                    <a:pos x="171" y="81"/>
                  </a:cxn>
                  <a:cxn ang="0">
                    <a:pos x="171" y="76"/>
                  </a:cxn>
                  <a:cxn ang="0">
                    <a:pos x="146" y="72"/>
                  </a:cxn>
                  <a:cxn ang="0">
                    <a:pos x="127" y="72"/>
                  </a:cxn>
                  <a:cxn ang="0">
                    <a:pos x="127" y="67"/>
                  </a:cxn>
                  <a:cxn ang="0">
                    <a:pos x="152" y="67"/>
                  </a:cxn>
                  <a:cxn ang="0">
                    <a:pos x="177" y="58"/>
                  </a:cxn>
                  <a:cxn ang="0">
                    <a:pos x="95" y="58"/>
                  </a:cxn>
                  <a:cxn ang="0">
                    <a:pos x="32" y="63"/>
                  </a:cxn>
                  <a:cxn ang="0">
                    <a:pos x="44" y="67"/>
                  </a:cxn>
                  <a:cxn ang="0">
                    <a:pos x="57" y="63"/>
                  </a:cxn>
                  <a:cxn ang="0">
                    <a:pos x="57" y="76"/>
                  </a:cxn>
                  <a:cxn ang="0">
                    <a:pos x="44" y="76"/>
                  </a:cxn>
                  <a:cxn ang="0">
                    <a:pos x="44" y="76"/>
                  </a:cxn>
                  <a:cxn ang="0">
                    <a:pos x="76" y="81"/>
                  </a:cxn>
                  <a:cxn ang="0">
                    <a:pos x="101" y="63"/>
                  </a:cxn>
                  <a:cxn ang="0">
                    <a:pos x="101" y="90"/>
                  </a:cxn>
                  <a:cxn ang="0">
                    <a:pos x="89" y="90"/>
                  </a:cxn>
                  <a:cxn ang="0">
                    <a:pos x="89" y="94"/>
                  </a:cxn>
                  <a:cxn ang="0">
                    <a:pos x="95" y="90"/>
                  </a:cxn>
                  <a:cxn ang="0">
                    <a:pos x="101" y="99"/>
                  </a:cxn>
                  <a:cxn ang="0">
                    <a:pos x="82" y="99"/>
                  </a:cxn>
                  <a:cxn ang="0">
                    <a:pos x="70" y="94"/>
                  </a:cxn>
                  <a:cxn ang="0">
                    <a:pos x="76" y="94"/>
                  </a:cxn>
                  <a:cxn ang="0">
                    <a:pos x="82" y="94"/>
                  </a:cxn>
                  <a:cxn ang="0">
                    <a:pos x="82" y="85"/>
                  </a:cxn>
                  <a:cxn ang="0">
                    <a:pos x="70" y="85"/>
                  </a:cxn>
                  <a:cxn ang="0">
                    <a:pos x="51" y="90"/>
                  </a:cxn>
                  <a:cxn ang="0">
                    <a:pos x="63" y="94"/>
                  </a:cxn>
                  <a:cxn ang="0">
                    <a:pos x="51" y="103"/>
                  </a:cxn>
                  <a:cxn ang="0">
                    <a:pos x="63" y="103"/>
                  </a:cxn>
                  <a:cxn ang="0">
                    <a:pos x="76" y="103"/>
                  </a:cxn>
                  <a:cxn ang="0">
                    <a:pos x="76" y="112"/>
                  </a:cxn>
                  <a:cxn ang="0">
                    <a:pos x="38" y="112"/>
                  </a:cxn>
                  <a:cxn ang="0">
                    <a:pos x="0" y="112"/>
                  </a:cxn>
                  <a:cxn ang="0">
                    <a:pos x="13" y="90"/>
                  </a:cxn>
                  <a:cxn ang="0">
                    <a:pos x="19" y="94"/>
                  </a:cxn>
                  <a:cxn ang="0">
                    <a:pos x="25" y="90"/>
                  </a:cxn>
                  <a:cxn ang="0">
                    <a:pos x="13" y="85"/>
                  </a:cxn>
                  <a:cxn ang="0">
                    <a:pos x="19" y="58"/>
                  </a:cxn>
                  <a:cxn ang="0">
                    <a:pos x="25" y="45"/>
                  </a:cxn>
                  <a:cxn ang="0">
                    <a:pos x="51" y="27"/>
                  </a:cxn>
                  <a:cxn ang="0">
                    <a:pos x="63" y="4"/>
                  </a:cxn>
                  <a:cxn ang="0">
                    <a:pos x="241" y="4"/>
                  </a:cxn>
                  <a:cxn ang="0">
                    <a:pos x="247" y="18"/>
                  </a:cxn>
                  <a:cxn ang="0">
                    <a:pos x="266" y="27"/>
                  </a:cxn>
                  <a:cxn ang="0">
                    <a:pos x="272" y="45"/>
                  </a:cxn>
                  <a:cxn ang="0">
                    <a:pos x="279" y="45"/>
                  </a:cxn>
                  <a:cxn ang="0">
                    <a:pos x="279" y="63"/>
                  </a:cxn>
                  <a:cxn ang="0">
                    <a:pos x="215" y="58"/>
                  </a:cxn>
                  <a:cxn ang="0">
                    <a:pos x="196" y="63"/>
                  </a:cxn>
                </a:cxnLst>
                <a:rect l="0" t="0" r="r" b="b"/>
                <a:pathLst>
                  <a:path w="279" h="112">
                    <a:moveTo>
                      <a:pt x="196" y="63"/>
                    </a:moveTo>
                    <a:lnTo>
                      <a:pt x="196" y="63"/>
                    </a:lnTo>
                    <a:lnTo>
                      <a:pt x="203" y="67"/>
                    </a:lnTo>
                    <a:lnTo>
                      <a:pt x="209" y="72"/>
                    </a:lnTo>
                    <a:lnTo>
                      <a:pt x="209" y="85"/>
                    </a:lnTo>
                    <a:lnTo>
                      <a:pt x="209" y="85"/>
                    </a:lnTo>
                    <a:lnTo>
                      <a:pt x="184" y="85"/>
                    </a:lnTo>
                    <a:lnTo>
                      <a:pt x="158" y="90"/>
                    </a:lnTo>
                    <a:lnTo>
                      <a:pt x="158" y="90"/>
                    </a:lnTo>
                    <a:lnTo>
                      <a:pt x="158" y="81"/>
                    </a:lnTo>
                    <a:lnTo>
                      <a:pt x="158" y="81"/>
                    </a:lnTo>
                    <a:lnTo>
                      <a:pt x="158" y="76"/>
                    </a:lnTo>
                    <a:lnTo>
                      <a:pt x="165" y="76"/>
                    </a:lnTo>
                    <a:lnTo>
                      <a:pt x="171" y="81"/>
                    </a:lnTo>
                    <a:lnTo>
                      <a:pt x="171" y="76"/>
                    </a:lnTo>
                    <a:lnTo>
                      <a:pt x="171" y="76"/>
                    </a:lnTo>
                    <a:lnTo>
                      <a:pt x="158" y="72"/>
                    </a:lnTo>
                    <a:lnTo>
                      <a:pt x="146" y="72"/>
                    </a:lnTo>
                    <a:lnTo>
                      <a:pt x="133" y="72"/>
                    </a:lnTo>
                    <a:lnTo>
                      <a:pt x="127" y="72"/>
                    </a:lnTo>
                    <a:lnTo>
                      <a:pt x="127" y="67"/>
                    </a:lnTo>
                    <a:lnTo>
                      <a:pt x="127" y="67"/>
                    </a:lnTo>
                    <a:lnTo>
                      <a:pt x="139" y="63"/>
                    </a:lnTo>
                    <a:lnTo>
                      <a:pt x="152" y="67"/>
                    </a:lnTo>
                    <a:lnTo>
                      <a:pt x="165" y="67"/>
                    </a:lnTo>
                    <a:lnTo>
                      <a:pt x="177" y="58"/>
                    </a:lnTo>
                    <a:lnTo>
                      <a:pt x="177" y="58"/>
                    </a:lnTo>
                    <a:lnTo>
                      <a:pt x="95" y="58"/>
                    </a:lnTo>
                    <a:lnTo>
                      <a:pt x="57" y="58"/>
                    </a:lnTo>
                    <a:lnTo>
                      <a:pt x="32" y="63"/>
                    </a:lnTo>
                    <a:lnTo>
                      <a:pt x="32" y="63"/>
                    </a:lnTo>
                    <a:lnTo>
                      <a:pt x="44" y="67"/>
                    </a:lnTo>
                    <a:lnTo>
                      <a:pt x="57" y="63"/>
                    </a:lnTo>
                    <a:lnTo>
                      <a:pt x="57" y="63"/>
                    </a:lnTo>
                    <a:lnTo>
                      <a:pt x="57" y="76"/>
                    </a:lnTo>
                    <a:lnTo>
                      <a:pt x="57" y="76"/>
                    </a:lnTo>
                    <a:lnTo>
                      <a:pt x="51" y="76"/>
                    </a:lnTo>
                    <a:lnTo>
                      <a:pt x="44" y="76"/>
                    </a:lnTo>
                    <a:lnTo>
                      <a:pt x="44" y="76"/>
                    </a:lnTo>
                    <a:lnTo>
                      <a:pt x="44" y="76"/>
                    </a:lnTo>
                    <a:lnTo>
                      <a:pt x="63" y="81"/>
                    </a:lnTo>
                    <a:lnTo>
                      <a:pt x="76" y="81"/>
                    </a:lnTo>
                    <a:lnTo>
                      <a:pt x="95" y="76"/>
                    </a:lnTo>
                    <a:lnTo>
                      <a:pt x="101" y="63"/>
                    </a:lnTo>
                    <a:lnTo>
                      <a:pt x="101" y="63"/>
                    </a:lnTo>
                    <a:lnTo>
                      <a:pt x="101" y="90"/>
                    </a:lnTo>
                    <a:lnTo>
                      <a:pt x="101" y="90"/>
                    </a:lnTo>
                    <a:lnTo>
                      <a:pt x="89" y="90"/>
                    </a:lnTo>
                    <a:lnTo>
                      <a:pt x="89" y="90"/>
                    </a:lnTo>
                    <a:lnTo>
                      <a:pt x="89" y="94"/>
                    </a:lnTo>
                    <a:lnTo>
                      <a:pt x="89" y="94"/>
                    </a:lnTo>
                    <a:lnTo>
                      <a:pt x="95" y="90"/>
                    </a:lnTo>
                    <a:lnTo>
                      <a:pt x="101" y="94"/>
                    </a:lnTo>
                    <a:lnTo>
                      <a:pt x="101" y="99"/>
                    </a:lnTo>
                    <a:lnTo>
                      <a:pt x="101" y="99"/>
                    </a:lnTo>
                    <a:lnTo>
                      <a:pt x="82" y="99"/>
                    </a:lnTo>
                    <a:lnTo>
                      <a:pt x="76" y="99"/>
                    </a:lnTo>
                    <a:lnTo>
                      <a:pt x="70" y="94"/>
                    </a:lnTo>
                    <a:lnTo>
                      <a:pt x="70" y="94"/>
                    </a:lnTo>
                    <a:lnTo>
                      <a:pt x="76" y="94"/>
                    </a:lnTo>
                    <a:lnTo>
                      <a:pt x="82" y="94"/>
                    </a:lnTo>
                    <a:lnTo>
                      <a:pt x="82" y="94"/>
                    </a:lnTo>
                    <a:lnTo>
                      <a:pt x="82" y="85"/>
                    </a:lnTo>
                    <a:lnTo>
                      <a:pt x="82" y="85"/>
                    </a:lnTo>
                    <a:lnTo>
                      <a:pt x="76" y="90"/>
                    </a:lnTo>
                    <a:lnTo>
                      <a:pt x="70" y="85"/>
                    </a:lnTo>
                    <a:lnTo>
                      <a:pt x="57" y="90"/>
                    </a:lnTo>
                    <a:lnTo>
                      <a:pt x="51" y="90"/>
                    </a:lnTo>
                    <a:lnTo>
                      <a:pt x="51" y="90"/>
                    </a:lnTo>
                    <a:lnTo>
                      <a:pt x="63" y="94"/>
                    </a:lnTo>
                    <a:lnTo>
                      <a:pt x="63" y="99"/>
                    </a:lnTo>
                    <a:lnTo>
                      <a:pt x="51" y="103"/>
                    </a:lnTo>
                    <a:lnTo>
                      <a:pt x="51" y="103"/>
                    </a:lnTo>
                    <a:lnTo>
                      <a:pt x="63" y="103"/>
                    </a:lnTo>
                    <a:lnTo>
                      <a:pt x="70" y="103"/>
                    </a:lnTo>
                    <a:lnTo>
                      <a:pt x="76" y="103"/>
                    </a:lnTo>
                    <a:lnTo>
                      <a:pt x="76" y="112"/>
                    </a:lnTo>
                    <a:lnTo>
                      <a:pt x="76" y="112"/>
                    </a:lnTo>
                    <a:lnTo>
                      <a:pt x="63" y="112"/>
                    </a:lnTo>
                    <a:lnTo>
                      <a:pt x="38" y="112"/>
                    </a:lnTo>
                    <a:lnTo>
                      <a:pt x="0" y="112"/>
                    </a:lnTo>
                    <a:lnTo>
                      <a:pt x="0" y="112"/>
                    </a:lnTo>
                    <a:lnTo>
                      <a:pt x="6" y="103"/>
                    </a:lnTo>
                    <a:lnTo>
                      <a:pt x="13" y="90"/>
                    </a:lnTo>
                    <a:lnTo>
                      <a:pt x="13" y="90"/>
                    </a:lnTo>
                    <a:lnTo>
                      <a:pt x="19" y="94"/>
                    </a:lnTo>
                    <a:lnTo>
                      <a:pt x="25" y="90"/>
                    </a:lnTo>
                    <a:lnTo>
                      <a:pt x="25" y="90"/>
                    </a:lnTo>
                    <a:lnTo>
                      <a:pt x="19" y="90"/>
                    </a:lnTo>
                    <a:lnTo>
                      <a:pt x="13" y="85"/>
                    </a:lnTo>
                    <a:lnTo>
                      <a:pt x="13" y="72"/>
                    </a:lnTo>
                    <a:lnTo>
                      <a:pt x="19" y="58"/>
                    </a:lnTo>
                    <a:lnTo>
                      <a:pt x="25" y="45"/>
                    </a:lnTo>
                    <a:lnTo>
                      <a:pt x="25" y="45"/>
                    </a:lnTo>
                    <a:lnTo>
                      <a:pt x="38" y="36"/>
                    </a:lnTo>
                    <a:lnTo>
                      <a:pt x="51" y="27"/>
                    </a:lnTo>
                    <a:lnTo>
                      <a:pt x="63" y="4"/>
                    </a:lnTo>
                    <a:lnTo>
                      <a:pt x="63" y="4"/>
                    </a:lnTo>
                    <a:lnTo>
                      <a:pt x="146" y="0"/>
                    </a:lnTo>
                    <a:lnTo>
                      <a:pt x="241" y="4"/>
                    </a:lnTo>
                    <a:lnTo>
                      <a:pt x="241" y="4"/>
                    </a:lnTo>
                    <a:lnTo>
                      <a:pt x="247" y="18"/>
                    </a:lnTo>
                    <a:lnTo>
                      <a:pt x="266" y="27"/>
                    </a:lnTo>
                    <a:lnTo>
                      <a:pt x="266" y="27"/>
                    </a:lnTo>
                    <a:lnTo>
                      <a:pt x="266" y="40"/>
                    </a:lnTo>
                    <a:lnTo>
                      <a:pt x="272" y="45"/>
                    </a:lnTo>
                    <a:lnTo>
                      <a:pt x="279" y="45"/>
                    </a:lnTo>
                    <a:lnTo>
                      <a:pt x="279" y="45"/>
                    </a:lnTo>
                    <a:lnTo>
                      <a:pt x="279" y="63"/>
                    </a:lnTo>
                    <a:lnTo>
                      <a:pt x="279" y="63"/>
                    </a:lnTo>
                    <a:lnTo>
                      <a:pt x="241" y="58"/>
                    </a:lnTo>
                    <a:lnTo>
                      <a:pt x="215" y="58"/>
                    </a:lnTo>
                    <a:lnTo>
                      <a:pt x="196" y="63"/>
                    </a:lnTo>
                    <a:lnTo>
                      <a:pt x="196" y="63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11" name="Freeform 1387"/>
              <p:cNvSpPr>
                <a:spLocks/>
              </p:cNvSpPr>
              <p:nvPr/>
            </p:nvSpPr>
            <p:spPr bwMode="auto">
              <a:xfrm>
                <a:off x="4625" y="1178"/>
                <a:ext cx="82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44" y="0"/>
                  </a:cxn>
                  <a:cxn ang="0">
                    <a:pos x="63" y="0"/>
                  </a:cxn>
                  <a:cxn ang="0">
                    <a:pos x="82" y="5"/>
                  </a:cxn>
                  <a:cxn ang="0">
                    <a:pos x="82" y="5"/>
                  </a:cxn>
                  <a:cxn ang="0">
                    <a:pos x="63" y="9"/>
                  </a:cxn>
                  <a:cxn ang="0">
                    <a:pos x="38" y="9"/>
                  </a:cxn>
                  <a:cxn ang="0">
                    <a:pos x="19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82" h="9">
                    <a:moveTo>
                      <a:pt x="0" y="0"/>
                    </a:moveTo>
                    <a:lnTo>
                      <a:pt x="0" y="0"/>
                    </a:lnTo>
                    <a:lnTo>
                      <a:pt x="44" y="0"/>
                    </a:lnTo>
                    <a:lnTo>
                      <a:pt x="63" y="0"/>
                    </a:lnTo>
                    <a:lnTo>
                      <a:pt x="82" y="5"/>
                    </a:lnTo>
                    <a:lnTo>
                      <a:pt x="82" y="5"/>
                    </a:lnTo>
                    <a:lnTo>
                      <a:pt x="63" y="9"/>
                    </a:lnTo>
                    <a:lnTo>
                      <a:pt x="38" y="9"/>
                    </a:lnTo>
                    <a:lnTo>
                      <a:pt x="19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12" name="Freeform 1388"/>
              <p:cNvSpPr>
                <a:spLocks/>
              </p:cNvSpPr>
              <p:nvPr/>
            </p:nvSpPr>
            <p:spPr bwMode="auto">
              <a:xfrm>
                <a:off x="4517" y="1174"/>
                <a:ext cx="57" cy="27"/>
              </a:xfrm>
              <a:custGeom>
                <a:avLst/>
                <a:gdLst/>
                <a:ahLst/>
                <a:cxnLst>
                  <a:cxn ang="0">
                    <a:pos x="19" y="9"/>
                  </a:cxn>
                  <a:cxn ang="0">
                    <a:pos x="19" y="9"/>
                  </a:cxn>
                  <a:cxn ang="0">
                    <a:pos x="7" y="13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" y="4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4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18"/>
                  </a:cxn>
                  <a:cxn ang="0">
                    <a:pos x="19" y="18"/>
                  </a:cxn>
                  <a:cxn ang="0">
                    <a:pos x="26" y="18"/>
                  </a:cxn>
                  <a:cxn ang="0">
                    <a:pos x="32" y="18"/>
                  </a:cxn>
                  <a:cxn ang="0">
                    <a:pos x="38" y="22"/>
                  </a:cxn>
                  <a:cxn ang="0">
                    <a:pos x="38" y="22"/>
                  </a:cxn>
                  <a:cxn ang="0">
                    <a:pos x="38" y="18"/>
                  </a:cxn>
                  <a:cxn ang="0">
                    <a:pos x="45" y="13"/>
                  </a:cxn>
                  <a:cxn ang="0">
                    <a:pos x="45" y="13"/>
                  </a:cxn>
                  <a:cxn ang="0">
                    <a:pos x="45" y="18"/>
                  </a:cxn>
                  <a:cxn ang="0">
                    <a:pos x="57" y="13"/>
                  </a:cxn>
                  <a:cxn ang="0">
                    <a:pos x="57" y="13"/>
                  </a:cxn>
                  <a:cxn ang="0">
                    <a:pos x="57" y="27"/>
                  </a:cxn>
                  <a:cxn ang="0">
                    <a:pos x="57" y="27"/>
                  </a:cxn>
                  <a:cxn ang="0">
                    <a:pos x="32" y="27"/>
                  </a:cxn>
                  <a:cxn ang="0">
                    <a:pos x="0" y="27"/>
                  </a:cxn>
                  <a:cxn ang="0">
                    <a:pos x="0" y="27"/>
                  </a:cxn>
                  <a:cxn ang="0">
                    <a:pos x="0" y="18"/>
                  </a:cxn>
                  <a:cxn ang="0">
                    <a:pos x="7" y="18"/>
                  </a:cxn>
                  <a:cxn ang="0">
                    <a:pos x="13" y="18"/>
                  </a:cxn>
                  <a:cxn ang="0">
                    <a:pos x="19" y="9"/>
                  </a:cxn>
                  <a:cxn ang="0">
                    <a:pos x="19" y="9"/>
                  </a:cxn>
                </a:cxnLst>
                <a:rect l="0" t="0" r="r" b="b"/>
                <a:pathLst>
                  <a:path w="57" h="27">
                    <a:moveTo>
                      <a:pt x="19" y="9"/>
                    </a:moveTo>
                    <a:lnTo>
                      <a:pt x="19" y="9"/>
                    </a:lnTo>
                    <a:lnTo>
                      <a:pt x="7" y="13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" y="4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4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18"/>
                    </a:lnTo>
                    <a:lnTo>
                      <a:pt x="19" y="18"/>
                    </a:lnTo>
                    <a:lnTo>
                      <a:pt x="26" y="18"/>
                    </a:lnTo>
                    <a:lnTo>
                      <a:pt x="32" y="18"/>
                    </a:lnTo>
                    <a:lnTo>
                      <a:pt x="38" y="22"/>
                    </a:lnTo>
                    <a:lnTo>
                      <a:pt x="38" y="22"/>
                    </a:lnTo>
                    <a:lnTo>
                      <a:pt x="38" y="18"/>
                    </a:lnTo>
                    <a:lnTo>
                      <a:pt x="45" y="13"/>
                    </a:lnTo>
                    <a:lnTo>
                      <a:pt x="45" y="13"/>
                    </a:lnTo>
                    <a:lnTo>
                      <a:pt x="45" y="18"/>
                    </a:lnTo>
                    <a:lnTo>
                      <a:pt x="57" y="13"/>
                    </a:lnTo>
                    <a:lnTo>
                      <a:pt x="57" y="13"/>
                    </a:lnTo>
                    <a:lnTo>
                      <a:pt x="57" y="27"/>
                    </a:lnTo>
                    <a:lnTo>
                      <a:pt x="57" y="27"/>
                    </a:lnTo>
                    <a:lnTo>
                      <a:pt x="32" y="27"/>
                    </a:lnTo>
                    <a:lnTo>
                      <a:pt x="0" y="27"/>
                    </a:lnTo>
                    <a:lnTo>
                      <a:pt x="0" y="27"/>
                    </a:lnTo>
                    <a:lnTo>
                      <a:pt x="0" y="18"/>
                    </a:lnTo>
                    <a:lnTo>
                      <a:pt x="7" y="18"/>
                    </a:lnTo>
                    <a:lnTo>
                      <a:pt x="13" y="18"/>
                    </a:lnTo>
                    <a:lnTo>
                      <a:pt x="19" y="9"/>
                    </a:lnTo>
                    <a:lnTo>
                      <a:pt x="19" y="9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13" name="Freeform 1389"/>
              <p:cNvSpPr>
                <a:spLocks/>
              </p:cNvSpPr>
              <p:nvPr/>
            </p:nvSpPr>
            <p:spPr bwMode="auto">
              <a:xfrm>
                <a:off x="3334" y="1250"/>
                <a:ext cx="25" cy="1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25" y="0"/>
                  </a:cxn>
                  <a:cxn ang="0">
                    <a:pos x="25" y="0"/>
                  </a:cxn>
                  <a:cxn ang="0">
                    <a:pos x="19" y="9"/>
                  </a:cxn>
                  <a:cxn ang="0">
                    <a:pos x="19" y="14"/>
                  </a:cxn>
                  <a:cxn ang="0">
                    <a:pos x="19" y="14"/>
                  </a:cxn>
                  <a:cxn ang="0">
                    <a:pos x="6" y="9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5" h="14">
                    <a:moveTo>
                      <a:pt x="0" y="0"/>
                    </a:moveTo>
                    <a:lnTo>
                      <a:pt x="0" y="0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19" y="9"/>
                    </a:lnTo>
                    <a:lnTo>
                      <a:pt x="19" y="14"/>
                    </a:lnTo>
                    <a:lnTo>
                      <a:pt x="19" y="14"/>
                    </a:lnTo>
                    <a:lnTo>
                      <a:pt x="6" y="9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14" name="Freeform 1390"/>
              <p:cNvSpPr>
                <a:spLocks/>
              </p:cNvSpPr>
              <p:nvPr/>
            </p:nvSpPr>
            <p:spPr bwMode="auto">
              <a:xfrm>
                <a:off x="4074" y="1318"/>
                <a:ext cx="19" cy="18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19" y="4"/>
                  </a:cxn>
                  <a:cxn ang="0">
                    <a:pos x="19" y="13"/>
                  </a:cxn>
                  <a:cxn ang="0">
                    <a:pos x="13" y="18"/>
                  </a:cxn>
                  <a:cxn ang="0">
                    <a:pos x="7" y="18"/>
                  </a:cxn>
                  <a:cxn ang="0">
                    <a:pos x="7" y="18"/>
                  </a:cxn>
                  <a:cxn ang="0">
                    <a:pos x="0" y="13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3" y="0"/>
                  </a:cxn>
                </a:cxnLst>
                <a:rect l="0" t="0" r="r" b="b"/>
                <a:pathLst>
                  <a:path w="19" h="18">
                    <a:moveTo>
                      <a:pt x="13" y="0"/>
                    </a:moveTo>
                    <a:lnTo>
                      <a:pt x="13" y="0"/>
                    </a:lnTo>
                    <a:lnTo>
                      <a:pt x="19" y="4"/>
                    </a:lnTo>
                    <a:lnTo>
                      <a:pt x="19" y="13"/>
                    </a:lnTo>
                    <a:lnTo>
                      <a:pt x="13" y="18"/>
                    </a:lnTo>
                    <a:lnTo>
                      <a:pt x="7" y="18"/>
                    </a:lnTo>
                    <a:lnTo>
                      <a:pt x="7" y="18"/>
                    </a:lnTo>
                    <a:lnTo>
                      <a:pt x="0" y="13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15" name="Freeform 1391"/>
              <p:cNvSpPr>
                <a:spLocks/>
              </p:cNvSpPr>
              <p:nvPr/>
            </p:nvSpPr>
            <p:spPr bwMode="auto">
              <a:xfrm>
                <a:off x="4138" y="1349"/>
                <a:ext cx="19" cy="22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2" y="0"/>
                  </a:cxn>
                  <a:cxn ang="0">
                    <a:pos x="19" y="13"/>
                  </a:cxn>
                  <a:cxn ang="0">
                    <a:pos x="19" y="18"/>
                  </a:cxn>
                  <a:cxn ang="0">
                    <a:pos x="6" y="22"/>
                  </a:cxn>
                  <a:cxn ang="0">
                    <a:pos x="6" y="22"/>
                  </a:cxn>
                  <a:cxn ang="0">
                    <a:pos x="0" y="18"/>
                  </a:cxn>
                  <a:cxn ang="0">
                    <a:pos x="0" y="9"/>
                  </a:cxn>
                  <a:cxn ang="0">
                    <a:pos x="6" y="5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9" h="22">
                    <a:moveTo>
                      <a:pt x="12" y="0"/>
                    </a:moveTo>
                    <a:lnTo>
                      <a:pt x="12" y="0"/>
                    </a:lnTo>
                    <a:lnTo>
                      <a:pt x="19" y="13"/>
                    </a:lnTo>
                    <a:lnTo>
                      <a:pt x="19" y="18"/>
                    </a:lnTo>
                    <a:lnTo>
                      <a:pt x="6" y="22"/>
                    </a:lnTo>
                    <a:lnTo>
                      <a:pt x="6" y="22"/>
                    </a:lnTo>
                    <a:lnTo>
                      <a:pt x="0" y="18"/>
                    </a:lnTo>
                    <a:lnTo>
                      <a:pt x="0" y="9"/>
                    </a:lnTo>
                    <a:lnTo>
                      <a:pt x="6" y="5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16" name="Freeform 1392"/>
              <p:cNvSpPr>
                <a:spLocks/>
              </p:cNvSpPr>
              <p:nvPr/>
            </p:nvSpPr>
            <p:spPr bwMode="auto">
              <a:xfrm>
                <a:off x="4074" y="1385"/>
                <a:ext cx="19" cy="18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19" y="4"/>
                  </a:cxn>
                  <a:cxn ang="0">
                    <a:pos x="19" y="13"/>
                  </a:cxn>
                  <a:cxn ang="0">
                    <a:pos x="13" y="18"/>
                  </a:cxn>
                  <a:cxn ang="0">
                    <a:pos x="7" y="18"/>
                  </a:cxn>
                  <a:cxn ang="0">
                    <a:pos x="7" y="18"/>
                  </a:cxn>
                  <a:cxn ang="0">
                    <a:pos x="0" y="13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3" y="0"/>
                  </a:cxn>
                </a:cxnLst>
                <a:rect l="0" t="0" r="r" b="b"/>
                <a:pathLst>
                  <a:path w="19" h="18">
                    <a:moveTo>
                      <a:pt x="13" y="0"/>
                    </a:moveTo>
                    <a:lnTo>
                      <a:pt x="13" y="0"/>
                    </a:lnTo>
                    <a:lnTo>
                      <a:pt x="19" y="4"/>
                    </a:lnTo>
                    <a:lnTo>
                      <a:pt x="19" y="13"/>
                    </a:lnTo>
                    <a:lnTo>
                      <a:pt x="13" y="18"/>
                    </a:lnTo>
                    <a:lnTo>
                      <a:pt x="7" y="18"/>
                    </a:lnTo>
                    <a:lnTo>
                      <a:pt x="7" y="18"/>
                    </a:lnTo>
                    <a:lnTo>
                      <a:pt x="0" y="13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17" name="Freeform 1393"/>
              <p:cNvSpPr>
                <a:spLocks/>
              </p:cNvSpPr>
              <p:nvPr/>
            </p:nvSpPr>
            <p:spPr bwMode="auto">
              <a:xfrm>
                <a:off x="4030" y="1416"/>
                <a:ext cx="38" cy="23"/>
              </a:xfrm>
              <a:custGeom>
                <a:avLst/>
                <a:gdLst/>
                <a:ahLst/>
                <a:cxnLst>
                  <a:cxn ang="0">
                    <a:pos x="19" y="14"/>
                  </a:cxn>
                  <a:cxn ang="0">
                    <a:pos x="19" y="14"/>
                  </a:cxn>
                  <a:cxn ang="0">
                    <a:pos x="25" y="5"/>
                  </a:cxn>
                  <a:cxn ang="0">
                    <a:pos x="38" y="5"/>
                  </a:cxn>
                  <a:cxn ang="0">
                    <a:pos x="38" y="5"/>
                  </a:cxn>
                  <a:cxn ang="0">
                    <a:pos x="38" y="23"/>
                  </a:cxn>
                  <a:cxn ang="0">
                    <a:pos x="38" y="23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13" y="0"/>
                  </a:cxn>
                  <a:cxn ang="0">
                    <a:pos x="19" y="5"/>
                  </a:cxn>
                  <a:cxn ang="0">
                    <a:pos x="19" y="14"/>
                  </a:cxn>
                  <a:cxn ang="0">
                    <a:pos x="19" y="14"/>
                  </a:cxn>
                </a:cxnLst>
                <a:rect l="0" t="0" r="r" b="b"/>
                <a:pathLst>
                  <a:path w="38" h="23">
                    <a:moveTo>
                      <a:pt x="19" y="14"/>
                    </a:moveTo>
                    <a:lnTo>
                      <a:pt x="19" y="14"/>
                    </a:lnTo>
                    <a:lnTo>
                      <a:pt x="25" y="5"/>
                    </a:lnTo>
                    <a:lnTo>
                      <a:pt x="38" y="5"/>
                    </a:lnTo>
                    <a:lnTo>
                      <a:pt x="38" y="5"/>
                    </a:lnTo>
                    <a:lnTo>
                      <a:pt x="38" y="23"/>
                    </a:lnTo>
                    <a:lnTo>
                      <a:pt x="38" y="23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13" y="0"/>
                    </a:lnTo>
                    <a:lnTo>
                      <a:pt x="19" y="5"/>
                    </a:lnTo>
                    <a:lnTo>
                      <a:pt x="19" y="14"/>
                    </a:lnTo>
                    <a:lnTo>
                      <a:pt x="19" y="14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18" name="Freeform 1394"/>
              <p:cNvSpPr>
                <a:spLocks/>
              </p:cNvSpPr>
              <p:nvPr/>
            </p:nvSpPr>
            <p:spPr bwMode="auto">
              <a:xfrm>
                <a:off x="3410" y="1448"/>
                <a:ext cx="12" cy="22"/>
              </a:xfrm>
              <a:custGeom>
                <a:avLst/>
                <a:gdLst/>
                <a:ahLst/>
                <a:cxnLst>
                  <a:cxn ang="0">
                    <a:pos x="12" y="22"/>
                  </a:cxn>
                  <a:cxn ang="0">
                    <a:pos x="12" y="22"/>
                  </a:cxn>
                  <a:cxn ang="0">
                    <a:pos x="6" y="13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12" y="13"/>
                  </a:cxn>
                  <a:cxn ang="0">
                    <a:pos x="12" y="18"/>
                  </a:cxn>
                  <a:cxn ang="0">
                    <a:pos x="12" y="22"/>
                  </a:cxn>
                  <a:cxn ang="0">
                    <a:pos x="12" y="22"/>
                  </a:cxn>
                </a:cxnLst>
                <a:rect l="0" t="0" r="r" b="b"/>
                <a:pathLst>
                  <a:path w="12" h="22">
                    <a:moveTo>
                      <a:pt x="12" y="22"/>
                    </a:moveTo>
                    <a:lnTo>
                      <a:pt x="12" y="22"/>
                    </a:lnTo>
                    <a:lnTo>
                      <a:pt x="6" y="13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2" y="13"/>
                    </a:lnTo>
                    <a:lnTo>
                      <a:pt x="12" y="18"/>
                    </a:lnTo>
                    <a:lnTo>
                      <a:pt x="12" y="22"/>
                    </a:lnTo>
                    <a:lnTo>
                      <a:pt x="12" y="22"/>
                    </a:lnTo>
                    <a:close/>
                  </a:path>
                </a:pathLst>
              </a:custGeom>
              <a:solidFill>
                <a:srgbClr val="ABDFF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19" name="Rectangle 1395"/>
              <p:cNvSpPr>
                <a:spLocks noChangeArrowheads="1"/>
              </p:cNvSpPr>
              <p:nvPr/>
            </p:nvSpPr>
            <p:spPr bwMode="auto">
              <a:xfrm>
                <a:off x="2346" y="1538"/>
                <a:ext cx="2741" cy="615"/>
              </a:xfrm>
              <a:prstGeom prst="rect">
                <a:avLst/>
              </a:prstGeom>
              <a:solidFill>
                <a:srgbClr val="ABDFF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20" name="Freeform 1396"/>
              <p:cNvSpPr>
                <a:spLocks/>
              </p:cNvSpPr>
              <p:nvPr/>
            </p:nvSpPr>
            <p:spPr bwMode="auto">
              <a:xfrm>
                <a:off x="2777" y="1632"/>
                <a:ext cx="13" cy="14"/>
              </a:xfrm>
              <a:custGeom>
                <a:avLst/>
                <a:gdLst/>
                <a:ahLst/>
                <a:cxnLst>
                  <a:cxn ang="0">
                    <a:pos x="13" y="14"/>
                  </a:cxn>
                  <a:cxn ang="0">
                    <a:pos x="13" y="14"/>
                  </a:cxn>
                  <a:cxn ang="0">
                    <a:pos x="13" y="5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6" y="5"/>
                  </a:cxn>
                  <a:cxn ang="0">
                    <a:pos x="6" y="5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9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6" y="9"/>
                  </a:cxn>
                  <a:cxn ang="0">
                    <a:pos x="6" y="9"/>
                  </a:cxn>
                  <a:cxn ang="0">
                    <a:pos x="13" y="14"/>
                  </a:cxn>
                  <a:cxn ang="0">
                    <a:pos x="13" y="14"/>
                  </a:cxn>
                </a:cxnLst>
                <a:rect l="0" t="0" r="r" b="b"/>
                <a:pathLst>
                  <a:path w="13" h="14">
                    <a:moveTo>
                      <a:pt x="13" y="14"/>
                    </a:moveTo>
                    <a:lnTo>
                      <a:pt x="13" y="14"/>
                    </a:lnTo>
                    <a:lnTo>
                      <a:pt x="13" y="5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6" y="5"/>
                    </a:lnTo>
                    <a:lnTo>
                      <a:pt x="6" y="5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13" y="14"/>
                    </a:lnTo>
                    <a:lnTo>
                      <a:pt x="13" y="14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21" name="Freeform 1397"/>
              <p:cNvSpPr>
                <a:spLocks/>
              </p:cNvSpPr>
              <p:nvPr/>
            </p:nvSpPr>
            <p:spPr bwMode="auto">
              <a:xfrm>
                <a:off x="2562" y="1650"/>
                <a:ext cx="82" cy="9"/>
              </a:xfrm>
              <a:custGeom>
                <a:avLst/>
                <a:gdLst/>
                <a:ahLst/>
                <a:cxnLst>
                  <a:cxn ang="0">
                    <a:pos x="82" y="0"/>
                  </a:cxn>
                  <a:cxn ang="0">
                    <a:pos x="82" y="0"/>
                  </a:cxn>
                  <a:cxn ang="0">
                    <a:pos x="31" y="0"/>
                  </a:cxn>
                  <a:cxn ang="0">
                    <a:pos x="12" y="0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44" y="9"/>
                  </a:cxn>
                  <a:cxn ang="0">
                    <a:pos x="69" y="5"/>
                  </a:cxn>
                  <a:cxn ang="0">
                    <a:pos x="76" y="5"/>
                  </a:cxn>
                  <a:cxn ang="0">
                    <a:pos x="82" y="0"/>
                  </a:cxn>
                  <a:cxn ang="0">
                    <a:pos x="82" y="0"/>
                  </a:cxn>
                </a:cxnLst>
                <a:rect l="0" t="0" r="r" b="b"/>
                <a:pathLst>
                  <a:path w="82" h="9">
                    <a:moveTo>
                      <a:pt x="82" y="0"/>
                    </a:moveTo>
                    <a:lnTo>
                      <a:pt x="82" y="0"/>
                    </a:lnTo>
                    <a:lnTo>
                      <a:pt x="31" y="0"/>
                    </a:lnTo>
                    <a:lnTo>
                      <a:pt x="12" y="0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44" y="9"/>
                    </a:lnTo>
                    <a:lnTo>
                      <a:pt x="69" y="5"/>
                    </a:lnTo>
                    <a:lnTo>
                      <a:pt x="76" y="5"/>
                    </a:lnTo>
                    <a:lnTo>
                      <a:pt x="82" y="0"/>
                    </a:lnTo>
                    <a:lnTo>
                      <a:pt x="82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22" name="Freeform 1398"/>
              <p:cNvSpPr>
                <a:spLocks/>
              </p:cNvSpPr>
              <p:nvPr/>
            </p:nvSpPr>
            <p:spPr bwMode="auto">
              <a:xfrm>
                <a:off x="2549" y="1664"/>
                <a:ext cx="120" cy="4"/>
              </a:xfrm>
              <a:custGeom>
                <a:avLst/>
                <a:gdLst/>
                <a:ahLst/>
                <a:cxnLst>
                  <a:cxn ang="0">
                    <a:pos x="120" y="0"/>
                  </a:cxn>
                  <a:cxn ang="0">
                    <a:pos x="120" y="0"/>
                  </a:cxn>
                  <a:cxn ang="0">
                    <a:pos x="63" y="0"/>
                  </a:cxn>
                  <a:cxn ang="0">
                    <a:pos x="25" y="0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70" y="4"/>
                  </a:cxn>
                  <a:cxn ang="0">
                    <a:pos x="101" y="4"/>
                  </a:cxn>
                  <a:cxn ang="0">
                    <a:pos x="120" y="0"/>
                  </a:cxn>
                  <a:cxn ang="0">
                    <a:pos x="120" y="0"/>
                  </a:cxn>
                </a:cxnLst>
                <a:rect l="0" t="0" r="r" b="b"/>
                <a:pathLst>
                  <a:path w="120" h="4">
                    <a:moveTo>
                      <a:pt x="120" y="0"/>
                    </a:moveTo>
                    <a:lnTo>
                      <a:pt x="120" y="0"/>
                    </a:lnTo>
                    <a:lnTo>
                      <a:pt x="63" y="0"/>
                    </a:lnTo>
                    <a:lnTo>
                      <a:pt x="25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70" y="4"/>
                    </a:lnTo>
                    <a:lnTo>
                      <a:pt x="101" y="4"/>
                    </a:lnTo>
                    <a:lnTo>
                      <a:pt x="120" y="0"/>
                    </a:lnTo>
                    <a:lnTo>
                      <a:pt x="120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23" name="Freeform 1399"/>
              <p:cNvSpPr>
                <a:spLocks/>
              </p:cNvSpPr>
              <p:nvPr/>
            </p:nvSpPr>
            <p:spPr bwMode="auto">
              <a:xfrm>
                <a:off x="2676" y="1659"/>
                <a:ext cx="19" cy="9"/>
              </a:xfrm>
              <a:custGeom>
                <a:avLst/>
                <a:gdLst/>
                <a:ahLst/>
                <a:cxnLst>
                  <a:cxn ang="0">
                    <a:pos x="19" y="5"/>
                  </a:cxn>
                  <a:cxn ang="0">
                    <a:pos x="19" y="5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9"/>
                  </a:cxn>
                  <a:cxn ang="0">
                    <a:pos x="6" y="9"/>
                  </a:cxn>
                  <a:cxn ang="0">
                    <a:pos x="12" y="9"/>
                  </a:cxn>
                  <a:cxn ang="0">
                    <a:pos x="19" y="5"/>
                  </a:cxn>
                  <a:cxn ang="0">
                    <a:pos x="19" y="5"/>
                  </a:cxn>
                </a:cxnLst>
                <a:rect l="0" t="0" r="r" b="b"/>
                <a:pathLst>
                  <a:path w="19" h="9">
                    <a:moveTo>
                      <a:pt x="19" y="5"/>
                    </a:moveTo>
                    <a:lnTo>
                      <a:pt x="19" y="5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6" y="9"/>
                    </a:lnTo>
                    <a:lnTo>
                      <a:pt x="12" y="9"/>
                    </a:lnTo>
                    <a:lnTo>
                      <a:pt x="19" y="5"/>
                    </a:lnTo>
                    <a:lnTo>
                      <a:pt x="19" y="5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24" name="Freeform 1400"/>
              <p:cNvSpPr>
                <a:spLocks/>
              </p:cNvSpPr>
              <p:nvPr/>
            </p:nvSpPr>
            <p:spPr bwMode="auto">
              <a:xfrm>
                <a:off x="2695" y="1659"/>
                <a:ext cx="57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6" y="5"/>
                  </a:cxn>
                  <a:cxn ang="0">
                    <a:pos x="12" y="9"/>
                  </a:cxn>
                  <a:cxn ang="0">
                    <a:pos x="25" y="9"/>
                  </a:cxn>
                  <a:cxn ang="0">
                    <a:pos x="44" y="9"/>
                  </a:cxn>
                  <a:cxn ang="0">
                    <a:pos x="57" y="5"/>
                  </a:cxn>
                  <a:cxn ang="0">
                    <a:pos x="57" y="5"/>
                  </a:cxn>
                  <a:cxn ang="0">
                    <a:pos x="38" y="0"/>
                  </a:cxn>
                  <a:cxn ang="0">
                    <a:pos x="31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57" h="9">
                    <a:moveTo>
                      <a:pt x="0" y="0"/>
                    </a:moveTo>
                    <a:lnTo>
                      <a:pt x="0" y="0"/>
                    </a:lnTo>
                    <a:lnTo>
                      <a:pt x="6" y="5"/>
                    </a:lnTo>
                    <a:lnTo>
                      <a:pt x="12" y="9"/>
                    </a:lnTo>
                    <a:lnTo>
                      <a:pt x="25" y="9"/>
                    </a:lnTo>
                    <a:lnTo>
                      <a:pt x="44" y="9"/>
                    </a:lnTo>
                    <a:lnTo>
                      <a:pt x="57" y="5"/>
                    </a:lnTo>
                    <a:lnTo>
                      <a:pt x="57" y="5"/>
                    </a:lnTo>
                    <a:lnTo>
                      <a:pt x="38" y="0"/>
                    </a:lnTo>
                    <a:lnTo>
                      <a:pt x="31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25" name="Freeform 1401"/>
              <p:cNvSpPr>
                <a:spLocks/>
              </p:cNvSpPr>
              <p:nvPr/>
            </p:nvSpPr>
            <p:spPr bwMode="auto">
              <a:xfrm>
                <a:off x="2549" y="1673"/>
                <a:ext cx="120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63" y="9"/>
                  </a:cxn>
                  <a:cxn ang="0">
                    <a:pos x="120" y="4"/>
                  </a:cxn>
                  <a:cxn ang="0">
                    <a:pos x="120" y="4"/>
                  </a:cxn>
                  <a:cxn ang="0">
                    <a:pos x="95" y="0"/>
                  </a:cxn>
                  <a:cxn ang="0">
                    <a:pos x="63" y="0"/>
                  </a:cxn>
                  <a:cxn ang="0">
                    <a:pos x="25" y="4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120" h="9">
                    <a:moveTo>
                      <a:pt x="0" y="9"/>
                    </a:moveTo>
                    <a:lnTo>
                      <a:pt x="0" y="9"/>
                    </a:lnTo>
                    <a:lnTo>
                      <a:pt x="63" y="9"/>
                    </a:lnTo>
                    <a:lnTo>
                      <a:pt x="120" y="4"/>
                    </a:lnTo>
                    <a:lnTo>
                      <a:pt x="120" y="4"/>
                    </a:lnTo>
                    <a:lnTo>
                      <a:pt x="95" y="0"/>
                    </a:lnTo>
                    <a:lnTo>
                      <a:pt x="63" y="0"/>
                    </a:lnTo>
                    <a:lnTo>
                      <a:pt x="25" y="4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26" name="Freeform 1402"/>
              <p:cNvSpPr>
                <a:spLocks/>
              </p:cNvSpPr>
              <p:nvPr/>
            </p:nvSpPr>
            <p:spPr bwMode="auto">
              <a:xfrm>
                <a:off x="2676" y="1673"/>
                <a:ext cx="19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0" y="9"/>
                  </a:cxn>
                  <a:cxn ang="0">
                    <a:pos x="6" y="9"/>
                  </a:cxn>
                  <a:cxn ang="0">
                    <a:pos x="6" y="9"/>
                  </a:cxn>
                  <a:cxn ang="0">
                    <a:pos x="12" y="4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9" h="9">
                    <a:moveTo>
                      <a:pt x="0" y="0"/>
                    </a:move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12" y="4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27" name="Freeform 1403"/>
              <p:cNvSpPr>
                <a:spLocks/>
              </p:cNvSpPr>
              <p:nvPr/>
            </p:nvSpPr>
            <p:spPr bwMode="auto">
              <a:xfrm>
                <a:off x="2752" y="1673"/>
                <a:ext cx="19" cy="9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12" y="9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4"/>
                  </a:cxn>
                  <a:cxn ang="0">
                    <a:pos x="19" y="4"/>
                  </a:cxn>
                  <a:cxn ang="0">
                    <a:pos x="19" y="0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9" h="9">
                    <a:moveTo>
                      <a:pt x="12" y="0"/>
                    </a:moveTo>
                    <a:lnTo>
                      <a:pt x="12" y="0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12" y="9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4"/>
                    </a:lnTo>
                    <a:lnTo>
                      <a:pt x="19" y="4"/>
                    </a:lnTo>
                    <a:lnTo>
                      <a:pt x="19" y="0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28" name="Freeform 1404"/>
              <p:cNvSpPr>
                <a:spLocks/>
              </p:cNvSpPr>
              <p:nvPr/>
            </p:nvSpPr>
            <p:spPr bwMode="auto">
              <a:xfrm>
                <a:off x="2777" y="1686"/>
                <a:ext cx="25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13" y="5"/>
                  </a:cxn>
                  <a:cxn ang="0">
                    <a:pos x="25" y="9"/>
                  </a:cxn>
                  <a:cxn ang="0">
                    <a:pos x="25" y="9"/>
                  </a:cxn>
                  <a:cxn ang="0">
                    <a:pos x="25" y="0"/>
                  </a:cxn>
                  <a:cxn ang="0">
                    <a:pos x="19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5" h="9">
                    <a:moveTo>
                      <a:pt x="0" y="0"/>
                    </a:moveTo>
                    <a:lnTo>
                      <a:pt x="0" y="0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13" y="5"/>
                    </a:lnTo>
                    <a:lnTo>
                      <a:pt x="25" y="9"/>
                    </a:lnTo>
                    <a:lnTo>
                      <a:pt x="25" y="9"/>
                    </a:lnTo>
                    <a:lnTo>
                      <a:pt x="25" y="0"/>
                    </a:lnTo>
                    <a:lnTo>
                      <a:pt x="19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29" name="Freeform 1405"/>
              <p:cNvSpPr>
                <a:spLocks/>
              </p:cNvSpPr>
              <p:nvPr/>
            </p:nvSpPr>
            <p:spPr bwMode="auto">
              <a:xfrm>
                <a:off x="2809" y="1686"/>
                <a:ext cx="18" cy="9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12" y="5"/>
                  </a:cxn>
                  <a:cxn ang="0">
                    <a:pos x="18" y="9"/>
                  </a:cxn>
                  <a:cxn ang="0">
                    <a:pos x="18" y="9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8" h="9">
                    <a:moveTo>
                      <a:pt x="12" y="0"/>
                    </a:moveTo>
                    <a:lnTo>
                      <a:pt x="12" y="0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12" y="5"/>
                    </a:lnTo>
                    <a:lnTo>
                      <a:pt x="18" y="9"/>
                    </a:lnTo>
                    <a:lnTo>
                      <a:pt x="18" y="9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30" name="Freeform 1406"/>
              <p:cNvSpPr>
                <a:spLocks/>
              </p:cNvSpPr>
              <p:nvPr/>
            </p:nvSpPr>
            <p:spPr bwMode="auto">
              <a:xfrm>
                <a:off x="2827" y="1686"/>
                <a:ext cx="32" cy="9"/>
              </a:xfrm>
              <a:custGeom>
                <a:avLst/>
                <a:gdLst/>
                <a:ahLst/>
                <a:cxnLst>
                  <a:cxn ang="0">
                    <a:pos x="32" y="0"/>
                  </a:cxn>
                  <a:cxn ang="0">
                    <a:pos x="32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7" y="5"/>
                  </a:cxn>
                  <a:cxn ang="0">
                    <a:pos x="13" y="9"/>
                  </a:cxn>
                  <a:cxn ang="0">
                    <a:pos x="26" y="5"/>
                  </a:cxn>
                  <a:cxn ang="0">
                    <a:pos x="32" y="0"/>
                  </a:cxn>
                  <a:cxn ang="0">
                    <a:pos x="32" y="0"/>
                  </a:cxn>
                </a:cxnLst>
                <a:rect l="0" t="0" r="r" b="b"/>
                <a:pathLst>
                  <a:path w="32" h="9">
                    <a:moveTo>
                      <a:pt x="32" y="0"/>
                    </a:moveTo>
                    <a:lnTo>
                      <a:pt x="3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" y="5"/>
                    </a:lnTo>
                    <a:lnTo>
                      <a:pt x="13" y="9"/>
                    </a:lnTo>
                    <a:lnTo>
                      <a:pt x="26" y="5"/>
                    </a:lnTo>
                    <a:lnTo>
                      <a:pt x="32" y="0"/>
                    </a:lnTo>
                    <a:lnTo>
                      <a:pt x="32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31" name="Freeform 1407"/>
              <p:cNvSpPr>
                <a:spLocks/>
              </p:cNvSpPr>
              <p:nvPr/>
            </p:nvSpPr>
            <p:spPr bwMode="auto">
              <a:xfrm>
                <a:off x="2524" y="1731"/>
                <a:ext cx="120" cy="5"/>
              </a:xfrm>
              <a:custGeom>
                <a:avLst/>
                <a:gdLst/>
                <a:ahLst/>
                <a:cxnLst>
                  <a:cxn ang="0">
                    <a:pos x="120" y="0"/>
                  </a:cxn>
                  <a:cxn ang="0">
                    <a:pos x="120" y="0"/>
                  </a:cxn>
                  <a:cxn ang="0">
                    <a:pos x="50" y="0"/>
                  </a:cxn>
                  <a:cxn ang="0">
                    <a:pos x="25" y="0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69" y="5"/>
                  </a:cxn>
                  <a:cxn ang="0">
                    <a:pos x="95" y="5"/>
                  </a:cxn>
                  <a:cxn ang="0">
                    <a:pos x="120" y="0"/>
                  </a:cxn>
                  <a:cxn ang="0">
                    <a:pos x="120" y="0"/>
                  </a:cxn>
                </a:cxnLst>
                <a:rect l="0" t="0" r="r" b="b"/>
                <a:pathLst>
                  <a:path w="120" h="5">
                    <a:moveTo>
                      <a:pt x="120" y="0"/>
                    </a:moveTo>
                    <a:lnTo>
                      <a:pt x="120" y="0"/>
                    </a:lnTo>
                    <a:lnTo>
                      <a:pt x="50" y="0"/>
                    </a:lnTo>
                    <a:lnTo>
                      <a:pt x="25" y="0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69" y="5"/>
                    </a:lnTo>
                    <a:lnTo>
                      <a:pt x="95" y="5"/>
                    </a:lnTo>
                    <a:lnTo>
                      <a:pt x="120" y="0"/>
                    </a:lnTo>
                    <a:lnTo>
                      <a:pt x="120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32" name="Freeform 1408"/>
              <p:cNvSpPr>
                <a:spLocks/>
              </p:cNvSpPr>
              <p:nvPr/>
            </p:nvSpPr>
            <p:spPr bwMode="auto">
              <a:xfrm>
                <a:off x="2524" y="1740"/>
                <a:ext cx="120" cy="9"/>
              </a:xfrm>
              <a:custGeom>
                <a:avLst/>
                <a:gdLst/>
                <a:ahLst/>
                <a:cxnLst>
                  <a:cxn ang="0">
                    <a:pos x="120" y="4"/>
                  </a:cxn>
                  <a:cxn ang="0">
                    <a:pos x="120" y="4"/>
                  </a:cxn>
                  <a:cxn ang="0">
                    <a:pos x="107" y="0"/>
                  </a:cxn>
                  <a:cxn ang="0">
                    <a:pos x="95" y="0"/>
                  </a:cxn>
                  <a:cxn ang="0">
                    <a:pos x="63" y="0"/>
                  </a:cxn>
                  <a:cxn ang="0">
                    <a:pos x="31" y="4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12" y="9"/>
                  </a:cxn>
                  <a:cxn ang="0">
                    <a:pos x="25" y="9"/>
                  </a:cxn>
                  <a:cxn ang="0">
                    <a:pos x="57" y="9"/>
                  </a:cxn>
                  <a:cxn ang="0">
                    <a:pos x="88" y="4"/>
                  </a:cxn>
                  <a:cxn ang="0">
                    <a:pos x="120" y="4"/>
                  </a:cxn>
                  <a:cxn ang="0">
                    <a:pos x="120" y="4"/>
                  </a:cxn>
                </a:cxnLst>
                <a:rect l="0" t="0" r="r" b="b"/>
                <a:pathLst>
                  <a:path w="120" h="9">
                    <a:moveTo>
                      <a:pt x="120" y="4"/>
                    </a:moveTo>
                    <a:lnTo>
                      <a:pt x="120" y="4"/>
                    </a:lnTo>
                    <a:lnTo>
                      <a:pt x="107" y="0"/>
                    </a:lnTo>
                    <a:lnTo>
                      <a:pt x="95" y="0"/>
                    </a:lnTo>
                    <a:lnTo>
                      <a:pt x="63" y="0"/>
                    </a:lnTo>
                    <a:lnTo>
                      <a:pt x="31" y="4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12" y="9"/>
                    </a:lnTo>
                    <a:lnTo>
                      <a:pt x="25" y="9"/>
                    </a:lnTo>
                    <a:lnTo>
                      <a:pt x="57" y="9"/>
                    </a:lnTo>
                    <a:lnTo>
                      <a:pt x="88" y="4"/>
                    </a:lnTo>
                    <a:lnTo>
                      <a:pt x="120" y="4"/>
                    </a:lnTo>
                    <a:lnTo>
                      <a:pt x="120" y="4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33" name="Freeform 1409"/>
              <p:cNvSpPr>
                <a:spLocks/>
              </p:cNvSpPr>
              <p:nvPr/>
            </p:nvSpPr>
            <p:spPr bwMode="auto">
              <a:xfrm>
                <a:off x="2524" y="1753"/>
                <a:ext cx="120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31" y="5"/>
                  </a:cxn>
                  <a:cxn ang="0">
                    <a:pos x="69" y="5"/>
                  </a:cxn>
                  <a:cxn ang="0">
                    <a:pos x="101" y="5"/>
                  </a:cxn>
                  <a:cxn ang="0">
                    <a:pos x="120" y="0"/>
                  </a:cxn>
                  <a:cxn ang="0">
                    <a:pos x="120" y="0"/>
                  </a:cxn>
                  <a:cxn ang="0">
                    <a:pos x="57" y="0"/>
                  </a:cxn>
                  <a:cxn ang="0">
                    <a:pos x="25" y="0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120" h="9">
                    <a:moveTo>
                      <a:pt x="0" y="9"/>
                    </a:moveTo>
                    <a:lnTo>
                      <a:pt x="0" y="9"/>
                    </a:lnTo>
                    <a:lnTo>
                      <a:pt x="31" y="5"/>
                    </a:lnTo>
                    <a:lnTo>
                      <a:pt x="69" y="5"/>
                    </a:lnTo>
                    <a:lnTo>
                      <a:pt x="101" y="5"/>
                    </a:lnTo>
                    <a:lnTo>
                      <a:pt x="120" y="0"/>
                    </a:lnTo>
                    <a:lnTo>
                      <a:pt x="120" y="0"/>
                    </a:lnTo>
                    <a:lnTo>
                      <a:pt x="57" y="0"/>
                    </a:lnTo>
                    <a:lnTo>
                      <a:pt x="25" y="0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34" name="Freeform 1410"/>
              <p:cNvSpPr>
                <a:spLocks/>
              </p:cNvSpPr>
              <p:nvPr/>
            </p:nvSpPr>
            <p:spPr bwMode="auto">
              <a:xfrm>
                <a:off x="2524" y="1762"/>
                <a:ext cx="120" cy="9"/>
              </a:xfrm>
              <a:custGeom>
                <a:avLst/>
                <a:gdLst/>
                <a:ahLst/>
                <a:cxnLst>
                  <a:cxn ang="0">
                    <a:pos x="120" y="0"/>
                  </a:cxn>
                  <a:cxn ang="0">
                    <a:pos x="120" y="0"/>
                  </a:cxn>
                  <a:cxn ang="0">
                    <a:pos x="50" y="0"/>
                  </a:cxn>
                  <a:cxn ang="0">
                    <a:pos x="25" y="5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25" y="9"/>
                  </a:cxn>
                  <a:cxn ang="0">
                    <a:pos x="63" y="9"/>
                  </a:cxn>
                  <a:cxn ang="0">
                    <a:pos x="95" y="9"/>
                  </a:cxn>
                  <a:cxn ang="0">
                    <a:pos x="120" y="0"/>
                  </a:cxn>
                  <a:cxn ang="0">
                    <a:pos x="120" y="0"/>
                  </a:cxn>
                </a:cxnLst>
                <a:rect l="0" t="0" r="r" b="b"/>
                <a:pathLst>
                  <a:path w="120" h="9">
                    <a:moveTo>
                      <a:pt x="120" y="0"/>
                    </a:moveTo>
                    <a:lnTo>
                      <a:pt x="120" y="0"/>
                    </a:lnTo>
                    <a:lnTo>
                      <a:pt x="50" y="0"/>
                    </a:lnTo>
                    <a:lnTo>
                      <a:pt x="25" y="5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25" y="9"/>
                    </a:lnTo>
                    <a:lnTo>
                      <a:pt x="63" y="9"/>
                    </a:lnTo>
                    <a:lnTo>
                      <a:pt x="95" y="9"/>
                    </a:lnTo>
                    <a:lnTo>
                      <a:pt x="120" y="0"/>
                    </a:lnTo>
                    <a:lnTo>
                      <a:pt x="120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35" name="Freeform 1411"/>
              <p:cNvSpPr>
                <a:spLocks/>
              </p:cNvSpPr>
              <p:nvPr/>
            </p:nvSpPr>
            <p:spPr bwMode="auto">
              <a:xfrm>
                <a:off x="2524" y="1776"/>
                <a:ext cx="120" cy="4"/>
              </a:xfrm>
              <a:custGeom>
                <a:avLst/>
                <a:gdLst/>
                <a:ahLst/>
                <a:cxnLst>
                  <a:cxn ang="0">
                    <a:pos x="120" y="4"/>
                  </a:cxn>
                  <a:cxn ang="0">
                    <a:pos x="120" y="4"/>
                  </a:cxn>
                  <a:cxn ang="0">
                    <a:pos x="101" y="0"/>
                  </a:cxn>
                  <a:cxn ang="0">
                    <a:pos x="69" y="0"/>
                  </a:cxn>
                  <a:cxn ang="0">
                    <a:pos x="31" y="0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6" y="4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63" y="4"/>
                  </a:cxn>
                  <a:cxn ang="0">
                    <a:pos x="120" y="4"/>
                  </a:cxn>
                  <a:cxn ang="0">
                    <a:pos x="120" y="4"/>
                  </a:cxn>
                </a:cxnLst>
                <a:rect l="0" t="0" r="r" b="b"/>
                <a:pathLst>
                  <a:path w="120" h="4">
                    <a:moveTo>
                      <a:pt x="120" y="4"/>
                    </a:moveTo>
                    <a:lnTo>
                      <a:pt x="120" y="4"/>
                    </a:lnTo>
                    <a:lnTo>
                      <a:pt x="101" y="0"/>
                    </a:lnTo>
                    <a:lnTo>
                      <a:pt x="69" y="0"/>
                    </a:lnTo>
                    <a:lnTo>
                      <a:pt x="31" y="0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63" y="4"/>
                    </a:lnTo>
                    <a:lnTo>
                      <a:pt x="120" y="4"/>
                    </a:lnTo>
                    <a:lnTo>
                      <a:pt x="120" y="4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36" name="Freeform 1412"/>
              <p:cNvSpPr>
                <a:spLocks/>
              </p:cNvSpPr>
              <p:nvPr/>
            </p:nvSpPr>
            <p:spPr bwMode="auto">
              <a:xfrm>
                <a:off x="2720" y="1807"/>
                <a:ext cx="19" cy="9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5"/>
                  </a:cxn>
                  <a:cxn ang="0">
                    <a:pos x="0" y="9"/>
                  </a:cxn>
                  <a:cxn ang="0">
                    <a:pos x="6" y="9"/>
                  </a:cxn>
                  <a:cxn ang="0">
                    <a:pos x="19" y="5"/>
                  </a:cxn>
                  <a:cxn ang="0">
                    <a:pos x="19" y="0"/>
                  </a:cxn>
                  <a:cxn ang="0">
                    <a:pos x="13" y="0"/>
                  </a:cxn>
                  <a:cxn ang="0">
                    <a:pos x="13" y="0"/>
                  </a:cxn>
                </a:cxnLst>
                <a:rect l="0" t="0" r="r" b="b"/>
                <a:pathLst>
                  <a:path w="19" h="9">
                    <a:moveTo>
                      <a:pt x="13" y="0"/>
                    </a:moveTo>
                    <a:lnTo>
                      <a:pt x="13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5"/>
                    </a:lnTo>
                    <a:lnTo>
                      <a:pt x="0" y="9"/>
                    </a:lnTo>
                    <a:lnTo>
                      <a:pt x="6" y="9"/>
                    </a:lnTo>
                    <a:lnTo>
                      <a:pt x="19" y="5"/>
                    </a:lnTo>
                    <a:lnTo>
                      <a:pt x="19" y="0"/>
                    </a:lnTo>
                    <a:lnTo>
                      <a:pt x="13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37" name="Freeform 1413"/>
              <p:cNvSpPr>
                <a:spLocks/>
              </p:cNvSpPr>
              <p:nvPr/>
            </p:nvSpPr>
            <p:spPr bwMode="auto">
              <a:xfrm>
                <a:off x="2429" y="1812"/>
                <a:ext cx="25" cy="9"/>
              </a:xfrm>
              <a:custGeom>
                <a:avLst/>
                <a:gdLst/>
                <a:ahLst/>
                <a:cxnLst>
                  <a:cxn ang="0">
                    <a:pos x="25" y="9"/>
                  </a:cxn>
                  <a:cxn ang="0">
                    <a:pos x="25" y="9"/>
                  </a:cxn>
                  <a:cxn ang="0">
                    <a:pos x="25" y="4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2" y="4"/>
                  </a:cxn>
                  <a:cxn ang="0">
                    <a:pos x="12" y="4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0" y="4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12" y="9"/>
                  </a:cxn>
                  <a:cxn ang="0">
                    <a:pos x="19" y="9"/>
                  </a:cxn>
                  <a:cxn ang="0">
                    <a:pos x="25" y="9"/>
                  </a:cxn>
                  <a:cxn ang="0">
                    <a:pos x="25" y="9"/>
                  </a:cxn>
                </a:cxnLst>
                <a:rect l="0" t="0" r="r" b="b"/>
                <a:pathLst>
                  <a:path w="25" h="9">
                    <a:moveTo>
                      <a:pt x="25" y="9"/>
                    </a:moveTo>
                    <a:lnTo>
                      <a:pt x="25" y="9"/>
                    </a:lnTo>
                    <a:lnTo>
                      <a:pt x="25" y="4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2" y="4"/>
                    </a:lnTo>
                    <a:lnTo>
                      <a:pt x="12" y="4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0" y="4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12" y="9"/>
                    </a:lnTo>
                    <a:lnTo>
                      <a:pt x="19" y="9"/>
                    </a:lnTo>
                    <a:lnTo>
                      <a:pt x="25" y="9"/>
                    </a:lnTo>
                    <a:lnTo>
                      <a:pt x="25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38" name="Freeform 1414"/>
              <p:cNvSpPr>
                <a:spLocks/>
              </p:cNvSpPr>
              <p:nvPr/>
            </p:nvSpPr>
            <p:spPr bwMode="auto">
              <a:xfrm>
                <a:off x="2441" y="1825"/>
                <a:ext cx="13" cy="18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7" y="0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13" y="18"/>
                  </a:cxn>
                  <a:cxn ang="0">
                    <a:pos x="13" y="9"/>
                  </a:cxn>
                  <a:cxn ang="0">
                    <a:pos x="13" y="5"/>
                  </a:cxn>
                  <a:cxn ang="0">
                    <a:pos x="7" y="0"/>
                  </a:cxn>
                  <a:cxn ang="0">
                    <a:pos x="7" y="0"/>
                  </a:cxn>
                </a:cxnLst>
                <a:rect l="0" t="0" r="r" b="b"/>
                <a:pathLst>
                  <a:path w="13" h="18">
                    <a:moveTo>
                      <a:pt x="7" y="0"/>
                    </a:moveTo>
                    <a:lnTo>
                      <a:pt x="7" y="0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13" y="18"/>
                    </a:lnTo>
                    <a:lnTo>
                      <a:pt x="13" y="9"/>
                    </a:lnTo>
                    <a:lnTo>
                      <a:pt x="13" y="5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39" name="Freeform 1415"/>
              <p:cNvSpPr>
                <a:spLocks/>
              </p:cNvSpPr>
              <p:nvPr/>
            </p:nvSpPr>
            <p:spPr bwMode="auto">
              <a:xfrm>
                <a:off x="2454" y="1825"/>
                <a:ext cx="13" cy="1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6" y="9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13" y="18"/>
                  </a:cxn>
                  <a:cxn ang="0">
                    <a:pos x="13" y="9"/>
                  </a:cxn>
                  <a:cxn ang="0">
                    <a:pos x="13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3" h="18">
                    <a:moveTo>
                      <a:pt x="0" y="0"/>
                    </a:moveTo>
                    <a:lnTo>
                      <a:pt x="0" y="0"/>
                    </a:lnTo>
                    <a:lnTo>
                      <a:pt x="6" y="9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13" y="18"/>
                    </a:lnTo>
                    <a:lnTo>
                      <a:pt x="13" y="9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40" name="Freeform 1416"/>
              <p:cNvSpPr>
                <a:spLocks/>
              </p:cNvSpPr>
              <p:nvPr/>
            </p:nvSpPr>
            <p:spPr bwMode="auto">
              <a:xfrm>
                <a:off x="2720" y="1852"/>
                <a:ext cx="19" cy="9"/>
              </a:xfrm>
              <a:custGeom>
                <a:avLst/>
                <a:gdLst/>
                <a:ahLst/>
                <a:cxnLst>
                  <a:cxn ang="0">
                    <a:pos x="19" y="5"/>
                  </a:cxn>
                  <a:cxn ang="0">
                    <a:pos x="19" y="5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6" y="9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5"/>
                  </a:cxn>
                  <a:cxn ang="0">
                    <a:pos x="19" y="5"/>
                  </a:cxn>
                </a:cxnLst>
                <a:rect l="0" t="0" r="r" b="b"/>
                <a:pathLst>
                  <a:path w="19" h="9">
                    <a:moveTo>
                      <a:pt x="19" y="5"/>
                    </a:moveTo>
                    <a:lnTo>
                      <a:pt x="19" y="5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6" y="9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5"/>
                    </a:lnTo>
                    <a:lnTo>
                      <a:pt x="19" y="5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41" name="Freeform 1417"/>
              <p:cNvSpPr>
                <a:spLocks/>
              </p:cNvSpPr>
              <p:nvPr/>
            </p:nvSpPr>
            <p:spPr bwMode="auto">
              <a:xfrm>
                <a:off x="2777" y="1852"/>
                <a:ext cx="13" cy="9"/>
              </a:xfrm>
              <a:custGeom>
                <a:avLst/>
                <a:gdLst/>
                <a:ahLst/>
                <a:cxnLst>
                  <a:cxn ang="0">
                    <a:pos x="13" y="9"/>
                  </a:cxn>
                  <a:cxn ang="0">
                    <a:pos x="13" y="9"/>
                  </a:cxn>
                  <a:cxn ang="0">
                    <a:pos x="13" y="5"/>
                  </a:cxn>
                  <a:cxn ang="0">
                    <a:pos x="13" y="5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6" y="9"/>
                  </a:cxn>
                  <a:cxn ang="0">
                    <a:pos x="13" y="9"/>
                  </a:cxn>
                  <a:cxn ang="0">
                    <a:pos x="13" y="9"/>
                  </a:cxn>
                </a:cxnLst>
                <a:rect l="0" t="0" r="r" b="b"/>
                <a:pathLst>
                  <a:path w="13" h="9">
                    <a:moveTo>
                      <a:pt x="13" y="9"/>
                    </a:moveTo>
                    <a:lnTo>
                      <a:pt x="13" y="9"/>
                    </a:lnTo>
                    <a:lnTo>
                      <a:pt x="13" y="5"/>
                    </a:lnTo>
                    <a:lnTo>
                      <a:pt x="13" y="5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6" y="9"/>
                    </a:lnTo>
                    <a:lnTo>
                      <a:pt x="13" y="9"/>
                    </a:lnTo>
                    <a:lnTo>
                      <a:pt x="13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42" name="Freeform 1418"/>
              <p:cNvSpPr>
                <a:spLocks/>
              </p:cNvSpPr>
              <p:nvPr/>
            </p:nvSpPr>
            <p:spPr bwMode="auto">
              <a:xfrm>
                <a:off x="2827" y="1866"/>
                <a:ext cx="19" cy="9"/>
              </a:xfrm>
              <a:custGeom>
                <a:avLst/>
                <a:gdLst/>
                <a:ahLst/>
                <a:cxnLst>
                  <a:cxn ang="0">
                    <a:pos x="7" y="9"/>
                  </a:cxn>
                  <a:cxn ang="0">
                    <a:pos x="7" y="9"/>
                  </a:cxn>
                  <a:cxn ang="0">
                    <a:pos x="13" y="4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7" y="9"/>
                  </a:cxn>
                  <a:cxn ang="0">
                    <a:pos x="7" y="9"/>
                  </a:cxn>
                  <a:cxn ang="0">
                    <a:pos x="7" y="9"/>
                  </a:cxn>
                </a:cxnLst>
                <a:rect l="0" t="0" r="r" b="b"/>
                <a:pathLst>
                  <a:path w="19" h="9">
                    <a:moveTo>
                      <a:pt x="7" y="9"/>
                    </a:moveTo>
                    <a:lnTo>
                      <a:pt x="7" y="9"/>
                    </a:lnTo>
                    <a:lnTo>
                      <a:pt x="13" y="4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7" y="9"/>
                    </a:lnTo>
                    <a:lnTo>
                      <a:pt x="7" y="9"/>
                    </a:lnTo>
                    <a:lnTo>
                      <a:pt x="7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43" name="Freeform 1419"/>
              <p:cNvSpPr>
                <a:spLocks/>
              </p:cNvSpPr>
              <p:nvPr/>
            </p:nvSpPr>
            <p:spPr bwMode="auto">
              <a:xfrm>
                <a:off x="2631" y="1897"/>
                <a:ext cx="26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13" y="9"/>
                  </a:cxn>
                  <a:cxn ang="0">
                    <a:pos x="26" y="9"/>
                  </a:cxn>
                  <a:cxn ang="0">
                    <a:pos x="26" y="9"/>
                  </a:cxn>
                  <a:cxn ang="0">
                    <a:pos x="26" y="0"/>
                  </a:cxn>
                  <a:cxn ang="0">
                    <a:pos x="26" y="0"/>
                  </a:cxn>
                  <a:cxn ang="0">
                    <a:pos x="7" y="0"/>
                  </a:cxn>
                  <a:cxn ang="0">
                    <a:pos x="7" y="5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26" h="9">
                    <a:moveTo>
                      <a:pt x="0" y="9"/>
                    </a:moveTo>
                    <a:lnTo>
                      <a:pt x="0" y="9"/>
                    </a:lnTo>
                    <a:lnTo>
                      <a:pt x="13" y="9"/>
                    </a:lnTo>
                    <a:lnTo>
                      <a:pt x="26" y="9"/>
                    </a:lnTo>
                    <a:lnTo>
                      <a:pt x="26" y="9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7" y="0"/>
                    </a:lnTo>
                    <a:lnTo>
                      <a:pt x="7" y="5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44" name="Freeform 1420"/>
              <p:cNvSpPr>
                <a:spLocks/>
              </p:cNvSpPr>
              <p:nvPr/>
            </p:nvSpPr>
            <p:spPr bwMode="auto">
              <a:xfrm>
                <a:off x="2809" y="1897"/>
                <a:ext cx="18" cy="9"/>
              </a:xfrm>
              <a:custGeom>
                <a:avLst/>
                <a:gdLst/>
                <a:ahLst/>
                <a:cxnLst>
                  <a:cxn ang="0">
                    <a:pos x="6" y="9"/>
                  </a:cxn>
                  <a:cxn ang="0">
                    <a:pos x="6" y="9"/>
                  </a:cxn>
                  <a:cxn ang="0">
                    <a:pos x="6" y="9"/>
                  </a:cxn>
                  <a:cxn ang="0">
                    <a:pos x="6" y="9"/>
                  </a:cxn>
                  <a:cxn ang="0">
                    <a:pos x="18" y="9"/>
                  </a:cxn>
                  <a:cxn ang="0">
                    <a:pos x="18" y="9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6" y="5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6" y="9"/>
                  </a:cxn>
                  <a:cxn ang="0">
                    <a:pos x="6" y="9"/>
                  </a:cxn>
                </a:cxnLst>
                <a:rect l="0" t="0" r="r" b="b"/>
                <a:pathLst>
                  <a:path w="18" h="9">
                    <a:moveTo>
                      <a:pt x="6" y="9"/>
                    </a:moveTo>
                    <a:lnTo>
                      <a:pt x="6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18" y="9"/>
                    </a:lnTo>
                    <a:lnTo>
                      <a:pt x="18" y="9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6" y="5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6" y="9"/>
                    </a:lnTo>
                    <a:lnTo>
                      <a:pt x="6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45" name="Freeform 1421"/>
              <p:cNvSpPr>
                <a:spLocks/>
              </p:cNvSpPr>
              <p:nvPr/>
            </p:nvSpPr>
            <p:spPr bwMode="auto">
              <a:xfrm>
                <a:off x="2809" y="1933"/>
                <a:ext cx="18" cy="9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5"/>
                  </a:cxn>
                  <a:cxn ang="0">
                    <a:pos x="0" y="9"/>
                  </a:cxn>
                  <a:cxn ang="0">
                    <a:pos x="12" y="9"/>
                  </a:cxn>
                  <a:cxn ang="0">
                    <a:pos x="18" y="5"/>
                  </a:cxn>
                  <a:cxn ang="0">
                    <a:pos x="18" y="0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8" h="9">
                    <a:moveTo>
                      <a:pt x="12" y="0"/>
                    </a:move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5"/>
                    </a:lnTo>
                    <a:lnTo>
                      <a:pt x="0" y="9"/>
                    </a:lnTo>
                    <a:lnTo>
                      <a:pt x="12" y="9"/>
                    </a:lnTo>
                    <a:lnTo>
                      <a:pt x="18" y="5"/>
                    </a:lnTo>
                    <a:lnTo>
                      <a:pt x="18" y="0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46" name="Freeform 1422"/>
              <p:cNvSpPr>
                <a:spLocks/>
              </p:cNvSpPr>
              <p:nvPr/>
            </p:nvSpPr>
            <p:spPr bwMode="auto">
              <a:xfrm>
                <a:off x="2827" y="1933"/>
                <a:ext cx="19" cy="9"/>
              </a:xfrm>
              <a:custGeom>
                <a:avLst/>
                <a:gdLst/>
                <a:ahLst/>
                <a:cxnLst>
                  <a:cxn ang="0">
                    <a:pos x="19" y="9"/>
                  </a:cxn>
                  <a:cxn ang="0">
                    <a:pos x="19" y="9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13" y="5"/>
                  </a:cxn>
                  <a:cxn ang="0">
                    <a:pos x="19" y="9"/>
                  </a:cxn>
                  <a:cxn ang="0">
                    <a:pos x="19" y="9"/>
                  </a:cxn>
                </a:cxnLst>
                <a:rect l="0" t="0" r="r" b="b"/>
                <a:pathLst>
                  <a:path w="19" h="9">
                    <a:moveTo>
                      <a:pt x="19" y="9"/>
                    </a:moveTo>
                    <a:lnTo>
                      <a:pt x="19" y="9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13" y="5"/>
                    </a:lnTo>
                    <a:lnTo>
                      <a:pt x="19" y="9"/>
                    </a:lnTo>
                    <a:lnTo>
                      <a:pt x="19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47" name="Freeform 1423"/>
              <p:cNvSpPr>
                <a:spLocks/>
              </p:cNvSpPr>
              <p:nvPr/>
            </p:nvSpPr>
            <p:spPr bwMode="auto">
              <a:xfrm>
                <a:off x="2733" y="1942"/>
                <a:ext cx="19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6" y="9"/>
                  </a:cxn>
                  <a:cxn ang="0">
                    <a:pos x="6" y="9"/>
                  </a:cxn>
                  <a:cxn ang="0">
                    <a:pos x="6" y="9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5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19" h="9">
                    <a:moveTo>
                      <a:pt x="0" y="9"/>
                    </a:moveTo>
                    <a:lnTo>
                      <a:pt x="0" y="9"/>
                    </a:lnTo>
                    <a:lnTo>
                      <a:pt x="0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5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48" name="Freeform 1424"/>
              <p:cNvSpPr>
                <a:spLocks/>
              </p:cNvSpPr>
              <p:nvPr/>
            </p:nvSpPr>
            <p:spPr bwMode="auto">
              <a:xfrm>
                <a:off x="2827" y="1942"/>
                <a:ext cx="19" cy="9"/>
              </a:xfrm>
              <a:custGeom>
                <a:avLst/>
                <a:gdLst/>
                <a:ahLst/>
                <a:cxnLst>
                  <a:cxn ang="0">
                    <a:pos x="7" y="9"/>
                  </a:cxn>
                  <a:cxn ang="0">
                    <a:pos x="7" y="9"/>
                  </a:cxn>
                  <a:cxn ang="0">
                    <a:pos x="13" y="9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5"/>
                  </a:cxn>
                  <a:cxn ang="0">
                    <a:pos x="19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7" y="9"/>
                  </a:cxn>
                  <a:cxn ang="0">
                    <a:pos x="7" y="9"/>
                  </a:cxn>
                  <a:cxn ang="0">
                    <a:pos x="7" y="9"/>
                  </a:cxn>
                </a:cxnLst>
                <a:rect l="0" t="0" r="r" b="b"/>
                <a:pathLst>
                  <a:path w="19" h="9">
                    <a:moveTo>
                      <a:pt x="7" y="9"/>
                    </a:moveTo>
                    <a:lnTo>
                      <a:pt x="7" y="9"/>
                    </a:lnTo>
                    <a:lnTo>
                      <a:pt x="13" y="9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5"/>
                    </a:lnTo>
                    <a:lnTo>
                      <a:pt x="19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7" y="9"/>
                    </a:lnTo>
                    <a:lnTo>
                      <a:pt x="7" y="9"/>
                    </a:lnTo>
                    <a:lnTo>
                      <a:pt x="7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49" name="Freeform 1425"/>
              <p:cNvSpPr>
                <a:spLocks noEditPoints="1"/>
              </p:cNvSpPr>
              <p:nvPr/>
            </p:nvSpPr>
            <p:spPr bwMode="auto">
              <a:xfrm>
                <a:off x="2543" y="1673"/>
                <a:ext cx="373" cy="292"/>
              </a:xfrm>
              <a:custGeom>
                <a:avLst/>
                <a:gdLst/>
                <a:ahLst/>
                <a:cxnLst>
                  <a:cxn ang="0">
                    <a:pos x="354" y="134"/>
                  </a:cxn>
                  <a:cxn ang="0">
                    <a:pos x="341" y="112"/>
                  </a:cxn>
                  <a:cxn ang="0">
                    <a:pos x="348" y="103"/>
                  </a:cxn>
                  <a:cxn ang="0">
                    <a:pos x="348" y="94"/>
                  </a:cxn>
                  <a:cxn ang="0">
                    <a:pos x="329" y="76"/>
                  </a:cxn>
                  <a:cxn ang="0">
                    <a:pos x="329" y="116"/>
                  </a:cxn>
                  <a:cxn ang="0">
                    <a:pos x="316" y="103"/>
                  </a:cxn>
                  <a:cxn ang="0">
                    <a:pos x="310" y="98"/>
                  </a:cxn>
                  <a:cxn ang="0">
                    <a:pos x="316" y="94"/>
                  </a:cxn>
                  <a:cxn ang="0">
                    <a:pos x="253" y="89"/>
                  </a:cxn>
                  <a:cxn ang="0">
                    <a:pos x="316" y="89"/>
                  </a:cxn>
                  <a:cxn ang="0">
                    <a:pos x="303" y="80"/>
                  </a:cxn>
                  <a:cxn ang="0">
                    <a:pos x="316" y="67"/>
                  </a:cxn>
                  <a:cxn ang="0">
                    <a:pos x="303" y="58"/>
                  </a:cxn>
                  <a:cxn ang="0">
                    <a:pos x="303" y="45"/>
                  </a:cxn>
                  <a:cxn ang="0">
                    <a:pos x="316" y="40"/>
                  </a:cxn>
                  <a:cxn ang="0">
                    <a:pos x="303" y="31"/>
                  </a:cxn>
                  <a:cxn ang="0">
                    <a:pos x="316" y="31"/>
                  </a:cxn>
                  <a:cxn ang="0">
                    <a:pos x="247" y="27"/>
                  </a:cxn>
                  <a:cxn ang="0">
                    <a:pos x="278" y="36"/>
                  </a:cxn>
                  <a:cxn ang="0">
                    <a:pos x="234" y="31"/>
                  </a:cxn>
                  <a:cxn ang="0">
                    <a:pos x="228" y="18"/>
                  </a:cxn>
                  <a:cxn ang="0">
                    <a:pos x="196" y="13"/>
                  </a:cxn>
                  <a:cxn ang="0">
                    <a:pos x="209" y="4"/>
                  </a:cxn>
                  <a:cxn ang="0">
                    <a:pos x="171" y="0"/>
                  </a:cxn>
                  <a:cxn ang="0">
                    <a:pos x="164" y="9"/>
                  </a:cxn>
                  <a:cxn ang="0">
                    <a:pos x="44" y="13"/>
                  </a:cxn>
                  <a:cxn ang="0">
                    <a:pos x="38" y="22"/>
                  </a:cxn>
                  <a:cxn ang="0">
                    <a:pos x="152" y="22"/>
                  </a:cxn>
                  <a:cxn ang="0">
                    <a:pos x="6" y="27"/>
                  </a:cxn>
                  <a:cxn ang="0">
                    <a:pos x="88" y="31"/>
                  </a:cxn>
                  <a:cxn ang="0">
                    <a:pos x="183" y="31"/>
                  </a:cxn>
                  <a:cxn ang="0">
                    <a:pos x="107" y="36"/>
                  </a:cxn>
                  <a:cxn ang="0">
                    <a:pos x="12" y="36"/>
                  </a:cxn>
                  <a:cxn ang="0">
                    <a:pos x="6" y="54"/>
                  </a:cxn>
                  <a:cxn ang="0">
                    <a:pos x="240" y="54"/>
                  </a:cxn>
                  <a:cxn ang="0">
                    <a:pos x="234" y="89"/>
                  </a:cxn>
                  <a:cxn ang="0">
                    <a:pos x="234" y="98"/>
                  </a:cxn>
                  <a:cxn ang="0">
                    <a:pos x="234" y="103"/>
                  </a:cxn>
                  <a:cxn ang="0">
                    <a:pos x="234" y="116"/>
                  </a:cxn>
                  <a:cxn ang="0">
                    <a:pos x="272" y="116"/>
                  </a:cxn>
                  <a:cxn ang="0">
                    <a:pos x="291" y="188"/>
                  </a:cxn>
                  <a:cxn ang="0">
                    <a:pos x="310" y="215"/>
                  </a:cxn>
                  <a:cxn ang="0">
                    <a:pos x="322" y="256"/>
                  </a:cxn>
                  <a:cxn ang="0">
                    <a:pos x="341" y="283"/>
                  </a:cxn>
                  <a:cxn ang="0">
                    <a:pos x="341" y="283"/>
                  </a:cxn>
                  <a:cxn ang="0">
                    <a:pos x="373" y="292"/>
                  </a:cxn>
                  <a:cxn ang="0">
                    <a:pos x="373" y="139"/>
                  </a:cxn>
                  <a:cxn ang="0">
                    <a:pos x="44" y="45"/>
                  </a:cxn>
                  <a:cxn ang="0">
                    <a:pos x="101" y="40"/>
                  </a:cxn>
                  <a:cxn ang="0">
                    <a:pos x="50" y="45"/>
                  </a:cxn>
                  <a:cxn ang="0">
                    <a:pos x="278" y="40"/>
                  </a:cxn>
                  <a:cxn ang="0">
                    <a:pos x="284" y="31"/>
                  </a:cxn>
                  <a:cxn ang="0">
                    <a:pos x="297" y="40"/>
                  </a:cxn>
                  <a:cxn ang="0">
                    <a:pos x="284" y="49"/>
                  </a:cxn>
                  <a:cxn ang="0">
                    <a:pos x="234" y="45"/>
                  </a:cxn>
                  <a:cxn ang="0">
                    <a:pos x="247" y="58"/>
                  </a:cxn>
                  <a:cxn ang="0">
                    <a:pos x="291" y="58"/>
                  </a:cxn>
                  <a:cxn ang="0">
                    <a:pos x="367" y="157"/>
                  </a:cxn>
                  <a:cxn ang="0">
                    <a:pos x="354" y="157"/>
                  </a:cxn>
                  <a:cxn ang="0">
                    <a:pos x="354" y="148"/>
                  </a:cxn>
                  <a:cxn ang="0">
                    <a:pos x="367" y="139"/>
                  </a:cxn>
                  <a:cxn ang="0">
                    <a:pos x="367" y="157"/>
                  </a:cxn>
                </a:cxnLst>
                <a:rect l="0" t="0" r="r" b="b"/>
                <a:pathLst>
                  <a:path w="373" h="292">
                    <a:moveTo>
                      <a:pt x="373" y="139"/>
                    </a:moveTo>
                    <a:lnTo>
                      <a:pt x="373" y="139"/>
                    </a:lnTo>
                    <a:lnTo>
                      <a:pt x="360" y="139"/>
                    </a:lnTo>
                    <a:lnTo>
                      <a:pt x="354" y="134"/>
                    </a:lnTo>
                    <a:lnTo>
                      <a:pt x="354" y="121"/>
                    </a:lnTo>
                    <a:lnTo>
                      <a:pt x="354" y="112"/>
                    </a:lnTo>
                    <a:lnTo>
                      <a:pt x="348" y="112"/>
                    </a:lnTo>
                    <a:lnTo>
                      <a:pt x="341" y="112"/>
                    </a:lnTo>
                    <a:lnTo>
                      <a:pt x="341" y="112"/>
                    </a:lnTo>
                    <a:lnTo>
                      <a:pt x="341" y="107"/>
                    </a:lnTo>
                    <a:lnTo>
                      <a:pt x="341" y="103"/>
                    </a:lnTo>
                    <a:lnTo>
                      <a:pt x="348" y="103"/>
                    </a:lnTo>
                    <a:lnTo>
                      <a:pt x="360" y="103"/>
                    </a:lnTo>
                    <a:lnTo>
                      <a:pt x="360" y="103"/>
                    </a:lnTo>
                    <a:lnTo>
                      <a:pt x="354" y="98"/>
                    </a:lnTo>
                    <a:lnTo>
                      <a:pt x="348" y="94"/>
                    </a:lnTo>
                    <a:lnTo>
                      <a:pt x="341" y="89"/>
                    </a:lnTo>
                    <a:lnTo>
                      <a:pt x="329" y="89"/>
                    </a:lnTo>
                    <a:lnTo>
                      <a:pt x="329" y="89"/>
                    </a:lnTo>
                    <a:lnTo>
                      <a:pt x="329" y="76"/>
                    </a:lnTo>
                    <a:lnTo>
                      <a:pt x="329" y="67"/>
                    </a:lnTo>
                    <a:lnTo>
                      <a:pt x="329" y="67"/>
                    </a:lnTo>
                    <a:lnTo>
                      <a:pt x="322" y="89"/>
                    </a:lnTo>
                    <a:lnTo>
                      <a:pt x="329" y="116"/>
                    </a:lnTo>
                    <a:lnTo>
                      <a:pt x="329" y="116"/>
                    </a:lnTo>
                    <a:lnTo>
                      <a:pt x="316" y="112"/>
                    </a:lnTo>
                    <a:lnTo>
                      <a:pt x="316" y="107"/>
                    </a:lnTo>
                    <a:lnTo>
                      <a:pt x="316" y="103"/>
                    </a:lnTo>
                    <a:lnTo>
                      <a:pt x="303" y="103"/>
                    </a:lnTo>
                    <a:lnTo>
                      <a:pt x="303" y="103"/>
                    </a:lnTo>
                    <a:lnTo>
                      <a:pt x="303" y="98"/>
                    </a:lnTo>
                    <a:lnTo>
                      <a:pt x="310" y="98"/>
                    </a:lnTo>
                    <a:lnTo>
                      <a:pt x="316" y="98"/>
                    </a:lnTo>
                    <a:lnTo>
                      <a:pt x="316" y="98"/>
                    </a:lnTo>
                    <a:lnTo>
                      <a:pt x="316" y="98"/>
                    </a:lnTo>
                    <a:lnTo>
                      <a:pt x="316" y="94"/>
                    </a:lnTo>
                    <a:lnTo>
                      <a:pt x="310" y="89"/>
                    </a:lnTo>
                    <a:lnTo>
                      <a:pt x="291" y="89"/>
                    </a:lnTo>
                    <a:lnTo>
                      <a:pt x="272" y="89"/>
                    </a:lnTo>
                    <a:lnTo>
                      <a:pt x="253" y="89"/>
                    </a:lnTo>
                    <a:lnTo>
                      <a:pt x="253" y="89"/>
                    </a:lnTo>
                    <a:lnTo>
                      <a:pt x="266" y="89"/>
                    </a:lnTo>
                    <a:lnTo>
                      <a:pt x="284" y="89"/>
                    </a:lnTo>
                    <a:lnTo>
                      <a:pt x="316" y="89"/>
                    </a:lnTo>
                    <a:lnTo>
                      <a:pt x="316" y="89"/>
                    </a:lnTo>
                    <a:lnTo>
                      <a:pt x="322" y="85"/>
                    </a:lnTo>
                    <a:lnTo>
                      <a:pt x="316" y="80"/>
                    </a:lnTo>
                    <a:lnTo>
                      <a:pt x="303" y="80"/>
                    </a:lnTo>
                    <a:lnTo>
                      <a:pt x="303" y="80"/>
                    </a:lnTo>
                    <a:lnTo>
                      <a:pt x="310" y="76"/>
                    </a:lnTo>
                    <a:lnTo>
                      <a:pt x="316" y="71"/>
                    </a:lnTo>
                    <a:lnTo>
                      <a:pt x="316" y="67"/>
                    </a:lnTo>
                    <a:lnTo>
                      <a:pt x="316" y="63"/>
                    </a:lnTo>
                    <a:lnTo>
                      <a:pt x="316" y="63"/>
                    </a:lnTo>
                    <a:lnTo>
                      <a:pt x="303" y="58"/>
                    </a:lnTo>
                    <a:lnTo>
                      <a:pt x="303" y="58"/>
                    </a:lnTo>
                    <a:lnTo>
                      <a:pt x="316" y="49"/>
                    </a:lnTo>
                    <a:lnTo>
                      <a:pt x="316" y="45"/>
                    </a:lnTo>
                    <a:lnTo>
                      <a:pt x="303" y="45"/>
                    </a:lnTo>
                    <a:lnTo>
                      <a:pt x="303" y="45"/>
                    </a:lnTo>
                    <a:lnTo>
                      <a:pt x="310" y="45"/>
                    </a:lnTo>
                    <a:lnTo>
                      <a:pt x="316" y="40"/>
                    </a:lnTo>
                    <a:lnTo>
                      <a:pt x="316" y="40"/>
                    </a:lnTo>
                    <a:lnTo>
                      <a:pt x="316" y="40"/>
                    </a:lnTo>
                    <a:lnTo>
                      <a:pt x="316" y="36"/>
                    </a:lnTo>
                    <a:lnTo>
                      <a:pt x="303" y="36"/>
                    </a:lnTo>
                    <a:lnTo>
                      <a:pt x="303" y="36"/>
                    </a:lnTo>
                    <a:lnTo>
                      <a:pt x="303" y="31"/>
                    </a:lnTo>
                    <a:lnTo>
                      <a:pt x="310" y="31"/>
                    </a:lnTo>
                    <a:lnTo>
                      <a:pt x="310" y="31"/>
                    </a:lnTo>
                    <a:lnTo>
                      <a:pt x="316" y="31"/>
                    </a:lnTo>
                    <a:lnTo>
                      <a:pt x="316" y="31"/>
                    </a:lnTo>
                    <a:lnTo>
                      <a:pt x="303" y="27"/>
                    </a:lnTo>
                    <a:lnTo>
                      <a:pt x="284" y="22"/>
                    </a:lnTo>
                    <a:lnTo>
                      <a:pt x="247" y="27"/>
                    </a:lnTo>
                    <a:lnTo>
                      <a:pt x="247" y="27"/>
                    </a:lnTo>
                    <a:lnTo>
                      <a:pt x="253" y="31"/>
                    </a:lnTo>
                    <a:lnTo>
                      <a:pt x="266" y="31"/>
                    </a:lnTo>
                    <a:lnTo>
                      <a:pt x="272" y="31"/>
                    </a:lnTo>
                    <a:lnTo>
                      <a:pt x="278" y="36"/>
                    </a:lnTo>
                    <a:lnTo>
                      <a:pt x="278" y="36"/>
                    </a:lnTo>
                    <a:lnTo>
                      <a:pt x="259" y="36"/>
                    </a:lnTo>
                    <a:lnTo>
                      <a:pt x="240" y="36"/>
                    </a:lnTo>
                    <a:lnTo>
                      <a:pt x="234" y="31"/>
                    </a:lnTo>
                    <a:lnTo>
                      <a:pt x="240" y="27"/>
                    </a:lnTo>
                    <a:lnTo>
                      <a:pt x="240" y="27"/>
                    </a:lnTo>
                    <a:lnTo>
                      <a:pt x="228" y="22"/>
                    </a:lnTo>
                    <a:lnTo>
                      <a:pt x="228" y="18"/>
                    </a:lnTo>
                    <a:lnTo>
                      <a:pt x="228" y="13"/>
                    </a:lnTo>
                    <a:lnTo>
                      <a:pt x="228" y="13"/>
                    </a:lnTo>
                    <a:lnTo>
                      <a:pt x="196" y="13"/>
                    </a:lnTo>
                    <a:lnTo>
                      <a:pt x="196" y="13"/>
                    </a:lnTo>
                    <a:lnTo>
                      <a:pt x="196" y="9"/>
                    </a:lnTo>
                    <a:lnTo>
                      <a:pt x="202" y="9"/>
                    </a:lnTo>
                    <a:lnTo>
                      <a:pt x="209" y="9"/>
                    </a:lnTo>
                    <a:lnTo>
                      <a:pt x="209" y="4"/>
                    </a:lnTo>
                    <a:lnTo>
                      <a:pt x="209" y="4"/>
                    </a:lnTo>
                    <a:lnTo>
                      <a:pt x="196" y="0"/>
                    </a:lnTo>
                    <a:lnTo>
                      <a:pt x="183" y="0"/>
                    </a:lnTo>
                    <a:lnTo>
                      <a:pt x="171" y="0"/>
                    </a:lnTo>
                    <a:lnTo>
                      <a:pt x="152" y="0"/>
                    </a:lnTo>
                    <a:lnTo>
                      <a:pt x="152" y="0"/>
                    </a:lnTo>
                    <a:lnTo>
                      <a:pt x="158" y="9"/>
                    </a:lnTo>
                    <a:lnTo>
                      <a:pt x="164" y="9"/>
                    </a:lnTo>
                    <a:lnTo>
                      <a:pt x="164" y="9"/>
                    </a:lnTo>
                    <a:lnTo>
                      <a:pt x="126" y="13"/>
                    </a:lnTo>
                    <a:lnTo>
                      <a:pt x="88" y="13"/>
                    </a:lnTo>
                    <a:lnTo>
                      <a:pt x="44" y="13"/>
                    </a:lnTo>
                    <a:lnTo>
                      <a:pt x="6" y="18"/>
                    </a:lnTo>
                    <a:lnTo>
                      <a:pt x="6" y="18"/>
                    </a:lnTo>
                    <a:lnTo>
                      <a:pt x="19" y="22"/>
                    </a:lnTo>
                    <a:lnTo>
                      <a:pt x="38" y="22"/>
                    </a:lnTo>
                    <a:lnTo>
                      <a:pt x="82" y="18"/>
                    </a:lnTo>
                    <a:lnTo>
                      <a:pt x="120" y="18"/>
                    </a:lnTo>
                    <a:lnTo>
                      <a:pt x="139" y="18"/>
                    </a:lnTo>
                    <a:lnTo>
                      <a:pt x="152" y="22"/>
                    </a:lnTo>
                    <a:lnTo>
                      <a:pt x="152" y="22"/>
                    </a:lnTo>
                    <a:lnTo>
                      <a:pt x="114" y="22"/>
                    </a:lnTo>
                    <a:lnTo>
                      <a:pt x="76" y="22"/>
                    </a:lnTo>
                    <a:lnTo>
                      <a:pt x="6" y="27"/>
                    </a:lnTo>
                    <a:lnTo>
                      <a:pt x="6" y="27"/>
                    </a:lnTo>
                    <a:lnTo>
                      <a:pt x="19" y="31"/>
                    </a:lnTo>
                    <a:lnTo>
                      <a:pt x="38" y="31"/>
                    </a:lnTo>
                    <a:lnTo>
                      <a:pt x="88" y="31"/>
                    </a:lnTo>
                    <a:lnTo>
                      <a:pt x="139" y="27"/>
                    </a:lnTo>
                    <a:lnTo>
                      <a:pt x="164" y="27"/>
                    </a:lnTo>
                    <a:lnTo>
                      <a:pt x="183" y="31"/>
                    </a:lnTo>
                    <a:lnTo>
                      <a:pt x="183" y="31"/>
                    </a:lnTo>
                    <a:lnTo>
                      <a:pt x="164" y="31"/>
                    </a:lnTo>
                    <a:lnTo>
                      <a:pt x="133" y="36"/>
                    </a:lnTo>
                    <a:lnTo>
                      <a:pt x="133" y="36"/>
                    </a:lnTo>
                    <a:lnTo>
                      <a:pt x="107" y="36"/>
                    </a:lnTo>
                    <a:lnTo>
                      <a:pt x="76" y="36"/>
                    </a:lnTo>
                    <a:lnTo>
                      <a:pt x="44" y="36"/>
                    </a:lnTo>
                    <a:lnTo>
                      <a:pt x="12" y="36"/>
                    </a:lnTo>
                    <a:lnTo>
                      <a:pt x="12" y="36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0" y="49"/>
                    </a:lnTo>
                    <a:lnTo>
                      <a:pt x="6" y="54"/>
                    </a:lnTo>
                    <a:lnTo>
                      <a:pt x="6" y="54"/>
                    </a:lnTo>
                    <a:lnTo>
                      <a:pt x="63" y="49"/>
                    </a:lnTo>
                    <a:lnTo>
                      <a:pt x="120" y="49"/>
                    </a:lnTo>
                    <a:lnTo>
                      <a:pt x="240" y="54"/>
                    </a:lnTo>
                    <a:lnTo>
                      <a:pt x="240" y="54"/>
                    </a:lnTo>
                    <a:lnTo>
                      <a:pt x="240" y="76"/>
                    </a:lnTo>
                    <a:lnTo>
                      <a:pt x="240" y="89"/>
                    </a:lnTo>
                    <a:lnTo>
                      <a:pt x="234" y="89"/>
                    </a:lnTo>
                    <a:lnTo>
                      <a:pt x="234" y="89"/>
                    </a:lnTo>
                    <a:lnTo>
                      <a:pt x="234" y="89"/>
                    </a:lnTo>
                    <a:lnTo>
                      <a:pt x="234" y="94"/>
                    </a:lnTo>
                    <a:lnTo>
                      <a:pt x="234" y="98"/>
                    </a:lnTo>
                    <a:lnTo>
                      <a:pt x="240" y="98"/>
                    </a:lnTo>
                    <a:lnTo>
                      <a:pt x="240" y="103"/>
                    </a:lnTo>
                    <a:lnTo>
                      <a:pt x="240" y="103"/>
                    </a:lnTo>
                    <a:lnTo>
                      <a:pt x="234" y="103"/>
                    </a:lnTo>
                    <a:lnTo>
                      <a:pt x="234" y="103"/>
                    </a:lnTo>
                    <a:lnTo>
                      <a:pt x="234" y="103"/>
                    </a:lnTo>
                    <a:lnTo>
                      <a:pt x="240" y="107"/>
                    </a:lnTo>
                    <a:lnTo>
                      <a:pt x="234" y="116"/>
                    </a:lnTo>
                    <a:lnTo>
                      <a:pt x="234" y="116"/>
                    </a:lnTo>
                    <a:lnTo>
                      <a:pt x="240" y="121"/>
                    </a:lnTo>
                    <a:lnTo>
                      <a:pt x="247" y="121"/>
                    </a:lnTo>
                    <a:lnTo>
                      <a:pt x="272" y="116"/>
                    </a:lnTo>
                    <a:lnTo>
                      <a:pt x="272" y="116"/>
                    </a:lnTo>
                    <a:lnTo>
                      <a:pt x="272" y="188"/>
                    </a:lnTo>
                    <a:lnTo>
                      <a:pt x="272" y="188"/>
                    </a:lnTo>
                    <a:lnTo>
                      <a:pt x="291" y="188"/>
                    </a:lnTo>
                    <a:lnTo>
                      <a:pt x="303" y="184"/>
                    </a:lnTo>
                    <a:lnTo>
                      <a:pt x="303" y="184"/>
                    </a:lnTo>
                    <a:lnTo>
                      <a:pt x="310" y="202"/>
                    </a:lnTo>
                    <a:lnTo>
                      <a:pt x="310" y="215"/>
                    </a:lnTo>
                    <a:lnTo>
                      <a:pt x="310" y="251"/>
                    </a:lnTo>
                    <a:lnTo>
                      <a:pt x="310" y="251"/>
                    </a:lnTo>
                    <a:lnTo>
                      <a:pt x="316" y="256"/>
                    </a:lnTo>
                    <a:lnTo>
                      <a:pt x="322" y="256"/>
                    </a:lnTo>
                    <a:lnTo>
                      <a:pt x="341" y="256"/>
                    </a:lnTo>
                    <a:lnTo>
                      <a:pt x="341" y="256"/>
                    </a:lnTo>
                    <a:lnTo>
                      <a:pt x="341" y="274"/>
                    </a:lnTo>
                    <a:lnTo>
                      <a:pt x="341" y="283"/>
                    </a:lnTo>
                    <a:lnTo>
                      <a:pt x="329" y="287"/>
                    </a:lnTo>
                    <a:lnTo>
                      <a:pt x="329" y="287"/>
                    </a:lnTo>
                    <a:lnTo>
                      <a:pt x="335" y="287"/>
                    </a:lnTo>
                    <a:lnTo>
                      <a:pt x="341" y="283"/>
                    </a:lnTo>
                    <a:lnTo>
                      <a:pt x="341" y="283"/>
                    </a:lnTo>
                    <a:lnTo>
                      <a:pt x="341" y="287"/>
                    </a:lnTo>
                    <a:lnTo>
                      <a:pt x="348" y="287"/>
                    </a:lnTo>
                    <a:lnTo>
                      <a:pt x="373" y="292"/>
                    </a:lnTo>
                    <a:lnTo>
                      <a:pt x="373" y="76"/>
                    </a:lnTo>
                    <a:lnTo>
                      <a:pt x="373" y="76"/>
                    </a:lnTo>
                    <a:lnTo>
                      <a:pt x="373" y="103"/>
                    </a:lnTo>
                    <a:lnTo>
                      <a:pt x="373" y="139"/>
                    </a:lnTo>
                    <a:lnTo>
                      <a:pt x="373" y="139"/>
                    </a:lnTo>
                    <a:close/>
                    <a:moveTo>
                      <a:pt x="50" y="45"/>
                    </a:moveTo>
                    <a:lnTo>
                      <a:pt x="50" y="45"/>
                    </a:lnTo>
                    <a:lnTo>
                      <a:pt x="44" y="45"/>
                    </a:lnTo>
                    <a:lnTo>
                      <a:pt x="57" y="45"/>
                    </a:lnTo>
                    <a:lnTo>
                      <a:pt x="95" y="40"/>
                    </a:lnTo>
                    <a:lnTo>
                      <a:pt x="95" y="40"/>
                    </a:lnTo>
                    <a:lnTo>
                      <a:pt x="101" y="40"/>
                    </a:lnTo>
                    <a:lnTo>
                      <a:pt x="114" y="40"/>
                    </a:lnTo>
                    <a:lnTo>
                      <a:pt x="114" y="40"/>
                    </a:lnTo>
                    <a:lnTo>
                      <a:pt x="76" y="45"/>
                    </a:lnTo>
                    <a:lnTo>
                      <a:pt x="50" y="45"/>
                    </a:lnTo>
                    <a:lnTo>
                      <a:pt x="50" y="45"/>
                    </a:lnTo>
                    <a:close/>
                    <a:moveTo>
                      <a:pt x="259" y="40"/>
                    </a:moveTo>
                    <a:lnTo>
                      <a:pt x="259" y="40"/>
                    </a:lnTo>
                    <a:lnTo>
                      <a:pt x="278" y="40"/>
                    </a:lnTo>
                    <a:lnTo>
                      <a:pt x="278" y="40"/>
                    </a:lnTo>
                    <a:lnTo>
                      <a:pt x="284" y="36"/>
                    </a:lnTo>
                    <a:lnTo>
                      <a:pt x="284" y="31"/>
                    </a:lnTo>
                    <a:lnTo>
                      <a:pt x="284" y="31"/>
                    </a:lnTo>
                    <a:lnTo>
                      <a:pt x="291" y="31"/>
                    </a:lnTo>
                    <a:lnTo>
                      <a:pt x="291" y="36"/>
                    </a:lnTo>
                    <a:lnTo>
                      <a:pt x="291" y="40"/>
                    </a:lnTo>
                    <a:lnTo>
                      <a:pt x="297" y="40"/>
                    </a:lnTo>
                    <a:lnTo>
                      <a:pt x="297" y="40"/>
                    </a:lnTo>
                    <a:lnTo>
                      <a:pt x="291" y="45"/>
                    </a:lnTo>
                    <a:lnTo>
                      <a:pt x="291" y="45"/>
                    </a:lnTo>
                    <a:lnTo>
                      <a:pt x="284" y="49"/>
                    </a:lnTo>
                    <a:lnTo>
                      <a:pt x="284" y="49"/>
                    </a:lnTo>
                    <a:lnTo>
                      <a:pt x="259" y="45"/>
                    </a:lnTo>
                    <a:lnTo>
                      <a:pt x="240" y="45"/>
                    </a:lnTo>
                    <a:lnTo>
                      <a:pt x="234" y="45"/>
                    </a:lnTo>
                    <a:lnTo>
                      <a:pt x="259" y="40"/>
                    </a:lnTo>
                    <a:lnTo>
                      <a:pt x="259" y="40"/>
                    </a:lnTo>
                    <a:close/>
                    <a:moveTo>
                      <a:pt x="247" y="58"/>
                    </a:moveTo>
                    <a:lnTo>
                      <a:pt x="247" y="58"/>
                    </a:lnTo>
                    <a:lnTo>
                      <a:pt x="272" y="54"/>
                    </a:lnTo>
                    <a:lnTo>
                      <a:pt x="291" y="54"/>
                    </a:lnTo>
                    <a:lnTo>
                      <a:pt x="291" y="58"/>
                    </a:lnTo>
                    <a:lnTo>
                      <a:pt x="291" y="58"/>
                    </a:lnTo>
                    <a:lnTo>
                      <a:pt x="247" y="58"/>
                    </a:lnTo>
                    <a:lnTo>
                      <a:pt x="247" y="58"/>
                    </a:lnTo>
                    <a:close/>
                    <a:moveTo>
                      <a:pt x="367" y="157"/>
                    </a:moveTo>
                    <a:lnTo>
                      <a:pt x="367" y="157"/>
                    </a:lnTo>
                    <a:lnTo>
                      <a:pt x="360" y="152"/>
                    </a:lnTo>
                    <a:lnTo>
                      <a:pt x="360" y="152"/>
                    </a:lnTo>
                    <a:lnTo>
                      <a:pt x="354" y="152"/>
                    </a:lnTo>
                    <a:lnTo>
                      <a:pt x="354" y="157"/>
                    </a:lnTo>
                    <a:lnTo>
                      <a:pt x="354" y="157"/>
                    </a:lnTo>
                    <a:lnTo>
                      <a:pt x="354" y="152"/>
                    </a:lnTo>
                    <a:lnTo>
                      <a:pt x="354" y="148"/>
                    </a:lnTo>
                    <a:lnTo>
                      <a:pt x="354" y="148"/>
                    </a:lnTo>
                    <a:lnTo>
                      <a:pt x="360" y="148"/>
                    </a:lnTo>
                    <a:lnTo>
                      <a:pt x="360" y="148"/>
                    </a:lnTo>
                    <a:lnTo>
                      <a:pt x="367" y="143"/>
                    </a:lnTo>
                    <a:lnTo>
                      <a:pt x="367" y="139"/>
                    </a:lnTo>
                    <a:lnTo>
                      <a:pt x="367" y="139"/>
                    </a:lnTo>
                    <a:lnTo>
                      <a:pt x="373" y="139"/>
                    </a:lnTo>
                    <a:lnTo>
                      <a:pt x="373" y="143"/>
                    </a:lnTo>
                    <a:lnTo>
                      <a:pt x="367" y="157"/>
                    </a:lnTo>
                    <a:lnTo>
                      <a:pt x="367" y="157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50" name="Freeform 1426"/>
              <p:cNvSpPr>
                <a:spLocks noEditPoints="1"/>
              </p:cNvSpPr>
              <p:nvPr/>
            </p:nvSpPr>
            <p:spPr bwMode="auto">
              <a:xfrm>
                <a:off x="2340" y="1744"/>
                <a:ext cx="576" cy="405"/>
              </a:xfrm>
              <a:custGeom>
                <a:avLst/>
                <a:gdLst/>
                <a:ahLst/>
                <a:cxnLst>
                  <a:cxn ang="0">
                    <a:pos x="431" y="198"/>
                  </a:cxn>
                  <a:cxn ang="0">
                    <a:pos x="437" y="212"/>
                  </a:cxn>
                  <a:cxn ang="0">
                    <a:pos x="431" y="216"/>
                  </a:cxn>
                  <a:cxn ang="0">
                    <a:pos x="374" y="171"/>
                  </a:cxn>
                  <a:cxn ang="0">
                    <a:pos x="348" y="167"/>
                  </a:cxn>
                  <a:cxn ang="0">
                    <a:pos x="342" y="194"/>
                  </a:cxn>
                  <a:cxn ang="0">
                    <a:pos x="336" y="221"/>
                  </a:cxn>
                  <a:cxn ang="0">
                    <a:pos x="323" y="216"/>
                  </a:cxn>
                  <a:cxn ang="0">
                    <a:pos x="291" y="207"/>
                  </a:cxn>
                  <a:cxn ang="0">
                    <a:pos x="253" y="198"/>
                  </a:cxn>
                  <a:cxn ang="0">
                    <a:pos x="228" y="189"/>
                  </a:cxn>
                  <a:cxn ang="0">
                    <a:pos x="260" y="180"/>
                  </a:cxn>
                  <a:cxn ang="0">
                    <a:pos x="279" y="171"/>
                  </a:cxn>
                  <a:cxn ang="0">
                    <a:pos x="291" y="162"/>
                  </a:cxn>
                  <a:cxn ang="0">
                    <a:pos x="234" y="153"/>
                  </a:cxn>
                  <a:cxn ang="0">
                    <a:pos x="184" y="144"/>
                  </a:cxn>
                  <a:cxn ang="0">
                    <a:pos x="247" y="131"/>
                  </a:cxn>
                  <a:cxn ang="0">
                    <a:pos x="304" y="126"/>
                  </a:cxn>
                  <a:cxn ang="0">
                    <a:pos x="272" y="117"/>
                  </a:cxn>
                  <a:cxn ang="0">
                    <a:pos x="203" y="104"/>
                  </a:cxn>
                  <a:cxn ang="0">
                    <a:pos x="190" y="104"/>
                  </a:cxn>
                  <a:cxn ang="0">
                    <a:pos x="272" y="86"/>
                  </a:cxn>
                  <a:cxn ang="0">
                    <a:pos x="304" y="77"/>
                  </a:cxn>
                  <a:cxn ang="0">
                    <a:pos x="241" y="72"/>
                  </a:cxn>
                  <a:cxn ang="0">
                    <a:pos x="196" y="63"/>
                  </a:cxn>
                  <a:cxn ang="0">
                    <a:pos x="190" y="54"/>
                  </a:cxn>
                  <a:cxn ang="0">
                    <a:pos x="171" y="45"/>
                  </a:cxn>
                  <a:cxn ang="0">
                    <a:pos x="114" y="9"/>
                  </a:cxn>
                  <a:cxn ang="0">
                    <a:pos x="0" y="32"/>
                  </a:cxn>
                  <a:cxn ang="0">
                    <a:pos x="133" y="41"/>
                  </a:cxn>
                  <a:cxn ang="0">
                    <a:pos x="133" y="140"/>
                  </a:cxn>
                  <a:cxn ang="0">
                    <a:pos x="89" y="162"/>
                  </a:cxn>
                  <a:cxn ang="0">
                    <a:pos x="89" y="185"/>
                  </a:cxn>
                  <a:cxn ang="0">
                    <a:pos x="63" y="198"/>
                  </a:cxn>
                  <a:cxn ang="0">
                    <a:pos x="63" y="212"/>
                  </a:cxn>
                  <a:cxn ang="0">
                    <a:pos x="0" y="230"/>
                  </a:cxn>
                  <a:cxn ang="0">
                    <a:pos x="51" y="257"/>
                  </a:cxn>
                  <a:cxn ang="0">
                    <a:pos x="25" y="257"/>
                  </a:cxn>
                  <a:cxn ang="0">
                    <a:pos x="6" y="320"/>
                  </a:cxn>
                  <a:cxn ang="0">
                    <a:pos x="6" y="333"/>
                  </a:cxn>
                  <a:cxn ang="0">
                    <a:pos x="570" y="221"/>
                  </a:cxn>
                  <a:cxn ang="0">
                    <a:pos x="139" y="153"/>
                  </a:cxn>
                  <a:cxn ang="0">
                    <a:pos x="165" y="216"/>
                  </a:cxn>
                  <a:cxn ang="0">
                    <a:pos x="152" y="198"/>
                  </a:cxn>
                  <a:cxn ang="0">
                    <a:pos x="114" y="198"/>
                  </a:cxn>
                  <a:cxn ang="0">
                    <a:pos x="120" y="194"/>
                  </a:cxn>
                  <a:cxn ang="0">
                    <a:pos x="139" y="162"/>
                  </a:cxn>
                  <a:cxn ang="0">
                    <a:pos x="222" y="342"/>
                  </a:cxn>
                  <a:cxn ang="0">
                    <a:pos x="222" y="342"/>
                  </a:cxn>
                  <a:cxn ang="0">
                    <a:pos x="291" y="266"/>
                  </a:cxn>
                  <a:cxn ang="0">
                    <a:pos x="298" y="248"/>
                  </a:cxn>
                  <a:cxn ang="0">
                    <a:pos x="323" y="243"/>
                  </a:cxn>
                  <a:cxn ang="0">
                    <a:pos x="329" y="248"/>
                  </a:cxn>
                  <a:cxn ang="0">
                    <a:pos x="393" y="248"/>
                  </a:cxn>
                  <a:cxn ang="0">
                    <a:pos x="380" y="234"/>
                  </a:cxn>
                  <a:cxn ang="0">
                    <a:pos x="393" y="284"/>
                  </a:cxn>
                  <a:cxn ang="0">
                    <a:pos x="412" y="275"/>
                  </a:cxn>
                  <a:cxn ang="0">
                    <a:pos x="532" y="284"/>
                  </a:cxn>
                  <a:cxn ang="0">
                    <a:pos x="513" y="266"/>
                  </a:cxn>
                  <a:cxn ang="0">
                    <a:pos x="544" y="261"/>
                  </a:cxn>
                </a:cxnLst>
                <a:rect l="0" t="0" r="r" b="b"/>
                <a:pathLst>
                  <a:path w="576" h="405">
                    <a:moveTo>
                      <a:pt x="437" y="221"/>
                    </a:moveTo>
                    <a:lnTo>
                      <a:pt x="437" y="221"/>
                    </a:lnTo>
                    <a:lnTo>
                      <a:pt x="443" y="216"/>
                    </a:lnTo>
                    <a:lnTo>
                      <a:pt x="443" y="212"/>
                    </a:lnTo>
                    <a:lnTo>
                      <a:pt x="437" y="207"/>
                    </a:lnTo>
                    <a:lnTo>
                      <a:pt x="443" y="203"/>
                    </a:lnTo>
                    <a:lnTo>
                      <a:pt x="443" y="203"/>
                    </a:lnTo>
                    <a:lnTo>
                      <a:pt x="431" y="198"/>
                    </a:lnTo>
                    <a:lnTo>
                      <a:pt x="418" y="198"/>
                    </a:lnTo>
                    <a:lnTo>
                      <a:pt x="412" y="203"/>
                    </a:lnTo>
                    <a:lnTo>
                      <a:pt x="412" y="203"/>
                    </a:lnTo>
                    <a:lnTo>
                      <a:pt x="412" y="207"/>
                    </a:lnTo>
                    <a:lnTo>
                      <a:pt x="418" y="207"/>
                    </a:lnTo>
                    <a:lnTo>
                      <a:pt x="431" y="207"/>
                    </a:lnTo>
                    <a:lnTo>
                      <a:pt x="431" y="207"/>
                    </a:lnTo>
                    <a:lnTo>
                      <a:pt x="437" y="212"/>
                    </a:lnTo>
                    <a:lnTo>
                      <a:pt x="431" y="212"/>
                    </a:lnTo>
                    <a:lnTo>
                      <a:pt x="418" y="212"/>
                    </a:lnTo>
                    <a:lnTo>
                      <a:pt x="412" y="216"/>
                    </a:lnTo>
                    <a:lnTo>
                      <a:pt x="412" y="216"/>
                    </a:lnTo>
                    <a:lnTo>
                      <a:pt x="418" y="216"/>
                    </a:lnTo>
                    <a:lnTo>
                      <a:pt x="424" y="216"/>
                    </a:lnTo>
                    <a:lnTo>
                      <a:pt x="424" y="216"/>
                    </a:lnTo>
                    <a:lnTo>
                      <a:pt x="431" y="216"/>
                    </a:lnTo>
                    <a:lnTo>
                      <a:pt x="431" y="216"/>
                    </a:lnTo>
                    <a:lnTo>
                      <a:pt x="393" y="221"/>
                    </a:lnTo>
                    <a:lnTo>
                      <a:pt x="361" y="221"/>
                    </a:lnTo>
                    <a:lnTo>
                      <a:pt x="361" y="221"/>
                    </a:lnTo>
                    <a:lnTo>
                      <a:pt x="367" y="216"/>
                    </a:lnTo>
                    <a:lnTo>
                      <a:pt x="374" y="207"/>
                    </a:lnTo>
                    <a:lnTo>
                      <a:pt x="374" y="189"/>
                    </a:lnTo>
                    <a:lnTo>
                      <a:pt x="374" y="171"/>
                    </a:lnTo>
                    <a:lnTo>
                      <a:pt x="374" y="162"/>
                    </a:lnTo>
                    <a:lnTo>
                      <a:pt x="374" y="158"/>
                    </a:lnTo>
                    <a:lnTo>
                      <a:pt x="374" y="158"/>
                    </a:lnTo>
                    <a:lnTo>
                      <a:pt x="367" y="153"/>
                    </a:lnTo>
                    <a:lnTo>
                      <a:pt x="361" y="153"/>
                    </a:lnTo>
                    <a:lnTo>
                      <a:pt x="355" y="158"/>
                    </a:lnTo>
                    <a:lnTo>
                      <a:pt x="348" y="167"/>
                    </a:lnTo>
                    <a:lnTo>
                      <a:pt x="348" y="167"/>
                    </a:lnTo>
                    <a:lnTo>
                      <a:pt x="342" y="167"/>
                    </a:lnTo>
                    <a:lnTo>
                      <a:pt x="342" y="167"/>
                    </a:lnTo>
                    <a:lnTo>
                      <a:pt x="348" y="171"/>
                    </a:lnTo>
                    <a:lnTo>
                      <a:pt x="348" y="176"/>
                    </a:lnTo>
                    <a:lnTo>
                      <a:pt x="355" y="180"/>
                    </a:lnTo>
                    <a:lnTo>
                      <a:pt x="355" y="180"/>
                    </a:lnTo>
                    <a:lnTo>
                      <a:pt x="355" y="189"/>
                    </a:lnTo>
                    <a:lnTo>
                      <a:pt x="342" y="194"/>
                    </a:lnTo>
                    <a:lnTo>
                      <a:pt x="342" y="194"/>
                    </a:lnTo>
                    <a:lnTo>
                      <a:pt x="348" y="198"/>
                    </a:lnTo>
                    <a:lnTo>
                      <a:pt x="355" y="207"/>
                    </a:lnTo>
                    <a:lnTo>
                      <a:pt x="355" y="216"/>
                    </a:lnTo>
                    <a:lnTo>
                      <a:pt x="348" y="221"/>
                    </a:lnTo>
                    <a:lnTo>
                      <a:pt x="342" y="221"/>
                    </a:lnTo>
                    <a:lnTo>
                      <a:pt x="342" y="221"/>
                    </a:lnTo>
                    <a:lnTo>
                      <a:pt x="336" y="221"/>
                    </a:lnTo>
                    <a:lnTo>
                      <a:pt x="336" y="221"/>
                    </a:lnTo>
                    <a:lnTo>
                      <a:pt x="342" y="216"/>
                    </a:lnTo>
                    <a:lnTo>
                      <a:pt x="342" y="212"/>
                    </a:lnTo>
                    <a:lnTo>
                      <a:pt x="342" y="212"/>
                    </a:lnTo>
                    <a:lnTo>
                      <a:pt x="329" y="216"/>
                    </a:lnTo>
                    <a:lnTo>
                      <a:pt x="323" y="212"/>
                    </a:lnTo>
                    <a:lnTo>
                      <a:pt x="323" y="212"/>
                    </a:lnTo>
                    <a:lnTo>
                      <a:pt x="323" y="216"/>
                    </a:lnTo>
                    <a:lnTo>
                      <a:pt x="329" y="216"/>
                    </a:lnTo>
                    <a:lnTo>
                      <a:pt x="329" y="216"/>
                    </a:lnTo>
                    <a:lnTo>
                      <a:pt x="304" y="221"/>
                    </a:lnTo>
                    <a:lnTo>
                      <a:pt x="272" y="221"/>
                    </a:lnTo>
                    <a:lnTo>
                      <a:pt x="228" y="212"/>
                    </a:lnTo>
                    <a:lnTo>
                      <a:pt x="228" y="212"/>
                    </a:lnTo>
                    <a:lnTo>
                      <a:pt x="253" y="207"/>
                    </a:lnTo>
                    <a:lnTo>
                      <a:pt x="291" y="207"/>
                    </a:lnTo>
                    <a:lnTo>
                      <a:pt x="291" y="207"/>
                    </a:lnTo>
                    <a:lnTo>
                      <a:pt x="279" y="203"/>
                    </a:lnTo>
                    <a:lnTo>
                      <a:pt x="266" y="203"/>
                    </a:lnTo>
                    <a:lnTo>
                      <a:pt x="234" y="203"/>
                    </a:lnTo>
                    <a:lnTo>
                      <a:pt x="234" y="203"/>
                    </a:lnTo>
                    <a:lnTo>
                      <a:pt x="234" y="198"/>
                    </a:lnTo>
                    <a:lnTo>
                      <a:pt x="241" y="198"/>
                    </a:lnTo>
                    <a:lnTo>
                      <a:pt x="253" y="198"/>
                    </a:lnTo>
                    <a:lnTo>
                      <a:pt x="272" y="198"/>
                    </a:lnTo>
                    <a:lnTo>
                      <a:pt x="291" y="198"/>
                    </a:lnTo>
                    <a:lnTo>
                      <a:pt x="291" y="198"/>
                    </a:lnTo>
                    <a:lnTo>
                      <a:pt x="285" y="194"/>
                    </a:lnTo>
                    <a:lnTo>
                      <a:pt x="279" y="189"/>
                    </a:lnTo>
                    <a:lnTo>
                      <a:pt x="260" y="189"/>
                    </a:lnTo>
                    <a:lnTo>
                      <a:pt x="241" y="194"/>
                    </a:lnTo>
                    <a:lnTo>
                      <a:pt x="228" y="189"/>
                    </a:lnTo>
                    <a:lnTo>
                      <a:pt x="228" y="189"/>
                    </a:lnTo>
                    <a:lnTo>
                      <a:pt x="234" y="185"/>
                    </a:lnTo>
                    <a:lnTo>
                      <a:pt x="241" y="185"/>
                    </a:lnTo>
                    <a:lnTo>
                      <a:pt x="253" y="185"/>
                    </a:lnTo>
                    <a:lnTo>
                      <a:pt x="272" y="185"/>
                    </a:lnTo>
                    <a:lnTo>
                      <a:pt x="291" y="180"/>
                    </a:lnTo>
                    <a:lnTo>
                      <a:pt x="291" y="180"/>
                    </a:lnTo>
                    <a:lnTo>
                      <a:pt x="260" y="180"/>
                    </a:lnTo>
                    <a:lnTo>
                      <a:pt x="241" y="180"/>
                    </a:lnTo>
                    <a:lnTo>
                      <a:pt x="228" y="180"/>
                    </a:lnTo>
                    <a:lnTo>
                      <a:pt x="228" y="180"/>
                    </a:lnTo>
                    <a:lnTo>
                      <a:pt x="241" y="176"/>
                    </a:lnTo>
                    <a:lnTo>
                      <a:pt x="253" y="171"/>
                    </a:lnTo>
                    <a:lnTo>
                      <a:pt x="291" y="171"/>
                    </a:lnTo>
                    <a:lnTo>
                      <a:pt x="291" y="171"/>
                    </a:lnTo>
                    <a:lnTo>
                      <a:pt x="279" y="171"/>
                    </a:lnTo>
                    <a:lnTo>
                      <a:pt x="260" y="171"/>
                    </a:lnTo>
                    <a:lnTo>
                      <a:pt x="228" y="171"/>
                    </a:lnTo>
                    <a:lnTo>
                      <a:pt x="228" y="171"/>
                    </a:lnTo>
                    <a:lnTo>
                      <a:pt x="234" y="167"/>
                    </a:lnTo>
                    <a:lnTo>
                      <a:pt x="241" y="162"/>
                    </a:lnTo>
                    <a:lnTo>
                      <a:pt x="253" y="162"/>
                    </a:lnTo>
                    <a:lnTo>
                      <a:pt x="272" y="162"/>
                    </a:lnTo>
                    <a:lnTo>
                      <a:pt x="291" y="162"/>
                    </a:lnTo>
                    <a:lnTo>
                      <a:pt x="291" y="162"/>
                    </a:lnTo>
                    <a:lnTo>
                      <a:pt x="285" y="158"/>
                    </a:lnTo>
                    <a:lnTo>
                      <a:pt x="279" y="153"/>
                    </a:lnTo>
                    <a:lnTo>
                      <a:pt x="253" y="153"/>
                    </a:lnTo>
                    <a:lnTo>
                      <a:pt x="234" y="153"/>
                    </a:lnTo>
                    <a:lnTo>
                      <a:pt x="234" y="153"/>
                    </a:lnTo>
                    <a:lnTo>
                      <a:pt x="234" y="153"/>
                    </a:lnTo>
                    <a:lnTo>
                      <a:pt x="234" y="153"/>
                    </a:lnTo>
                    <a:lnTo>
                      <a:pt x="272" y="149"/>
                    </a:lnTo>
                    <a:lnTo>
                      <a:pt x="304" y="153"/>
                    </a:lnTo>
                    <a:lnTo>
                      <a:pt x="304" y="153"/>
                    </a:lnTo>
                    <a:lnTo>
                      <a:pt x="291" y="149"/>
                    </a:lnTo>
                    <a:lnTo>
                      <a:pt x="279" y="144"/>
                    </a:lnTo>
                    <a:lnTo>
                      <a:pt x="247" y="144"/>
                    </a:lnTo>
                    <a:lnTo>
                      <a:pt x="215" y="144"/>
                    </a:lnTo>
                    <a:lnTo>
                      <a:pt x="184" y="144"/>
                    </a:lnTo>
                    <a:lnTo>
                      <a:pt x="184" y="144"/>
                    </a:lnTo>
                    <a:lnTo>
                      <a:pt x="209" y="140"/>
                    </a:lnTo>
                    <a:lnTo>
                      <a:pt x="241" y="140"/>
                    </a:lnTo>
                    <a:lnTo>
                      <a:pt x="304" y="140"/>
                    </a:lnTo>
                    <a:lnTo>
                      <a:pt x="304" y="140"/>
                    </a:lnTo>
                    <a:lnTo>
                      <a:pt x="298" y="135"/>
                    </a:lnTo>
                    <a:lnTo>
                      <a:pt x="279" y="131"/>
                    </a:lnTo>
                    <a:lnTo>
                      <a:pt x="247" y="131"/>
                    </a:lnTo>
                    <a:lnTo>
                      <a:pt x="190" y="135"/>
                    </a:lnTo>
                    <a:lnTo>
                      <a:pt x="190" y="135"/>
                    </a:lnTo>
                    <a:lnTo>
                      <a:pt x="196" y="131"/>
                    </a:lnTo>
                    <a:lnTo>
                      <a:pt x="215" y="126"/>
                    </a:lnTo>
                    <a:lnTo>
                      <a:pt x="260" y="126"/>
                    </a:lnTo>
                    <a:lnTo>
                      <a:pt x="260" y="126"/>
                    </a:lnTo>
                    <a:lnTo>
                      <a:pt x="304" y="126"/>
                    </a:lnTo>
                    <a:lnTo>
                      <a:pt x="304" y="126"/>
                    </a:lnTo>
                    <a:lnTo>
                      <a:pt x="272" y="122"/>
                    </a:lnTo>
                    <a:lnTo>
                      <a:pt x="247" y="122"/>
                    </a:lnTo>
                    <a:lnTo>
                      <a:pt x="215" y="122"/>
                    </a:lnTo>
                    <a:lnTo>
                      <a:pt x="184" y="122"/>
                    </a:lnTo>
                    <a:lnTo>
                      <a:pt x="184" y="122"/>
                    </a:lnTo>
                    <a:lnTo>
                      <a:pt x="209" y="117"/>
                    </a:lnTo>
                    <a:lnTo>
                      <a:pt x="241" y="117"/>
                    </a:lnTo>
                    <a:lnTo>
                      <a:pt x="272" y="117"/>
                    </a:lnTo>
                    <a:lnTo>
                      <a:pt x="304" y="113"/>
                    </a:lnTo>
                    <a:lnTo>
                      <a:pt x="304" y="113"/>
                    </a:lnTo>
                    <a:lnTo>
                      <a:pt x="279" y="113"/>
                    </a:lnTo>
                    <a:lnTo>
                      <a:pt x="247" y="113"/>
                    </a:lnTo>
                    <a:lnTo>
                      <a:pt x="184" y="113"/>
                    </a:lnTo>
                    <a:lnTo>
                      <a:pt x="184" y="113"/>
                    </a:lnTo>
                    <a:lnTo>
                      <a:pt x="190" y="108"/>
                    </a:lnTo>
                    <a:lnTo>
                      <a:pt x="203" y="104"/>
                    </a:lnTo>
                    <a:lnTo>
                      <a:pt x="234" y="104"/>
                    </a:lnTo>
                    <a:lnTo>
                      <a:pt x="304" y="104"/>
                    </a:lnTo>
                    <a:lnTo>
                      <a:pt x="304" y="104"/>
                    </a:lnTo>
                    <a:lnTo>
                      <a:pt x="298" y="99"/>
                    </a:lnTo>
                    <a:lnTo>
                      <a:pt x="279" y="99"/>
                    </a:lnTo>
                    <a:lnTo>
                      <a:pt x="247" y="99"/>
                    </a:lnTo>
                    <a:lnTo>
                      <a:pt x="190" y="104"/>
                    </a:lnTo>
                    <a:lnTo>
                      <a:pt x="190" y="104"/>
                    </a:lnTo>
                    <a:lnTo>
                      <a:pt x="196" y="99"/>
                    </a:lnTo>
                    <a:lnTo>
                      <a:pt x="203" y="95"/>
                    </a:lnTo>
                    <a:lnTo>
                      <a:pt x="234" y="95"/>
                    </a:lnTo>
                    <a:lnTo>
                      <a:pt x="266" y="95"/>
                    </a:lnTo>
                    <a:lnTo>
                      <a:pt x="304" y="90"/>
                    </a:lnTo>
                    <a:lnTo>
                      <a:pt x="304" y="90"/>
                    </a:lnTo>
                    <a:lnTo>
                      <a:pt x="291" y="86"/>
                    </a:lnTo>
                    <a:lnTo>
                      <a:pt x="272" y="86"/>
                    </a:lnTo>
                    <a:lnTo>
                      <a:pt x="241" y="90"/>
                    </a:lnTo>
                    <a:lnTo>
                      <a:pt x="209" y="90"/>
                    </a:lnTo>
                    <a:lnTo>
                      <a:pt x="196" y="90"/>
                    </a:lnTo>
                    <a:lnTo>
                      <a:pt x="184" y="86"/>
                    </a:lnTo>
                    <a:lnTo>
                      <a:pt x="184" y="86"/>
                    </a:lnTo>
                    <a:lnTo>
                      <a:pt x="247" y="81"/>
                    </a:lnTo>
                    <a:lnTo>
                      <a:pt x="304" y="77"/>
                    </a:lnTo>
                    <a:lnTo>
                      <a:pt x="304" y="77"/>
                    </a:lnTo>
                    <a:lnTo>
                      <a:pt x="279" y="77"/>
                    </a:lnTo>
                    <a:lnTo>
                      <a:pt x="241" y="77"/>
                    </a:lnTo>
                    <a:lnTo>
                      <a:pt x="203" y="77"/>
                    </a:lnTo>
                    <a:lnTo>
                      <a:pt x="190" y="77"/>
                    </a:lnTo>
                    <a:lnTo>
                      <a:pt x="177" y="68"/>
                    </a:lnTo>
                    <a:lnTo>
                      <a:pt x="177" y="68"/>
                    </a:lnTo>
                    <a:lnTo>
                      <a:pt x="203" y="72"/>
                    </a:lnTo>
                    <a:lnTo>
                      <a:pt x="241" y="72"/>
                    </a:lnTo>
                    <a:lnTo>
                      <a:pt x="304" y="68"/>
                    </a:lnTo>
                    <a:lnTo>
                      <a:pt x="304" y="68"/>
                    </a:lnTo>
                    <a:lnTo>
                      <a:pt x="272" y="63"/>
                    </a:lnTo>
                    <a:lnTo>
                      <a:pt x="234" y="63"/>
                    </a:lnTo>
                    <a:lnTo>
                      <a:pt x="203" y="68"/>
                    </a:lnTo>
                    <a:lnTo>
                      <a:pt x="171" y="68"/>
                    </a:lnTo>
                    <a:lnTo>
                      <a:pt x="171" y="68"/>
                    </a:lnTo>
                    <a:lnTo>
                      <a:pt x="196" y="63"/>
                    </a:lnTo>
                    <a:lnTo>
                      <a:pt x="228" y="59"/>
                    </a:lnTo>
                    <a:lnTo>
                      <a:pt x="304" y="59"/>
                    </a:lnTo>
                    <a:lnTo>
                      <a:pt x="304" y="59"/>
                    </a:lnTo>
                    <a:lnTo>
                      <a:pt x="291" y="54"/>
                    </a:lnTo>
                    <a:lnTo>
                      <a:pt x="272" y="54"/>
                    </a:lnTo>
                    <a:lnTo>
                      <a:pt x="241" y="54"/>
                    </a:lnTo>
                    <a:lnTo>
                      <a:pt x="203" y="54"/>
                    </a:lnTo>
                    <a:lnTo>
                      <a:pt x="190" y="54"/>
                    </a:lnTo>
                    <a:lnTo>
                      <a:pt x="177" y="50"/>
                    </a:lnTo>
                    <a:lnTo>
                      <a:pt x="177" y="50"/>
                    </a:lnTo>
                    <a:lnTo>
                      <a:pt x="241" y="50"/>
                    </a:lnTo>
                    <a:lnTo>
                      <a:pt x="304" y="45"/>
                    </a:lnTo>
                    <a:lnTo>
                      <a:pt x="304" y="45"/>
                    </a:lnTo>
                    <a:lnTo>
                      <a:pt x="241" y="45"/>
                    </a:lnTo>
                    <a:lnTo>
                      <a:pt x="171" y="45"/>
                    </a:lnTo>
                    <a:lnTo>
                      <a:pt x="171" y="45"/>
                    </a:lnTo>
                    <a:lnTo>
                      <a:pt x="165" y="41"/>
                    </a:lnTo>
                    <a:lnTo>
                      <a:pt x="158" y="41"/>
                    </a:lnTo>
                    <a:lnTo>
                      <a:pt x="152" y="41"/>
                    </a:lnTo>
                    <a:lnTo>
                      <a:pt x="152" y="32"/>
                    </a:lnTo>
                    <a:lnTo>
                      <a:pt x="152" y="32"/>
                    </a:lnTo>
                    <a:lnTo>
                      <a:pt x="114" y="32"/>
                    </a:lnTo>
                    <a:lnTo>
                      <a:pt x="114" y="32"/>
                    </a:lnTo>
                    <a:lnTo>
                      <a:pt x="114" y="9"/>
                    </a:lnTo>
                    <a:lnTo>
                      <a:pt x="114" y="9"/>
                    </a:lnTo>
                    <a:lnTo>
                      <a:pt x="25" y="9"/>
                    </a:lnTo>
                    <a:lnTo>
                      <a:pt x="25" y="9"/>
                    </a:lnTo>
                    <a:lnTo>
                      <a:pt x="32" y="5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0" y="0"/>
                    </a:lnTo>
                    <a:lnTo>
                      <a:pt x="0" y="32"/>
                    </a:lnTo>
                    <a:lnTo>
                      <a:pt x="0" y="32"/>
                    </a:lnTo>
                    <a:lnTo>
                      <a:pt x="6" y="32"/>
                    </a:lnTo>
                    <a:lnTo>
                      <a:pt x="13" y="36"/>
                    </a:lnTo>
                    <a:lnTo>
                      <a:pt x="19" y="41"/>
                    </a:lnTo>
                    <a:lnTo>
                      <a:pt x="19" y="41"/>
                    </a:lnTo>
                    <a:lnTo>
                      <a:pt x="38" y="41"/>
                    </a:lnTo>
                    <a:lnTo>
                      <a:pt x="63" y="41"/>
                    </a:lnTo>
                    <a:lnTo>
                      <a:pt x="133" y="41"/>
                    </a:lnTo>
                    <a:lnTo>
                      <a:pt x="133" y="41"/>
                    </a:lnTo>
                    <a:lnTo>
                      <a:pt x="133" y="50"/>
                    </a:lnTo>
                    <a:lnTo>
                      <a:pt x="139" y="59"/>
                    </a:lnTo>
                    <a:lnTo>
                      <a:pt x="158" y="68"/>
                    </a:lnTo>
                    <a:lnTo>
                      <a:pt x="158" y="68"/>
                    </a:lnTo>
                    <a:lnTo>
                      <a:pt x="158" y="140"/>
                    </a:lnTo>
                    <a:lnTo>
                      <a:pt x="158" y="140"/>
                    </a:lnTo>
                    <a:lnTo>
                      <a:pt x="133" y="140"/>
                    </a:lnTo>
                    <a:lnTo>
                      <a:pt x="114" y="140"/>
                    </a:lnTo>
                    <a:lnTo>
                      <a:pt x="95" y="140"/>
                    </a:lnTo>
                    <a:lnTo>
                      <a:pt x="76" y="140"/>
                    </a:lnTo>
                    <a:lnTo>
                      <a:pt x="76" y="140"/>
                    </a:lnTo>
                    <a:lnTo>
                      <a:pt x="82" y="144"/>
                    </a:lnTo>
                    <a:lnTo>
                      <a:pt x="89" y="149"/>
                    </a:lnTo>
                    <a:lnTo>
                      <a:pt x="89" y="153"/>
                    </a:lnTo>
                    <a:lnTo>
                      <a:pt x="89" y="162"/>
                    </a:lnTo>
                    <a:lnTo>
                      <a:pt x="89" y="162"/>
                    </a:lnTo>
                    <a:lnTo>
                      <a:pt x="95" y="162"/>
                    </a:lnTo>
                    <a:lnTo>
                      <a:pt x="101" y="162"/>
                    </a:lnTo>
                    <a:lnTo>
                      <a:pt x="101" y="162"/>
                    </a:lnTo>
                    <a:lnTo>
                      <a:pt x="108" y="171"/>
                    </a:lnTo>
                    <a:lnTo>
                      <a:pt x="101" y="176"/>
                    </a:lnTo>
                    <a:lnTo>
                      <a:pt x="89" y="185"/>
                    </a:lnTo>
                    <a:lnTo>
                      <a:pt x="89" y="185"/>
                    </a:lnTo>
                    <a:lnTo>
                      <a:pt x="101" y="185"/>
                    </a:lnTo>
                    <a:lnTo>
                      <a:pt x="101" y="189"/>
                    </a:lnTo>
                    <a:lnTo>
                      <a:pt x="101" y="194"/>
                    </a:lnTo>
                    <a:lnTo>
                      <a:pt x="101" y="198"/>
                    </a:lnTo>
                    <a:lnTo>
                      <a:pt x="101" y="198"/>
                    </a:lnTo>
                    <a:lnTo>
                      <a:pt x="95" y="194"/>
                    </a:lnTo>
                    <a:lnTo>
                      <a:pt x="82" y="189"/>
                    </a:lnTo>
                    <a:lnTo>
                      <a:pt x="63" y="198"/>
                    </a:lnTo>
                    <a:lnTo>
                      <a:pt x="63" y="198"/>
                    </a:lnTo>
                    <a:lnTo>
                      <a:pt x="63" y="203"/>
                    </a:lnTo>
                    <a:lnTo>
                      <a:pt x="70" y="207"/>
                    </a:lnTo>
                    <a:lnTo>
                      <a:pt x="76" y="216"/>
                    </a:lnTo>
                    <a:lnTo>
                      <a:pt x="70" y="216"/>
                    </a:lnTo>
                    <a:lnTo>
                      <a:pt x="70" y="216"/>
                    </a:lnTo>
                    <a:lnTo>
                      <a:pt x="63" y="216"/>
                    </a:lnTo>
                    <a:lnTo>
                      <a:pt x="63" y="212"/>
                    </a:lnTo>
                    <a:lnTo>
                      <a:pt x="63" y="203"/>
                    </a:lnTo>
                    <a:lnTo>
                      <a:pt x="51" y="203"/>
                    </a:lnTo>
                    <a:lnTo>
                      <a:pt x="51" y="203"/>
                    </a:lnTo>
                    <a:lnTo>
                      <a:pt x="57" y="230"/>
                    </a:lnTo>
                    <a:lnTo>
                      <a:pt x="51" y="230"/>
                    </a:lnTo>
                    <a:lnTo>
                      <a:pt x="32" y="230"/>
                    </a:lnTo>
                    <a:lnTo>
                      <a:pt x="32" y="230"/>
                    </a:lnTo>
                    <a:lnTo>
                      <a:pt x="0" y="230"/>
                    </a:lnTo>
                    <a:lnTo>
                      <a:pt x="0" y="243"/>
                    </a:lnTo>
                    <a:lnTo>
                      <a:pt x="0" y="243"/>
                    </a:lnTo>
                    <a:lnTo>
                      <a:pt x="19" y="243"/>
                    </a:lnTo>
                    <a:lnTo>
                      <a:pt x="32" y="239"/>
                    </a:lnTo>
                    <a:lnTo>
                      <a:pt x="32" y="239"/>
                    </a:lnTo>
                    <a:lnTo>
                      <a:pt x="38" y="248"/>
                    </a:lnTo>
                    <a:lnTo>
                      <a:pt x="51" y="257"/>
                    </a:lnTo>
                    <a:lnTo>
                      <a:pt x="51" y="257"/>
                    </a:lnTo>
                    <a:lnTo>
                      <a:pt x="38" y="257"/>
                    </a:lnTo>
                    <a:lnTo>
                      <a:pt x="32" y="261"/>
                    </a:lnTo>
                    <a:lnTo>
                      <a:pt x="32" y="261"/>
                    </a:lnTo>
                    <a:lnTo>
                      <a:pt x="32" y="261"/>
                    </a:lnTo>
                    <a:lnTo>
                      <a:pt x="32" y="257"/>
                    </a:lnTo>
                    <a:lnTo>
                      <a:pt x="32" y="257"/>
                    </a:lnTo>
                    <a:lnTo>
                      <a:pt x="25" y="257"/>
                    </a:lnTo>
                    <a:lnTo>
                      <a:pt x="25" y="257"/>
                    </a:lnTo>
                    <a:lnTo>
                      <a:pt x="32" y="252"/>
                    </a:lnTo>
                    <a:lnTo>
                      <a:pt x="32" y="252"/>
                    </a:lnTo>
                    <a:lnTo>
                      <a:pt x="32" y="252"/>
                    </a:lnTo>
                    <a:lnTo>
                      <a:pt x="19" y="248"/>
                    </a:lnTo>
                    <a:lnTo>
                      <a:pt x="0" y="248"/>
                    </a:lnTo>
                    <a:lnTo>
                      <a:pt x="0" y="320"/>
                    </a:lnTo>
                    <a:lnTo>
                      <a:pt x="0" y="320"/>
                    </a:lnTo>
                    <a:lnTo>
                      <a:pt x="6" y="320"/>
                    </a:lnTo>
                    <a:lnTo>
                      <a:pt x="6" y="320"/>
                    </a:lnTo>
                    <a:lnTo>
                      <a:pt x="19" y="333"/>
                    </a:lnTo>
                    <a:lnTo>
                      <a:pt x="19" y="333"/>
                    </a:lnTo>
                    <a:lnTo>
                      <a:pt x="19" y="333"/>
                    </a:lnTo>
                    <a:lnTo>
                      <a:pt x="19" y="333"/>
                    </a:lnTo>
                    <a:lnTo>
                      <a:pt x="13" y="329"/>
                    </a:lnTo>
                    <a:lnTo>
                      <a:pt x="6" y="333"/>
                    </a:lnTo>
                    <a:lnTo>
                      <a:pt x="6" y="333"/>
                    </a:lnTo>
                    <a:lnTo>
                      <a:pt x="0" y="324"/>
                    </a:lnTo>
                    <a:lnTo>
                      <a:pt x="0" y="405"/>
                    </a:lnTo>
                    <a:lnTo>
                      <a:pt x="0" y="405"/>
                    </a:lnTo>
                    <a:lnTo>
                      <a:pt x="576" y="405"/>
                    </a:lnTo>
                    <a:lnTo>
                      <a:pt x="576" y="221"/>
                    </a:lnTo>
                    <a:lnTo>
                      <a:pt x="576" y="221"/>
                    </a:lnTo>
                    <a:lnTo>
                      <a:pt x="570" y="221"/>
                    </a:lnTo>
                    <a:lnTo>
                      <a:pt x="570" y="221"/>
                    </a:lnTo>
                    <a:lnTo>
                      <a:pt x="437" y="221"/>
                    </a:lnTo>
                    <a:lnTo>
                      <a:pt x="437" y="221"/>
                    </a:lnTo>
                    <a:close/>
                    <a:moveTo>
                      <a:pt x="165" y="149"/>
                    </a:moveTo>
                    <a:lnTo>
                      <a:pt x="165" y="149"/>
                    </a:lnTo>
                    <a:lnTo>
                      <a:pt x="165" y="158"/>
                    </a:lnTo>
                    <a:lnTo>
                      <a:pt x="165" y="158"/>
                    </a:lnTo>
                    <a:lnTo>
                      <a:pt x="152" y="158"/>
                    </a:lnTo>
                    <a:lnTo>
                      <a:pt x="139" y="153"/>
                    </a:lnTo>
                    <a:lnTo>
                      <a:pt x="139" y="153"/>
                    </a:lnTo>
                    <a:lnTo>
                      <a:pt x="152" y="149"/>
                    </a:lnTo>
                    <a:lnTo>
                      <a:pt x="165" y="149"/>
                    </a:lnTo>
                    <a:lnTo>
                      <a:pt x="165" y="149"/>
                    </a:lnTo>
                    <a:close/>
                    <a:moveTo>
                      <a:pt x="177" y="221"/>
                    </a:moveTo>
                    <a:lnTo>
                      <a:pt x="177" y="221"/>
                    </a:lnTo>
                    <a:lnTo>
                      <a:pt x="171" y="221"/>
                    </a:lnTo>
                    <a:lnTo>
                      <a:pt x="165" y="216"/>
                    </a:lnTo>
                    <a:lnTo>
                      <a:pt x="165" y="212"/>
                    </a:lnTo>
                    <a:lnTo>
                      <a:pt x="171" y="207"/>
                    </a:lnTo>
                    <a:lnTo>
                      <a:pt x="171" y="207"/>
                    </a:lnTo>
                    <a:lnTo>
                      <a:pt x="171" y="207"/>
                    </a:lnTo>
                    <a:lnTo>
                      <a:pt x="165" y="203"/>
                    </a:lnTo>
                    <a:lnTo>
                      <a:pt x="152" y="203"/>
                    </a:lnTo>
                    <a:lnTo>
                      <a:pt x="152" y="203"/>
                    </a:lnTo>
                    <a:lnTo>
                      <a:pt x="152" y="198"/>
                    </a:lnTo>
                    <a:lnTo>
                      <a:pt x="158" y="189"/>
                    </a:lnTo>
                    <a:lnTo>
                      <a:pt x="158" y="189"/>
                    </a:lnTo>
                    <a:lnTo>
                      <a:pt x="146" y="189"/>
                    </a:lnTo>
                    <a:lnTo>
                      <a:pt x="133" y="194"/>
                    </a:lnTo>
                    <a:lnTo>
                      <a:pt x="120" y="203"/>
                    </a:lnTo>
                    <a:lnTo>
                      <a:pt x="120" y="203"/>
                    </a:lnTo>
                    <a:lnTo>
                      <a:pt x="120" y="198"/>
                    </a:lnTo>
                    <a:lnTo>
                      <a:pt x="114" y="198"/>
                    </a:lnTo>
                    <a:lnTo>
                      <a:pt x="101" y="207"/>
                    </a:lnTo>
                    <a:lnTo>
                      <a:pt x="101" y="207"/>
                    </a:lnTo>
                    <a:lnTo>
                      <a:pt x="101" y="203"/>
                    </a:lnTo>
                    <a:lnTo>
                      <a:pt x="108" y="198"/>
                    </a:lnTo>
                    <a:lnTo>
                      <a:pt x="108" y="194"/>
                    </a:lnTo>
                    <a:lnTo>
                      <a:pt x="114" y="189"/>
                    </a:lnTo>
                    <a:lnTo>
                      <a:pt x="114" y="189"/>
                    </a:lnTo>
                    <a:lnTo>
                      <a:pt x="120" y="194"/>
                    </a:lnTo>
                    <a:lnTo>
                      <a:pt x="133" y="189"/>
                    </a:lnTo>
                    <a:lnTo>
                      <a:pt x="146" y="180"/>
                    </a:lnTo>
                    <a:lnTo>
                      <a:pt x="146" y="180"/>
                    </a:lnTo>
                    <a:lnTo>
                      <a:pt x="139" y="176"/>
                    </a:lnTo>
                    <a:lnTo>
                      <a:pt x="139" y="171"/>
                    </a:lnTo>
                    <a:lnTo>
                      <a:pt x="146" y="167"/>
                    </a:lnTo>
                    <a:lnTo>
                      <a:pt x="139" y="162"/>
                    </a:lnTo>
                    <a:lnTo>
                      <a:pt x="139" y="162"/>
                    </a:lnTo>
                    <a:lnTo>
                      <a:pt x="146" y="162"/>
                    </a:lnTo>
                    <a:lnTo>
                      <a:pt x="152" y="158"/>
                    </a:lnTo>
                    <a:lnTo>
                      <a:pt x="177" y="162"/>
                    </a:lnTo>
                    <a:lnTo>
                      <a:pt x="177" y="162"/>
                    </a:lnTo>
                    <a:lnTo>
                      <a:pt x="177" y="221"/>
                    </a:lnTo>
                    <a:lnTo>
                      <a:pt x="177" y="221"/>
                    </a:lnTo>
                    <a:close/>
                    <a:moveTo>
                      <a:pt x="222" y="342"/>
                    </a:moveTo>
                    <a:lnTo>
                      <a:pt x="222" y="342"/>
                    </a:lnTo>
                    <a:lnTo>
                      <a:pt x="228" y="338"/>
                    </a:lnTo>
                    <a:lnTo>
                      <a:pt x="234" y="333"/>
                    </a:lnTo>
                    <a:lnTo>
                      <a:pt x="247" y="338"/>
                    </a:lnTo>
                    <a:lnTo>
                      <a:pt x="247" y="338"/>
                    </a:lnTo>
                    <a:lnTo>
                      <a:pt x="247" y="342"/>
                    </a:lnTo>
                    <a:lnTo>
                      <a:pt x="241" y="342"/>
                    </a:lnTo>
                    <a:lnTo>
                      <a:pt x="222" y="342"/>
                    </a:lnTo>
                    <a:lnTo>
                      <a:pt x="222" y="342"/>
                    </a:lnTo>
                    <a:close/>
                    <a:moveTo>
                      <a:pt x="279" y="284"/>
                    </a:moveTo>
                    <a:lnTo>
                      <a:pt x="279" y="284"/>
                    </a:lnTo>
                    <a:lnTo>
                      <a:pt x="272" y="279"/>
                    </a:lnTo>
                    <a:lnTo>
                      <a:pt x="272" y="275"/>
                    </a:lnTo>
                    <a:lnTo>
                      <a:pt x="279" y="266"/>
                    </a:lnTo>
                    <a:lnTo>
                      <a:pt x="279" y="266"/>
                    </a:lnTo>
                    <a:lnTo>
                      <a:pt x="285" y="266"/>
                    </a:lnTo>
                    <a:lnTo>
                      <a:pt x="291" y="266"/>
                    </a:lnTo>
                    <a:lnTo>
                      <a:pt x="291" y="266"/>
                    </a:lnTo>
                    <a:lnTo>
                      <a:pt x="285" y="275"/>
                    </a:lnTo>
                    <a:lnTo>
                      <a:pt x="279" y="284"/>
                    </a:lnTo>
                    <a:lnTo>
                      <a:pt x="279" y="284"/>
                    </a:lnTo>
                    <a:close/>
                    <a:moveTo>
                      <a:pt x="317" y="248"/>
                    </a:moveTo>
                    <a:lnTo>
                      <a:pt x="317" y="248"/>
                    </a:lnTo>
                    <a:lnTo>
                      <a:pt x="298" y="248"/>
                    </a:lnTo>
                    <a:lnTo>
                      <a:pt x="298" y="248"/>
                    </a:lnTo>
                    <a:lnTo>
                      <a:pt x="304" y="239"/>
                    </a:lnTo>
                    <a:lnTo>
                      <a:pt x="304" y="239"/>
                    </a:lnTo>
                    <a:lnTo>
                      <a:pt x="317" y="239"/>
                    </a:lnTo>
                    <a:lnTo>
                      <a:pt x="317" y="239"/>
                    </a:lnTo>
                    <a:lnTo>
                      <a:pt x="317" y="248"/>
                    </a:lnTo>
                    <a:lnTo>
                      <a:pt x="317" y="248"/>
                    </a:lnTo>
                    <a:close/>
                    <a:moveTo>
                      <a:pt x="323" y="243"/>
                    </a:moveTo>
                    <a:lnTo>
                      <a:pt x="323" y="243"/>
                    </a:lnTo>
                    <a:lnTo>
                      <a:pt x="323" y="239"/>
                    </a:lnTo>
                    <a:lnTo>
                      <a:pt x="336" y="234"/>
                    </a:lnTo>
                    <a:lnTo>
                      <a:pt x="348" y="239"/>
                    </a:lnTo>
                    <a:lnTo>
                      <a:pt x="355" y="239"/>
                    </a:lnTo>
                    <a:lnTo>
                      <a:pt x="355" y="239"/>
                    </a:lnTo>
                    <a:lnTo>
                      <a:pt x="348" y="243"/>
                    </a:lnTo>
                    <a:lnTo>
                      <a:pt x="342" y="248"/>
                    </a:lnTo>
                    <a:lnTo>
                      <a:pt x="329" y="248"/>
                    </a:lnTo>
                    <a:lnTo>
                      <a:pt x="323" y="243"/>
                    </a:lnTo>
                    <a:lnTo>
                      <a:pt x="323" y="243"/>
                    </a:lnTo>
                    <a:close/>
                    <a:moveTo>
                      <a:pt x="380" y="234"/>
                    </a:moveTo>
                    <a:lnTo>
                      <a:pt x="380" y="234"/>
                    </a:lnTo>
                    <a:lnTo>
                      <a:pt x="386" y="230"/>
                    </a:lnTo>
                    <a:lnTo>
                      <a:pt x="386" y="239"/>
                    </a:lnTo>
                    <a:lnTo>
                      <a:pt x="386" y="243"/>
                    </a:lnTo>
                    <a:lnTo>
                      <a:pt x="393" y="248"/>
                    </a:lnTo>
                    <a:lnTo>
                      <a:pt x="393" y="248"/>
                    </a:lnTo>
                    <a:lnTo>
                      <a:pt x="393" y="252"/>
                    </a:lnTo>
                    <a:lnTo>
                      <a:pt x="386" y="252"/>
                    </a:lnTo>
                    <a:lnTo>
                      <a:pt x="380" y="248"/>
                    </a:lnTo>
                    <a:lnTo>
                      <a:pt x="380" y="248"/>
                    </a:lnTo>
                    <a:lnTo>
                      <a:pt x="380" y="239"/>
                    </a:lnTo>
                    <a:lnTo>
                      <a:pt x="380" y="234"/>
                    </a:lnTo>
                    <a:lnTo>
                      <a:pt x="380" y="234"/>
                    </a:lnTo>
                    <a:close/>
                    <a:moveTo>
                      <a:pt x="412" y="275"/>
                    </a:moveTo>
                    <a:lnTo>
                      <a:pt x="412" y="275"/>
                    </a:lnTo>
                    <a:lnTo>
                      <a:pt x="412" y="275"/>
                    </a:lnTo>
                    <a:lnTo>
                      <a:pt x="412" y="284"/>
                    </a:lnTo>
                    <a:lnTo>
                      <a:pt x="412" y="284"/>
                    </a:lnTo>
                    <a:lnTo>
                      <a:pt x="399" y="279"/>
                    </a:lnTo>
                    <a:lnTo>
                      <a:pt x="393" y="279"/>
                    </a:lnTo>
                    <a:lnTo>
                      <a:pt x="393" y="284"/>
                    </a:lnTo>
                    <a:lnTo>
                      <a:pt x="393" y="284"/>
                    </a:lnTo>
                    <a:lnTo>
                      <a:pt x="393" y="279"/>
                    </a:lnTo>
                    <a:lnTo>
                      <a:pt x="399" y="275"/>
                    </a:lnTo>
                    <a:lnTo>
                      <a:pt x="424" y="270"/>
                    </a:lnTo>
                    <a:lnTo>
                      <a:pt x="424" y="270"/>
                    </a:lnTo>
                    <a:lnTo>
                      <a:pt x="418" y="275"/>
                    </a:lnTo>
                    <a:lnTo>
                      <a:pt x="412" y="275"/>
                    </a:lnTo>
                    <a:lnTo>
                      <a:pt x="412" y="275"/>
                    </a:lnTo>
                    <a:lnTo>
                      <a:pt x="412" y="275"/>
                    </a:lnTo>
                    <a:close/>
                    <a:moveTo>
                      <a:pt x="544" y="266"/>
                    </a:moveTo>
                    <a:lnTo>
                      <a:pt x="544" y="266"/>
                    </a:lnTo>
                    <a:lnTo>
                      <a:pt x="544" y="270"/>
                    </a:lnTo>
                    <a:lnTo>
                      <a:pt x="538" y="275"/>
                    </a:lnTo>
                    <a:lnTo>
                      <a:pt x="532" y="275"/>
                    </a:lnTo>
                    <a:lnTo>
                      <a:pt x="532" y="284"/>
                    </a:lnTo>
                    <a:lnTo>
                      <a:pt x="532" y="284"/>
                    </a:lnTo>
                    <a:lnTo>
                      <a:pt x="525" y="284"/>
                    </a:lnTo>
                    <a:lnTo>
                      <a:pt x="525" y="279"/>
                    </a:lnTo>
                    <a:lnTo>
                      <a:pt x="525" y="279"/>
                    </a:lnTo>
                    <a:lnTo>
                      <a:pt x="519" y="275"/>
                    </a:lnTo>
                    <a:lnTo>
                      <a:pt x="519" y="275"/>
                    </a:lnTo>
                    <a:lnTo>
                      <a:pt x="506" y="275"/>
                    </a:lnTo>
                    <a:lnTo>
                      <a:pt x="506" y="275"/>
                    </a:lnTo>
                    <a:lnTo>
                      <a:pt x="513" y="266"/>
                    </a:lnTo>
                    <a:lnTo>
                      <a:pt x="525" y="266"/>
                    </a:lnTo>
                    <a:lnTo>
                      <a:pt x="525" y="266"/>
                    </a:lnTo>
                    <a:lnTo>
                      <a:pt x="519" y="270"/>
                    </a:lnTo>
                    <a:lnTo>
                      <a:pt x="532" y="270"/>
                    </a:lnTo>
                    <a:lnTo>
                      <a:pt x="532" y="270"/>
                    </a:lnTo>
                    <a:lnTo>
                      <a:pt x="532" y="261"/>
                    </a:lnTo>
                    <a:lnTo>
                      <a:pt x="532" y="261"/>
                    </a:lnTo>
                    <a:lnTo>
                      <a:pt x="544" y="261"/>
                    </a:lnTo>
                    <a:lnTo>
                      <a:pt x="544" y="261"/>
                    </a:lnTo>
                    <a:lnTo>
                      <a:pt x="544" y="266"/>
                    </a:lnTo>
                    <a:lnTo>
                      <a:pt x="544" y="266"/>
                    </a:lnTo>
                    <a:lnTo>
                      <a:pt x="544" y="266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51" name="Freeform 1427"/>
              <p:cNvSpPr>
                <a:spLocks/>
              </p:cNvSpPr>
              <p:nvPr/>
            </p:nvSpPr>
            <p:spPr bwMode="auto">
              <a:xfrm>
                <a:off x="2340" y="1780"/>
                <a:ext cx="6" cy="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6" y="5"/>
                  </a:cxn>
                  <a:cxn ang="0">
                    <a:pos x="6" y="5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6" h="5">
                    <a:moveTo>
                      <a:pt x="0" y="0"/>
                    </a:moveTo>
                    <a:lnTo>
                      <a:pt x="0" y="5"/>
                    </a:lnTo>
                    <a:lnTo>
                      <a:pt x="0" y="5"/>
                    </a:lnTo>
                    <a:lnTo>
                      <a:pt x="6" y="5"/>
                    </a:lnTo>
                    <a:lnTo>
                      <a:pt x="6" y="5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52" name="Freeform 1428"/>
              <p:cNvSpPr>
                <a:spLocks/>
              </p:cNvSpPr>
              <p:nvPr/>
            </p:nvSpPr>
            <p:spPr bwMode="auto">
              <a:xfrm>
                <a:off x="2340" y="1884"/>
                <a:ext cx="44" cy="31"/>
              </a:xfrm>
              <a:custGeom>
                <a:avLst/>
                <a:gdLst/>
                <a:ahLst/>
                <a:cxnLst>
                  <a:cxn ang="0">
                    <a:pos x="44" y="31"/>
                  </a:cxn>
                  <a:cxn ang="0">
                    <a:pos x="44" y="31"/>
                  </a:cxn>
                  <a:cxn ang="0">
                    <a:pos x="44" y="0"/>
                  </a:cxn>
                  <a:cxn ang="0">
                    <a:pos x="44" y="0"/>
                  </a:cxn>
                  <a:cxn ang="0">
                    <a:pos x="0" y="0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19" y="9"/>
                  </a:cxn>
                  <a:cxn ang="0">
                    <a:pos x="25" y="9"/>
                  </a:cxn>
                  <a:cxn ang="0">
                    <a:pos x="25" y="13"/>
                  </a:cxn>
                  <a:cxn ang="0">
                    <a:pos x="25" y="13"/>
                  </a:cxn>
                  <a:cxn ang="0">
                    <a:pos x="0" y="9"/>
                  </a:cxn>
                  <a:cxn ang="0">
                    <a:pos x="0" y="31"/>
                  </a:cxn>
                  <a:cxn ang="0">
                    <a:pos x="0" y="31"/>
                  </a:cxn>
                  <a:cxn ang="0">
                    <a:pos x="44" y="31"/>
                  </a:cxn>
                  <a:cxn ang="0">
                    <a:pos x="44" y="31"/>
                  </a:cxn>
                </a:cxnLst>
                <a:rect l="0" t="0" r="r" b="b"/>
                <a:pathLst>
                  <a:path w="44" h="31">
                    <a:moveTo>
                      <a:pt x="44" y="31"/>
                    </a:moveTo>
                    <a:lnTo>
                      <a:pt x="44" y="31"/>
                    </a:lnTo>
                    <a:lnTo>
                      <a:pt x="44" y="0"/>
                    </a:lnTo>
                    <a:lnTo>
                      <a:pt x="44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19" y="9"/>
                    </a:lnTo>
                    <a:lnTo>
                      <a:pt x="25" y="9"/>
                    </a:lnTo>
                    <a:lnTo>
                      <a:pt x="25" y="13"/>
                    </a:lnTo>
                    <a:lnTo>
                      <a:pt x="25" y="13"/>
                    </a:lnTo>
                    <a:lnTo>
                      <a:pt x="0" y="9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44" y="31"/>
                    </a:lnTo>
                    <a:lnTo>
                      <a:pt x="44" y="31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53" name="Freeform 1429"/>
              <p:cNvSpPr>
                <a:spLocks/>
              </p:cNvSpPr>
              <p:nvPr/>
            </p:nvSpPr>
            <p:spPr bwMode="auto">
              <a:xfrm>
                <a:off x="2340" y="1812"/>
                <a:ext cx="44" cy="31"/>
              </a:xfrm>
              <a:custGeom>
                <a:avLst/>
                <a:gdLst/>
                <a:ahLst/>
                <a:cxnLst>
                  <a:cxn ang="0">
                    <a:pos x="44" y="31"/>
                  </a:cxn>
                  <a:cxn ang="0">
                    <a:pos x="44" y="31"/>
                  </a:cxn>
                  <a:cxn ang="0">
                    <a:pos x="44" y="13"/>
                  </a:cxn>
                  <a:cxn ang="0">
                    <a:pos x="44" y="0"/>
                  </a:cxn>
                  <a:cxn ang="0">
                    <a:pos x="44" y="0"/>
                  </a:cxn>
                  <a:cxn ang="0">
                    <a:pos x="0" y="0"/>
                  </a:cxn>
                  <a:cxn ang="0">
                    <a:pos x="0" y="13"/>
                  </a:cxn>
                  <a:cxn ang="0">
                    <a:pos x="0" y="13"/>
                  </a:cxn>
                  <a:cxn ang="0">
                    <a:pos x="13" y="13"/>
                  </a:cxn>
                  <a:cxn ang="0">
                    <a:pos x="13" y="13"/>
                  </a:cxn>
                  <a:cxn ang="0">
                    <a:pos x="0" y="13"/>
                  </a:cxn>
                  <a:cxn ang="0">
                    <a:pos x="0" y="31"/>
                  </a:cxn>
                  <a:cxn ang="0">
                    <a:pos x="0" y="31"/>
                  </a:cxn>
                  <a:cxn ang="0">
                    <a:pos x="19" y="31"/>
                  </a:cxn>
                  <a:cxn ang="0">
                    <a:pos x="44" y="31"/>
                  </a:cxn>
                  <a:cxn ang="0">
                    <a:pos x="44" y="31"/>
                  </a:cxn>
                </a:cxnLst>
                <a:rect l="0" t="0" r="r" b="b"/>
                <a:pathLst>
                  <a:path w="44" h="31">
                    <a:moveTo>
                      <a:pt x="44" y="31"/>
                    </a:moveTo>
                    <a:lnTo>
                      <a:pt x="44" y="31"/>
                    </a:lnTo>
                    <a:lnTo>
                      <a:pt x="44" y="13"/>
                    </a:lnTo>
                    <a:lnTo>
                      <a:pt x="44" y="0"/>
                    </a:lnTo>
                    <a:lnTo>
                      <a:pt x="44" y="0"/>
                    </a:lnTo>
                    <a:lnTo>
                      <a:pt x="0" y="0"/>
                    </a:lnTo>
                    <a:lnTo>
                      <a:pt x="0" y="13"/>
                    </a:lnTo>
                    <a:lnTo>
                      <a:pt x="0" y="13"/>
                    </a:lnTo>
                    <a:lnTo>
                      <a:pt x="13" y="13"/>
                    </a:lnTo>
                    <a:lnTo>
                      <a:pt x="13" y="13"/>
                    </a:lnTo>
                    <a:lnTo>
                      <a:pt x="0" y="13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19" y="31"/>
                    </a:lnTo>
                    <a:lnTo>
                      <a:pt x="44" y="31"/>
                    </a:lnTo>
                    <a:lnTo>
                      <a:pt x="44" y="31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54" name="Freeform 1430"/>
              <p:cNvSpPr>
                <a:spLocks/>
              </p:cNvSpPr>
              <p:nvPr/>
            </p:nvSpPr>
            <p:spPr bwMode="auto">
              <a:xfrm>
                <a:off x="2340" y="1947"/>
                <a:ext cx="44" cy="22"/>
              </a:xfrm>
              <a:custGeom>
                <a:avLst/>
                <a:gdLst/>
                <a:ahLst/>
                <a:cxnLst>
                  <a:cxn ang="0">
                    <a:pos x="44" y="22"/>
                  </a:cxn>
                  <a:cxn ang="0">
                    <a:pos x="44" y="22"/>
                  </a:cxn>
                  <a:cxn ang="0">
                    <a:pos x="44" y="0"/>
                  </a:cxn>
                  <a:cxn ang="0">
                    <a:pos x="44" y="0"/>
                  </a:cxn>
                  <a:cxn ang="0">
                    <a:pos x="0" y="0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3" y="13"/>
                  </a:cxn>
                  <a:cxn ang="0">
                    <a:pos x="0" y="18"/>
                  </a:cxn>
                  <a:cxn ang="0">
                    <a:pos x="0" y="22"/>
                  </a:cxn>
                  <a:cxn ang="0">
                    <a:pos x="0" y="22"/>
                  </a:cxn>
                  <a:cxn ang="0">
                    <a:pos x="44" y="22"/>
                  </a:cxn>
                  <a:cxn ang="0">
                    <a:pos x="44" y="22"/>
                  </a:cxn>
                </a:cxnLst>
                <a:rect l="0" t="0" r="r" b="b"/>
                <a:pathLst>
                  <a:path w="44" h="22">
                    <a:moveTo>
                      <a:pt x="44" y="22"/>
                    </a:moveTo>
                    <a:lnTo>
                      <a:pt x="44" y="22"/>
                    </a:lnTo>
                    <a:lnTo>
                      <a:pt x="44" y="0"/>
                    </a:lnTo>
                    <a:lnTo>
                      <a:pt x="44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3" y="13"/>
                    </a:lnTo>
                    <a:lnTo>
                      <a:pt x="0" y="18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44" y="22"/>
                    </a:lnTo>
                    <a:lnTo>
                      <a:pt x="44" y="22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55" name="Freeform 1431"/>
              <p:cNvSpPr>
                <a:spLocks/>
              </p:cNvSpPr>
              <p:nvPr/>
            </p:nvSpPr>
            <p:spPr bwMode="auto">
              <a:xfrm>
                <a:off x="2340" y="1857"/>
                <a:ext cx="44" cy="22"/>
              </a:xfrm>
              <a:custGeom>
                <a:avLst/>
                <a:gdLst/>
                <a:ahLst/>
                <a:cxnLst>
                  <a:cxn ang="0">
                    <a:pos x="44" y="0"/>
                  </a:cxn>
                  <a:cxn ang="0">
                    <a:pos x="44" y="0"/>
                  </a:cxn>
                  <a:cxn ang="0">
                    <a:pos x="0" y="4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25" y="9"/>
                  </a:cxn>
                  <a:cxn ang="0">
                    <a:pos x="25" y="9"/>
                  </a:cxn>
                  <a:cxn ang="0">
                    <a:pos x="0" y="13"/>
                  </a:cxn>
                  <a:cxn ang="0">
                    <a:pos x="0" y="22"/>
                  </a:cxn>
                  <a:cxn ang="0">
                    <a:pos x="0" y="22"/>
                  </a:cxn>
                  <a:cxn ang="0">
                    <a:pos x="44" y="22"/>
                  </a:cxn>
                  <a:cxn ang="0">
                    <a:pos x="44" y="22"/>
                  </a:cxn>
                  <a:cxn ang="0">
                    <a:pos x="38" y="13"/>
                  </a:cxn>
                  <a:cxn ang="0">
                    <a:pos x="44" y="0"/>
                  </a:cxn>
                  <a:cxn ang="0">
                    <a:pos x="44" y="0"/>
                  </a:cxn>
                </a:cxnLst>
                <a:rect l="0" t="0" r="r" b="b"/>
                <a:pathLst>
                  <a:path w="44" h="22">
                    <a:moveTo>
                      <a:pt x="44" y="0"/>
                    </a:moveTo>
                    <a:lnTo>
                      <a:pt x="44" y="0"/>
                    </a:lnTo>
                    <a:lnTo>
                      <a:pt x="0" y="4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25" y="9"/>
                    </a:lnTo>
                    <a:lnTo>
                      <a:pt x="25" y="9"/>
                    </a:lnTo>
                    <a:lnTo>
                      <a:pt x="0" y="13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44" y="22"/>
                    </a:lnTo>
                    <a:lnTo>
                      <a:pt x="44" y="22"/>
                    </a:lnTo>
                    <a:lnTo>
                      <a:pt x="38" y="13"/>
                    </a:lnTo>
                    <a:lnTo>
                      <a:pt x="44" y="0"/>
                    </a:lnTo>
                    <a:lnTo>
                      <a:pt x="44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56" name="Freeform 1432"/>
              <p:cNvSpPr>
                <a:spLocks/>
              </p:cNvSpPr>
              <p:nvPr/>
            </p:nvSpPr>
            <p:spPr bwMode="auto">
              <a:xfrm>
                <a:off x="2340" y="1848"/>
                <a:ext cx="44" cy="9"/>
              </a:xfrm>
              <a:custGeom>
                <a:avLst/>
                <a:gdLst/>
                <a:ahLst/>
                <a:cxnLst>
                  <a:cxn ang="0">
                    <a:pos x="44" y="0"/>
                  </a:cxn>
                  <a:cxn ang="0">
                    <a:pos x="44" y="0"/>
                  </a:cxn>
                  <a:cxn ang="0">
                    <a:pos x="38" y="0"/>
                  </a:cxn>
                  <a:cxn ang="0">
                    <a:pos x="25" y="0"/>
                  </a:cxn>
                  <a:cxn ang="0">
                    <a:pos x="0" y="0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25" y="9"/>
                  </a:cxn>
                  <a:cxn ang="0">
                    <a:pos x="38" y="4"/>
                  </a:cxn>
                  <a:cxn ang="0">
                    <a:pos x="44" y="0"/>
                  </a:cxn>
                  <a:cxn ang="0">
                    <a:pos x="44" y="0"/>
                  </a:cxn>
                </a:cxnLst>
                <a:rect l="0" t="0" r="r" b="b"/>
                <a:pathLst>
                  <a:path w="44" h="9">
                    <a:moveTo>
                      <a:pt x="44" y="0"/>
                    </a:moveTo>
                    <a:lnTo>
                      <a:pt x="44" y="0"/>
                    </a:lnTo>
                    <a:lnTo>
                      <a:pt x="38" y="0"/>
                    </a:lnTo>
                    <a:lnTo>
                      <a:pt x="25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25" y="9"/>
                    </a:lnTo>
                    <a:lnTo>
                      <a:pt x="38" y="4"/>
                    </a:lnTo>
                    <a:lnTo>
                      <a:pt x="44" y="0"/>
                    </a:lnTo>
                    <a:lnTo>
                      <a:pt x="44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57" name="Freeform 1433"/>
              <p:cNvSpPr>
                <a:spLocks/>
              </p:cNvSpPr>
              <p:nvPr/>
            </p:nvSpPr>
            <p:spPr bwMode="auto">
              <a:xfrm>
                <a:off x="2340" y="1920"/>
                <a:ext cx="44" cy="22"/>
              </a:xfrm>
              <a:custGeom>
                <a:avLst/>
                <a:gdLst/>
                <a:ahLst/>
                <a:cxnLst>
                  <a:cxn ang="0">
                    <a:pos x="44" y="0"/>
                  </a:cxn>
                  <a:cxn ang="0">
                    <a:pos x="44" y="0"/>
                  </a:cxn>
                  <a:cxn ang="0">
                    <a:pos x="0" y="0"/>
                  </a:cxn>
                  <a:cxn ang="0">
                    <a:pos x="0" y="22"/>
                  </a:cxn>
                  <a:cxn ang="0">
                    <a:pos x="0" y="22"/>
                  </a:cxn>
                  <a:cxn ang="0">
                    <a:pos x="44" y="22"/>
                  </a:cxn>
                  <a:cxn ang="0">
                    <a:pos x="44" y="22"/>
                  </a:cxn>
                  <a:cxn ang="0">
                    <a:pos x="44" y="0"/>
                  </a:cxn>
                  <a:cxn ang="0">
                    <a:pos x="44" y="0"/>
                  </a:cxn>
                </a:cxnLst>
                <a:rect l="0" t="0" r="r" b="b"/>
                <a:pathLst>
                  <a:path w="44" h="22">
                    <a:moveTo>
                      <a:pt x="44" y="0"/>
                    </a:moveTo>
                    <a:lnTo>
                      <a:pt x="44" y="0"/>
                    </a:lnTo>
                    <a:lnTo>
                      <a:pt x="0" y="0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44" y="22"/>
                    </a:lnTo>
                    <a:lnTo>
                      <a:pt x="44" y="22"/>
                    </a:lnTo>
                    <a:lnTo>
                      <a:pt x="44" y="0"/>
                    </a:lnTo>
                    <a:lnTo>
                      <a:pt x="44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58" name="Freeform 1434"/>
              <p:cNvSpPr>
                <a:spLocks/>
              </p:cNvSpPr>
              <p:nvPr/>
            </p:nvSpPr>
            <p:spPr bwMode="auto">
              <a:xfrm>
                <a:off x="2403" y="1807"/>
                <a:ext cx="26" cy="27"/>
              </a:xfrm>
              <a:custGeom>
                <a:avLst/>
                <a:gdLst/>
                <a:ahLst/>
                <a:cxnLst>
                  <a:cxn ang="0">
                    <a:pos x="13" y="27"/>
                  </a:cxn>
                  <a:cxn ang="0">
                    <a:pos x="13" y="27"/>
                  </a:cxn>
                  <a:cxn ang="0">
                    <a:pos x="13" y="14"/>
                  </a:cxn>
                  <a:cxn ang="0">
                    <a:pos x="13" y="5"/>
                  </a:cxn>
                  <a:cxn ang="0">
                    <a:pos x="13" y="5"/>
                  </a:cxn>
                  <a:cxn ang="0">
                    <a:pos x="13" y="5"/>
                  </a:cxn>
                  <a:cxn ang="0">
                    <a:pos x="13" y="14"/>
                  </a:cxn>
                  <a:cxn ang="0">
                    <a:pos x="19" y="14"/>
                  </a:cxn>
                  <a:cxn ang="0">
                    <a:pos x="26" y="14"/>
                  </a:cxn>
                  <a:cxn ang="0">
                    <a:pos x="26" y="14"/>
                  </a:cxn>
                  <a:cxn ang="0">
                    <a:pos x="26" y="9"/>
                  </a:cxn>
                  <a:cxn ang="0">
                    <a:pos x="19" y="5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7" y="5"/>
                  </a:cxn>
                  <a:cxn ang="0">
                    <a:pos x="0" y="14"/>
                  </a:cxn>
                  <a:cxn ang="0">
                    <a:pos x="0" y="23"/>
                  </a:cxn>
                  <a:cxn ang="0">
                    <a:pos x="13" y="27"/>
                  </a:cxn>
                  <a:cxn ang="0">
                    <a:pos x="13" y="27"/>
                  </a:cxn>
                </a:cxnLst>
                <a:rect l="0" t="0" r="r" b="b"/>
                <a:pathLst>
                  <a:path w="26" h="27">
                    <a:moveTo>
                      <a:pt x="13" y="27"/>
                    </a:moveTo>
                    <a:lnTo>
                      <a:pt x="13" y="27"/>
                    </a:lnTo>
                    <a:lnTo>
                      <a:pt x="13" y="14"/>
                    </a:lnTo>
                    <a:lnTo>
                      <a:pt x="13" y="5"/>
                    </a:lnTo>
                    <a:lnTo>
                      <a:pt x="13" y="5"/>
                    </a:lnTo>
                    <a:lnTo>
                      <a:pt x="13" y="5"/>
                    </a:lnTo>
                    <a:lnTo>
                      <a:pt x="13" y="14"/>
                    </a:lnTo>
                    <a:lnTo>
                      <a:pt x="19" y="14"/>
                    </a:lnTo>
                    <a:lnTo>
                      <a:pt x="26" y="14"/>
                    </a:lnTo>
                    <a:lnTo>
                      <a:pt x="26" y="14"/>
                    </a:lnTo>
                    <a:lnTo>
                      <a:pt x="26" y="9"/>
                    </a:lnTo>
                    <a:lnTo>
                      <a:pt x="19" y="5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7" y="5"/>
                    </a:lnTo>
                    <a:lnTo>
                      <a:pt x="0" y="14"/>
                    </a:lnTo>
                    <a:lnTo>
                      <a:pt x="0" y="23"/>
                    </a:lnTo>
                    <a:lnTo>
                      <a:pt x="13" y="27"/>
                    </a:lnTo>
                    <a:lnTo>
                      <a:pt x="13" y="27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59" name="Freeform 1435"/>
              <p:cNvSpPr>
                <a:spLocks/>
              </p:cNvSpPr>
              <p:nvPr/>
            </p:nvSpPr>
            <p:spPr bwMode="auto">
              <a:xfrm>
                <a:off x="2391" y="1884"/>
                <a:ext cx="25" cy="31"/>
              </a:xfrm>
              <a:custGeom>
                <a:avLst/>
                <a:gdLst/>
                <a:ahLst/>
                <a:cxnLst>
                  <a:cxn ang="0">
                    <a:pos x="6" y="9"/>
                  </a:cxn>
                  <a:cxn ang="0">
                    <a:pos x="6" y="9"/>
                  </a:cxn>
                  <a:cxn ang="0">
                    <a:pos x="12" y="4"/>
                  </a:cxn>
                  <a:cxn ang="0">
                    <a:pos x="19" y="4"/>
                  </a:cxn>
                  <a:cxn ang="0">
                    <a:pos x="25" y="4"/>
                  </a:cxn>
                  <a:cxn ang="0">
                    <a:pos x="25" y="0"/>
                  </a:cxn>
                  <a:cxn ang="0">
                    <a:pos x="25" y="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3"/>
                  </a:cxn>
                  <a:cxn ang="0">
                    <a:pos x="0" y="31"/>
                  </a:cxn>
                  <a:cxn ang="0">
                    <a:pos x="0" y="31"/>
                  </a:cxn>
                  <a:cxn ang="0">
                    <a:pos x="12" y="27"/>
                  </a:cxn>
                  <a:cxn ang="0">
                    <a:pos x="12" y="22"/>
                  </a:cxn>
                  <a:cxn ang="0">
                    <a:pos x="12" y="13"/>
                  </a:cxn>
                  <a:cxn ang="0">
                    <a:pos x="6" y="9"/>
                  </a:cxn>
                  <a:cxn ang="0">
                    <a:pos x="6" y="9"/>
                  </a:cxn>
                </a:cxnLst>
                <a:rect l="0" t="0" r="r" b="b"/>
                <a:pathLst>
                  <a:path w="25" h="31">
                    <a:moveTo>
                      <a:pt x="6" y="9"/>
                    </a:moveTo>
                    <a:lnTo>
                      <a:pt x="6" y="9"/>
                    </a:lnTo>
                    <a:lnTo>
                      <a:pt x="12" y="4"/>
                    </a:lnTo>
                    <a:lnTo>
                      <a:pt x="19" y="4"/>
                    </a:lnTo>
                    <a:lnTo>
                      <a:pt x="25" y="4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13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12" y="27"/>
                    </a:lnTo>
                    <a:lnTo>
                      <a:pt x="12" y="22"/>
                    </a:lnTo>
                    <a:lnTo>
                      <a:pt x="12" y="13"/>
                    </a:lnTo>
                    <a:lnTo>
                      <a:pt x="6" y="9"/>
                    </a:lnTo>
                    <a:lnTo>
                      <a:pt x="6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60" name="Freeform 1436"/>
              <p:cNvSpPr>
                <a:spLocks/>
              </p:cNvSpPr>
              <p:nvPr/>
            </p:nvSpPr>
            <p:spPr bwMode="auto">
              <a:xfrm>
                <a:off x="2574" y="1569"/>
                <a:ext cx="285" cy="113"/>
              </a:xfrm>
              <a:custGeom>
                <a:avLst/>
                <a:gdLst/>
                <a:ahLst/>
                <a:cxnLst>
                  <a:cxn ang="0">
                    <a:pos x="83" y="59"/>
                  </a:cxn>
                  <a:cxn ang="0">
                    <a:pos x="70" y="72"/>
                  </a:cxn>
                  <a:cxn ang="0">
                    <a:pos x="70" y="86"/>
                  </a:cxn>
                  <a:cxn ang="0">
                    <a:pos x="121" y="90"/>
                  </a:cxn>
                  <a:cxn ang="0">
                    <a:pos x="121" y="81"/>
                  </a:cxn>
                  <a:cxn ang="0">
                    <a:pos x="121" y="77"/>
                  </a:cxn>
                  <a:cxn ang="0">
                    <a:pos x="108" y="81"/>
                  </a:cxn>
                  <a:cxn ang="0">
                    <a:pos x="108" y="77"/>
                  </a:cxn>
                  <a:cxn ang="0">
                    <a:pos x="133" y="72"/>
                  </a:cxn>
                  <a:cxn ang="0">
                    <a:pos x="152" y="72"/>
                  </a:cxn>
                  <a:cxn ang="0">
                    <a:pos x="152" y="68"/>
                  </a:cxn>
                  <a:cxn ang="0">
                    <a:pos x="127" y="63"/>
                  </a:cxn>
                  <a:cxn ang="0">
                    <a:pos x="102" y="59"/>
                  </a:cxn>
                  <a:cxn ang="0">
                    <a:pos x="184" y="59"/>
                  </a:cxn>
                  <a:cxn ang="0">
                    <a:pos x="247" y="59"/>
                  </a:cxn>
                  <a:cxn ang="0">
                    <a:pos x="235" y="68"/>
                  </a:cxn>
                  <a:cxn ang="0">
                    <a:pos x="222" y="63"/>
                  </a:cxn>
                  <a:cxn ang="0">
                    <a:pos x="222" y="77"/>
                  </a:cxn>
                  <a:cxn ang="0">
                    <a:pos x="235" y="72"/>
                  </a:cxn>
                  <a:cxn ang="0">
                    <a:pos x="235" y="77"/>
                  </a:cxn>
                  <a:cxn ang="0">
                    <a:pos x="203" y="81"/>
                  </a:cxn>
                  <a:cxn ang="0">
                    <a:pos x="178" y="63"/>
                  </a:cxn>
                  <a:cxn ang="0">
                    <a:pos x="178" y="90"/>
                  </a:cxn>
                  <a:cxn ang="0">
                    <a:pos x="190" y="90"/>
                  </a:cxn>
                  <a:cxn ang="0">
                    <a:pos x="190" y="95"/>
                  </a:cxn>
                  <a:cxn ang="0">
                    <a:pos x="184" y="90"/>
                  </a:cxn>
                  <a:cxn ang="0">
                    <a:pos x="178" y="99"/>
                  </a:cxn>
                  <a:cxn ang="0">
                    <a:pos x="197" y="99"/>
                  </a:cxn>
                  <a:cxn ang="0">
                    <a:pos x="209" y="95"/>
                  </a:cxn>
                  <a:cxn ang="0">
                    <a:pos x="203" y="90"/>
                  </a:cxn>
                  <a:cxn ang="0">
                    <a:pos x="197" y="90"/>
                  </a:cxn>
                  <a:cxn ang="0">
                    <a:pos x="197" y="86"/>
                  </a:cxn>
                  <a:cxn ang="0">
                    <a:pos x="209" y="86"/>
                  </a:cxn>
                  <a:cxn ang="0">
                    <a:pos x="228" y="90"/>
                  </a:cxn>
                  <a:cxn ang="0">
                    <a:pos x="216" y="90"/>
                  </a:cxn>
                  <a:cxn ang="0">
                    <a:pos x="228" y="104"/>
                  </a:cxn>
                  <a:cxn ang="0">
                    <a:pos x="216" y="104"/>
                  </a:cxn>
                  <a:cxn ang="0">
                    <a:pos x="203" y="104"/>
                  </a:cxn>
                  <a:cxn ang="0">
                    <a:pos x="203" y="108"/>
                  </a:cxn>
                  <a:cxn ang="0">
                    <a:pos x="241" y="113"/>
                  </a:cxn>
                  <a:cxn ang="0">
                    <a:pos x="285" y="113"/>
                  </a:cxn>
                  <a:cxn ang="0">
                    <a:pos x="266" y="90"/>
                  </a:cxn>
                  <a:cxn ang="0">
                    <a:pos x="260" y="95"/>
                  </a:cxn>
                  <a:cxn ang="0">
                    <a:pos x="253" y="90"/>
                  </a:cxn>
                  <a:cxn ang="0">
                    <a:pos x="266" y="81"/>
                  </a:cxn>
                  <a:cxn ang="0">
                    <a:pos x="260" y="59"/>
                  </a:cxn>
                  <a:cxn ang="0">
                    <a:pos x="253" y="41"/>
                  </a:cxn>
                  <a:cxn ang="0">
                    <a:pos x="228" y="27"/>
                  </a:cxn>
                  <a:cxn ang="0">
                    <a:pos x="216" y="5"/>
                  </a:cxn>
                  <a:cxn ang="0">
                    <a:pos x="45" y="5"/>
                  </a:cxn>
                  <a:cxn ang="0">
                    <a:pos x="32" y="18"/>
                  </a:cxn>
                  <a:cxn ang="0">
                    <a:pos x="13" y="27"/>
                  </a:cxn>
                  <a:cxn ang="0">
                    <a:pos x="7" y="45"/>
                  </a:cxn>
                  <a:cxn ang="0">
                    <a:pos x="0" y="45"/>
                  </a:cxn>
                  <a:cxn ang="0">
                    <a:pos x="0" y="59"/>
                  </a:cxn>
                  <a:cxn ang="0">
                    <a:pos x="64" y="59"/>
                  </a:cxn>
                  <a:cxn ang="0">
                    <a:pos x="83" y="59"/>
                  </a:cxn>
                </a:cxnLst>
                <a:rect l="0" t="0" r="r" b="b"/>
                <a:pathLst>
                  <a:path w="285" h="113">
                    <a:moveTo>
                      <a:pt x="83" y="59"/>
                    </a:moveTo>
                    <a:lnTo>
                      <a:pt x="83" y="59"/>
                    </a:lnTo>
                    <a:lnTo>
                      <a:pt x="76" y="68"/>
                    </a:lnTo>
                    <a:lnTo>
                      <a:pt x="70" y="72"/>
                    </a:lnTo>
                    <a:lnTo>
                      <a:pt x="70" y="86"/>
                    </a:lnTo>
                    <a:lnTo>
                      <a:pt x="70" y="86"/>
                    </a:lnTo>
                    <a:lnTo>
                      <a:pt x="95" y="81"/>
                    </a:lnTo>
                    <a:lnTo>
                      <a:pt x="121" y="90"/>
                    </a:lnTo>
                    <a:lnTo>
                      <a:pt x="121" y="90"/>
                    </a:lnTo>
                    <a:lnTo>
                      <a:pt x="121" y="81"/>
                    </a:lnTo>
                    <a:lnTo>
                      <a:pt x="121" y="81"/>
                    </a:lnTo>
                    <a:lnTo>
                      <a:pt x="121" y="77"/>
                    </a:lnTo>
                    <a:lnTo>
                      <a:pt x="114" y="77"/>
                    </a:lnTo>
                    <a:lnTo>
                      <a:pt x="108" y="81"/>
                    </a:lnTo>
                    <a:lnTo>
                      <a:pt x="108" y="77"/>
                    </a:lnTo>
                    <a:lnTo>
                      <a:pt x="108" y="77"/>
                    </a:lnTo>
                    <a:lnTo>
                      <a:pt x="121" y="72"/>
                    </a:lnTo>
                    <a:lnTo>
                      <a:pt x="133" y="72"/>
                    </a:lnTo>
                    <a:lnTo>
                      <a:pt x="146" y="72"/>
                    </a:lnTo>
                    <a:lnTo>
                      <a:pt x="152" y="72"/>
                    </a:lnTo>
                    <a:lnTo>
                      <a:pt x="152" y="68"/>
                    </a:lnTo>
                    <a:lnTo>
                      <a:pt x="152" y="68"/>
                    </a:lnTo>
                    <a:lnTo>
                      <a:pt x="140" y="63"/>
                    </a:lnTo>
                    <a:lnTo>
                      <a:pt x="127" y="63"/>
                    </a:lnTo>
                    <a:lnTo>
                      <a:pt x="114" y="63"/>
                    </a:lnTo>
                    <a:lnTo>
                      <a:pt x="102" y="59"/>
                    </a:lnTo>
                    <a:lnTo>
                      <a:pt x="102" y="59"/>
                    </a:lnTo>
                    <a:lnTo>
                      <a:pt x="184" y="59"/>
                    </a:lnTo>
                    <a:lnTo>
                      <a:pt x="222" y="59"/>
                    </a:lnTo>
                    <a:lnTo>
                      <a:pt x="247" y="59"/>
                    </a:lnTo>
                    <a:lnTo>
                      <a:pt x="247" y="59"/>
                    </a:lnTo>
                    <a:lnTo>
                      <a:pt x="235" y="68"/>
                    </a:lnTo>
                    <a:lnTo>
                      <a:pt x="222" y="63"/>
                    </a:lnTo>
                    <a:lnTo>
                      <a:pt x="222" y="63"/>
                    </a:lnTo>
                    <a:lnTo>
                      <a:pt x="222" y="77"/>
                    </a:lnTo>
                    <a:lnTo>
                      <a:pt x="222" y="77"/>
                    </a:lnTo>
                    <a:lnTo>
                      <a:pt x="228" y="77"/>
                    </a:lnTo>
                    <a:lnTo>
                      <a:pt x="235" y="72"/>
                    </a:lnTo>
                    <a:lnTo>
                      <a:pt x="235" y="77"/>
                    </a:lnTo>
                    <a:lnTo>
                      <a:pt x="235" y="77"/>
                    </a:lnTo>
                    <a:lnTo>
                      <a:pt x="216" y="81"/>
                    </a:lnTo>
                    <a:lnTo>
                      <a:pt x="203" y="81"/>
                    </a:lnTo>
                    <a:lnTo>
                      <a:pt x="184" y="77"/>
                    </a:lnTo>
                    <a:lnTo>
                      <a:pt x="178" y="63"/>
                    </a:lnTo>
                    <a:lnTo>
                      <a:pt x="178" y="63"/>
                    </a:lnTo>
                    <a:lnTo>
                      <a:pt x="178" y="90"/>
                    </a:lnTo>
                    <a:lnTo>
                      <a:pt x="178" y="90"/>
                    </a:lnTo>
                    <a:lnTo>
                      <a:pt x="190" y="90"/>
                    </a:lnTo>
                    <a:lnTo>
                      <a:pt x="190" y="90"/>
                    </a:lnTo>
                    <a:lnTo>
                      <a:pt x="190" y="95"/>
                    </a:lnTo>
                    <a:lnTo>
                      <a:pt x="190" y="95"/>
                    </a:lnTo>
                    <a:lnTo>
                      <a:pt x="184" y="90"/>
                    </a:lnTo>
                    <a:lnTo>
                      <a:pt x="178" y="90"/>
                    </a:lnTo>
                    <a:lnTo>
                      <a:pt x="178" y="99"/>
                    </a:lnTo>
                    <a:lnTo>
                      <a:pt x="178" y="99"/>
                    </a:lnTo>
                    <a:lnTo>
                      <a:pt x="197" y="99"/>
                    </a:lnTo>
                    <a:lnTo>
                      <a:pt x="203" y="99"/>
                    </a:lnTo>
                    <a:lnTo>
                      <a:pt x="209" y="95"/>
                    </a:lnTo>
                    <a:lnTo>
                      <a:pt x="209" y="95"/>
                    </a:lnTo>
                    <a:lnTo>
                      <a:pt x="203" y="90"/>
                    </a:lnTo>
                    <a:lnTo>
                      <a:pt x="197" y="95"/>
                    </a:lnTo>
                    <a:lnTo>
                      <a:pt x="197" y="90"/>
                    </a:lnTo>
                    <a:lnTo>
                      <a:pt x="197" y="86"/>
                    </a:lnTo>
                    <a:lnTo>
                      <a:pt x="197" y="86"/>
                    </a:lnTo>
                    <a:lnTo>
                      <a:pt x="203" y="86"/>
                    </a:lnTo>
                    <a:lnTo>
                      <a:pt x="209" y="86"/>
                    </a:lnTo>
                    <a:lnTo>
                      <a:pt x="222" y="86"/>
                    </a:lnTo>
                    <a:lnTo>
                      <a:pt x="228" y="90"/>
                    </a:lnTo>
                    <a:lnTo>
                      <a:pt x="228" y="90"/>
                    </a:lnTo>
                    <a:lnTo>
                      <a:pt x="216" y="90"/>
                    </a:lnTo>
                    <a:lnTo>
                      <a:pt x="216" y="95"/>
                    </a:lnTo>
                    <a:lnTo>
                      <a:pt x="228" y="104"/>
                    </a:lnTo>
                    <a:lnTo>
                      <a:pt x="228" y="104"/>
                    </a:lnTo>
                    <a:lnTo>
                      <a:pt x="216" y="104"/>
                    </a:lnTo>
                    <a:lnTo>
                      <a:pt x="209" y="104"/>
                    </a:lnTo>
                    <a:lnTo>
                      <a:pt x="203" y="104"/>
                    </a:lnTo>
                    <a:lnTo>
                      <a:pt x="203" y="108"/>
                    </a:lnTo>
                    <a:lnTo>
                      <a:pt x="203" y="108"/>
                    </a:lnTo>
                    <a:lnTo>
                      <a:pt x="222" y="113"/>
                    </a:lnTo>
                    <a:lnTo>
                      <a:pt x="241" y="113"/>
                    </a:lnTo>
                    <a:lnTo>
                      <a:pt x="285" y="113"/>
                    </a:lnTo>
                    <a:lnTo>
                      <a:pt x="285" y="113"/>
                    </a:lnTo>
                    <a:lnTo>
                      <a:pt x="272" y="104"/>
                    </a:lnTo>
                    <a:lnTo>
                      <a:pt x="266" y="90"/>
                    </a:lnTo>
                    <a:lnTo>
                      <a:pt x="266" y="90"/>
                    </a:lnTo>
                    <a:lnTo>
                      <a:pt x="260" y="95"/>
                    </a:lnTo>
                    <a:lnTo>
                      <a:pt x="253" y="90"/>
                    </a:lnTo>
                    <a:lnTo>
                      <a:pt x="253" y="90"/>
                    </a:lnTo>
                    <a:lnTo>
                      <a:pt x="260" y="86"/>
                    </a:lnTo>
                    <a:lnTo>
                      <a:pt x="266" y="81"/>
                    </a:lnTo>
                    <a:lnTo>
                      <a:pt x="266" y="72"/>
                    </a:lnTo>
                    <a:lnTo>
                      <a:pt x="260" y="59"/>
                    </a:lnTo>
                    <a:lnTo>
                      <a:pt x="253" y="41"/>
                    </a:lnTo>
                    <a:lnTo>
                      <a:pt x="253" y="41"/>
                    </a:lnTo>
                    <a:lnTo>
                      <a:pt x="241" y="36"/>
                    </a:lnTo>
                    <a:lnTo>
                      <a:pt x="228" y="27"/>
                    </a:lnTo>
                    <a:lnTo>
                      <a:pt x="216" y="5"/>
                    </a:lnTo>
                    <a:lnTo>
                      <a:pt x="216" y="5"/>
                    </a:lnTo>
                    <a:lnTo>
                      <a:pt x="133" y="0"/>
                    </a:lnTo>
                    <a:lnTo>
                      <a:pt x="45" y="5"/>
                    </a:lnTo>
                    <a:lnTo>
                      <a:pt x="45" y="5"/>
                    </a:lnTo>
                    <a:lnTo>
                      <a:pt x="32" y="18"/>
                    </a:lnTo>
                    <a:lnTo>
                      <a:pt x="13" y="27"/>
                    </a:lnTo>
                    <a:lnTo>
                      <a:pt x="13" y="27"/>
                    </a:lnTo>
                    <a:lnTo>
                      <a:pt x="13" y="41"/>
                    </a:lnTo>
                    <a:lnTo>
                      <a:pt x="7" y="45"/>
                    </a:lnTo>
                    <a:lnTo>
                      <a:pt x="0" y="45"/>
                    </a:lnTo>
                    <a:lnTo>
                      <a:pt x="0" y="45"/>
                    </a:lnTo>
                    <a:lnTo>
                      <a:pt x="0" y="59"/>
                    </a:lnTo>
                    <a:lnTo>
                      <a:pt x="0" y="59"/>
                    </a:lnTo>
                    <a:lnTo>
                      <a:pt x="38" y="59"/>
                    </a:lnTo>
                    <a:lnTo>
                      <a:pt x="64" y="59"/>
                    </a:lnTo>
                    <a:lnTo>
                      <a:pt x="83" y="59"/>
                    </a:lnTo>
                    <a:lnTo>
                      <a:pt x="83" y="5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61" name="Freeform 1437"/>
              <p:cNvSpPr>
                <a:spLocks/>
              </p:cNvSpPr>
              <p:nvPr/>
            </p:nvSpPr>
            <p:spPr bwMode="auto">
              <a:xfrm>
                <a:off x="2562" y="1637"/>
                <a:ext cx="82" cy="9"/>
              </a:xfrm>
              <a:custGeom>
                <a:avLst/>
                <a:gdLst/>
                <a:ahLst/>
                <a:cxnLst>
                  <a:cxn ang="0">
                    <a:pos x="82" y="0"/>
                  </a:cxn>
                  <a:cxn ang="0">
                    <a:pos x="82" y="0"/>
                  </a:cxn>
                  <a:cxn ang="0">
                    <a:pos x="38" y="0"/>
                  </a:cxn>
                  <a:cxn ang="0">
                    <a:pos x="19" y="0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19" y="9"/>
                  </a:cxn>
                  <a:cxn ang="0">
                    <a:pos x="44" y="9"/>
                  </a:cxn>
                  <a:cxn ang="0">
                    <a:pos x="63" y="4"/>
                  </a:cxn>
                  <a:cxn ang="0">
                    <a:pos x="82" y="0"/>
                  </a:cxn>
                  <a:cxn ang="0">
                    <a:pos x="82" y="0"/>
                  </a:cxn>
                </a:cxnLst>
                <a:rect l="0" t="0" r="r" b="b"/>
                <a:pathLst>
                  <a:path w="82" h="9">
                    <a:moveTo>
                      <a:pt x="82" y="0"/>
                    </a:moveTo>
                    <a:lnTo>
                      <a:pt x="82" y="0"/>
                    </a:lnTo>
                    <a:lnTo>
                      <a:pt x="38" y="0"/>
                    </a:lnTo>
                    <a:lnTo>
                      <a:pt x="19" y="0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19" y="9"/>
                    </a:lnTo>
                    <a:lnTo>
                      <a:pt x="44" y="9"/>
                    </a:lnTo>
                    <a:lnTo>
                      <a:pt x="63" y="4"/>
                    </a:lnTo>
                    <a:lnTo>
                      <a:pt x="82" y="0"/>
                    </a:lnTo>
                    <a:lnTo>
                      <a:pt x="82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62" name="Freeform 1438"/>
              <p:cNvSpPr>
                <a:spLocks/>
              </p:cNvSpPr>
              <p:nvPr/>
            </p:nvSpPr>
            <p:spPr bwMode="auto">
              <a:xfrm>
                <a:off x="2695" y="1632"/>
                <a:ext cx="57" cy="27"/>
              </a:xfrm>
              <a:custGeom>
                <a:avLst/>
                <a:gdLst/>
                <a:ahLst/>
                <a:cxnLst>
                  <a:cxn ang="0">
                    <a:pos x="44" y="9"/>
                  </a:cxn>
                  <a:cxn ang="0">
                    <a:pos x="44" y="9"/>
                  </a:cxn>
                  <a:cxn ang="0">
                    <a:pos x="50" y="9"/>
                  </a:cxn>
                  <a:cxn ang="0">
                    <a:pos x="57" y="0"/>
                  </a:cxn>
                  <a:cxn ang="0">
                    <a:pos x="57" y="0"/>
                  </a:cxn>
                  <a:cxn ang="0">
                    <a:pos x="44" y="5"/>
                  </a:cxn>
                  <a:cxn ang="0">
                    <a:pos x="44" y="5"/>
                  </a:cxn>
                  <a:cxn ang="0">
                    <a:pos x="44" y="5"/>
                  </a:cxn>
                  <a:cxn ang="0">
                    <a:pos x="38" y="5"/>
                  </a:cxn>
                  <a:cxn ang="0">
                    <a:pos x="38" y="0"/>
                  </a:cxn>
                  <a:cxn ang="0">
                    <a:pos x="38" y="0"/>
                  </a:cxn>
                  <a:cxn ang="0">
                    <a:pos x="38" y="18"/>
                  </a:cxn>
                  <a:cxn ang="0">
                    <a:pos x="38" y="18"/>
                  </a:cxn>
                  <a:cxn ang="0">
                    <a:pos x="31" y="14"/>
                  </a:cxn>
                  <a:cxn ang="0">
                    <a:pos x="25" y="18"/>
                  </a:cxn>
                  <a:cxn ang="0">
                    <a:pos x="19" y="23"/>
                  </a:cxn>
                  <a:cxn ang="0">
                    <a:pos x="19" y="23"/>
                  </a:cxn>
                  <a:cxn ang="0">
                    <a:pos x="19" y="18"/>
                  </a:cxn>
                  <a:cxn ang="0">
                    <a:pos x="12" y="14"/>
                  </a:cxn>
                  <a:cxn ang="0">
                    <a:pos x="12" y="14"/>
                  </a:cxn>
                  <a:cxn ang="0">
                    <a:pos x="12" y="14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0" y="27"/>
                  </a:cxn>
                  <a:cxn ang="0">
                    <a:pos x="0" y="27"/>
                  </a:cxn>
                  <a:cxn ang="0">
                    <a:pos x="25" y="23"/>
                  </a:cxn>
                  <a:cxn ang="0">
                    <a:pos x="57" y="27"/>
                  </a:cxn>
                  <a:cxn ang="0">
                    <a:pos x="57" y="27"/>
                  </a:cxn>
                  <a:cxn ang="0">
                    <a:pos x="57" y="18"/>
                  </a:cxn>
                  <a:cxn ang="0">
                    <a:pos x="50" y="18"/>
                  </a:cxn>
                  <a:cxn ang="0">
                    <a:pos x="44" y="14"/>
                  </a:cxn>
                  <a:cxn ang="0">
                    <a:pos x="44" y="9"/>
                  </a:cxn>
                  <a:cxn ang="0">
                    <a:pos x="44" y="9"/>
                  </a:cxn>
                </a:cxnLst>
                <a:rect l="0" t="0" r="r" b="b"/>
                <a:pathLst>
                  <a:path w="57" h="27">
                    <a:moveTo>
                      <a:pt x="44" y="9"/>
                    </a:moveTo>
                    <a:lnTo>
                      <a:pt x="44" y="9"/>
                    </a:lnTo>
                    <a:lnTo>
                      <a:pt x="50" y="9"/>
                    </a:lnTo>
                    <a:lnTo>
                      <a:pt x="57" y="0"/>
                    </a:lnTo>
                    <a:lnTo>
                      <a:pt x="57" y="0"/>
                    </a:lnTo>
                    <a:lnTo>
                      <a:pt x="44" y="5"/>
                    </a:lnTo>
                    <a:lnTo>
                      <a:pt x="44" y="5"/>
                    </a:lnTo>
                    <a:lnTo>
                      <a:pt x="44" y="5"/>
                    </a:lnTo>
                    <a:lnTo>
                      <a:pt x="38" y="5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38" y="18"/>
                    </a:lnTo>
                    <a:lnTo>
                      <a:pt x="38" y="18"/>
                    </a:lnTo>
                    <a:lnTo>
                      <a:pt x="31" y="14"/>
                    </a:lnTo>
                    <a:lnTo>
                      <a:pt x="25" y="18"/>
                    </a:lnTo>
                    <a:lnTo>
                      <a:pt x="19" y="23"/>
                    </a:lnTo>
                    <a:lnTo>
                      <a:pt x="19" y="23"/>
                    </a:lnTo>
                    <a:lnTo>
                      <a:pt x="19" y="18"/>
                    </a:lnTo>
                    <a:lnTo>
                      <a:pt x="12" y="14"/>
                    </a:lnTo>
                    <a:lnTo>
                      <a:pt x="12" y="14"/>
                    </a:lnTo>
                    <a:lnTo>
                      <a:pt x="12" y="14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27"/>
                    </a:lnTo>
                    <a:lnTo>
                      <a:pt x="0" y="27"/>
                    </a:lnTo>
                    <a:lnTo>
                      <a:pt x="25" y="23"/>
                    </a:lnTo>
                    <a:lnTo>
                      <a:pt x="57" y="27"/>
                    </a:lnTo>
                    <a:lnTo>
                      <a:pt x="57" y="27"/>
                    </a:lnTo>
                    <a:lnTo>
                      <a:pt x="57" y="18"/>
                    </a:lnTo>
                    <a:lnTo>
                      <a:pt x="50" y="18"/>
                    </a:lnTo>
                    <a:lnTo>
                      <a:pt x="44" y="14"/>
                    </a:lnTo>
                    <a:lnTo>
                      <a:pt x="44" y="9"/>
                    </a:lnTo>
                    <a:lnTo>
                      <a:pt x="44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63" name="Freeform 1439"/>
              <p:cNvSpPr>
                <a:spLocks/>
              </p:cNvSpPr>
              <p:nvPr/>
            </p:nvSpPr>
            <p:spPr bwMode="auto">
              <a:xfrm>
                <a:off x="4536" y="1268"/>
                <a:ext cx="26" cy="9"/>
              </a:xfrm>
              <a:custGeom>
                <a:avLst/>
                <a:gdLst/>
                <a:ahLst/>
                <a:cxnLst>
                  <a:cxn ang="0">
                    <a:pos x="19" y="9"/>
                  </a:cxn>
                  <a:cxn ang="0">
                    <a:pos x="19" y="9"/>
                  </a:cxn>
                  <a:cxn ang="0">
                    <a:pos x="13" y="5"/>
                  </a:cxn>
                  <a:cxn ang="0">
                    <a:pos x="13" y="5"/>
                  </a:cxn>
                  <a:cxn ang="0">
                    <a:pos x="7" y="5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13" y="0"/>
                  </a:cxn>
                  <a:cxn ang="0">
                    <a:pos x="19" y="0"/>
                  </a:cxn>
                  <a:cxn ang="0">
                    <a:pos x="26" y="0"/>
                  </a:cxn>
                  <a:cxn ang="0">
                    <a:pos x="26" y="0"/>
                  </a:cxn>
                  <a:cxn ang="0">
                    <a:pos x="26" y="5"/>
                  </a:cxn>
                  <a:cxn ang="0">
                    <a:pos x="26" y="5"/>
                  </a:cxn>
                  <a:cxn ang="0">
                    <a:pos x="19" y="5"/>
                  </a:cxn>
                  <a:cxn ang="0">
                    <a:pos x="19" y="9"/>
                  </a:cxn>
                  <a:cxn ang="0">
                    <a:pos x="19" y="9"/>
                  </a:cxn>
                </a:cxnLst>
                <a:rect l="0" t="0" r="r" b="b"/>
                <a:pathLst>
                  <a:path w="26" h="9">
                    <a:moveTo>
                      <a:pt x="19" y="9"/>
                    </a:moveTo>
                    <a:lnTo>
                      <a:pt x="19" y="9"/>
                    </a:lnTo>
                    <a:lnTo>
                      <a:pt x="13" y="5"/>
                    </a:lnTo>
                    <a:lnTo>
                      <a:pt x="13" y="5"/>
                    </a:lnTo>
                    <a:lnTo>
                      <a:pt x="7" y="5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13" y="0"/>
                    </a:lnTo>
                    <a:lnTo>
                      <a:pt x="19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26" y="5"/>
                    </a:lnTo>
                    <a:lnTo>
                      <a:pt x="26" y="5"/>
                    </a:lnTo>
                    <a:lnTo>
                      <a:pt x="19" y="5"/>
                    </a:lnTo>
                    <a:lnTo>
                      <a:pt x="19" y="9"/>
                    </a:lnTo>
                    <a:lnTo>
                      <a:pt x="19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64" name="Freeform 1440"/>
              <p:cNvSpPr>
                <a:spLocks/>
              </p:cNvSpPr>
              <p:nvPr/>
            </p:nvSpPr>
            <p:spPr bwMode="auto">
              <a:xfrm>
                <a:off x="4511" y="1268"/>
                <a:ext cx="25" cy="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25" y="0"/>
                  </a:cxn>
                  <a:cxn ang="0">
                    <a:pos x="25" y="0"/>
                  </a:cxn>
                  <a:cxn ang="0">
                    <a:pos x="25" y="5"/>
                  </a:cxn>
                  <a:cxn ang="0">
                    <a:pos x="25" y="5"/>
                  </a:cxn>
                  <a:cxn ang="0">
                    <a:pos x="6" y="5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5" h="5">
                    <a:moveTo>
                      <a:pt x="0" y="0"/>
                    </a:moveTo>
                    <a:lnTo>
                      <a:pt x="0" y="0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25" y="5"/>
                    </a:lnTo>
                    <a:lnTo>
                      <a:pt x="25" y="5"/>
                    </a:lnTo>
                    <a:lnTo>
                      <a:pt x="6" y="5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65" name="Freeform 1441"/>
              <p:cNvSpPr>
                <a:spLocks/>
              </p:cNvSpPr>
              <p:nvPr/>
            </p:nvSpPr>
            <p:spPr bwMode="auto">
              <a:xfrm>
                <a:off x="4486" y="1268"/>
                <a:ext cx="19" cy="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5"/>
                  </a:cxn>
                  <a:cxn ang="0">
                    <a:pos x="19" y="5"/>
                  </a:cxn>
                  <a:cxn ang="0">
                    <a:pos x="6" y="5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9" h="5">
                    <a:moveTo>
                      <a:pt x="0" y="0"/>
                    </a:move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5"/>
                    </a:lnTo>
                    <a:lnTo>
                      <a:pt x="19" y="5"/>
                    </a:lnTo>
                    <a:lnTo>
                      <a:pt x="6" y="5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66" name="Freeform 1442"/>
              <p:cNvSpPr>
                <a:spLocks/>
              </p:cNvSpPr>
              <p:nvPr/>
            </p:nvSpPr>
            <p:spPr bwMode="auto">
              <a:xfrm>
                <a:off x="4486" y="1277"/>
                <a:ext cx="19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6" y="9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9" h="9">
                    <a:moveTo>
                      <a:pt x="0" y="0"/>
                    </a:move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6" y="9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67" name="Freeform 1443"/>
              <p:cNvSpPr>
                <a:spLocks/>
              </p:cNvSpPr>
              <p:nvPr/>
            </p:nvSpPr>
            <p:spPr bwMode="auto">
              <a:xfrm>
                <a:off x="4460" y="1277"/>
                <a:ext cx="19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7" y="9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9" h="9">
                    <a:moveTo>
                      <a:pt x="0" y="0"/>
                    </a:move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7" y="9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68" name="Freeform 1444"/>
              <p:cNvSpPr>
                <a:spLocks/>
              </p:cNvSpPr>
              <p:nvPr/>
            </p:nvSpPr>
            <p:spPr bwMode="auto">
              <a:xfrm>
                <a:off x="4562" y="1282"/>
                <a:ext cx="25" cy="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25" y="0"/>
                  </a:cxn>
                  <a:cxn ang="0">
                    <a:pos x="25" y="0"/>
                  </a:cxn>
                  <a:cxn ang="0">
                    <a:pos x="25" y="4"/>
                  </a:cxn>
                  <a:cxn ang="0">
                    <a:pos x="25" y="4"/>
                  </a:cxn>
                  <a:cxn ang="0">
                    <a:pos x="6" y="4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5" h="4">
                    <a:moveTo>
                      <a:pt x="0" y="0"/>
                    </a:moveTo>
                    <a:lnTo>
                      <a:pt x="0" y="0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25" y="4"/>
                    </a:lnTo>
                    <a:lnTo>
                      <a:pt x="25" y="4"/>
                    </a:lnTo>
                    <a:lnTo>
                      <a:pt x="6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69" name="Freeform 1445"/>
              <p:cNvSpPr>
                <a:spLocks/>
              </p:cNvSpPr>
              <p:nvPr/>
            </p:nvSpPr>
            <p:spPr bwMode="auto">
              <a:xfrm>
                <a:off x="4536" y="1282"/>
                <a:ext cx="26" cy="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26" y="0"/>
                  </a:cxn>
                  <a:cxn ang="0">
                    <a:pos x="26" y="0"/>
                  </a:cxn>
                  <a:cxn ang="0">
                    <a:pos x="26" y="4"/>
                  </a:cxn>
                  <a:cxn ang="0">
                    <a:pos x="26" y="4"/>
                  </a:cxn>
                  <a:cxn ang="0">
                    <a:pos x="7" y="4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6" h="4">
                    <a:moveTo>
                      <a:pt x="0" y="0"/>
                    </a:moveTo>
                    <a:lnTo>
                      <a:pt x="0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26" y="4"/>
                    </a:lnTo>
                    <a:lnTo>
                      <a:pt x="26" y="4"/>
                    </a:lnTo>
                    <a:lnTo>
                      <a:pt x="7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70" name="Freeform 1446"/>
              <p:cNvSpPr>
                <a:spLocks/>
              </p:cNvSpPr>
              <p:nvPr/>
            </p:nvSpPr>
            <p:spPr bwMode="auto">
              <a:xfrm>
                <a:off x="3511" y="1345"/>
                <a:ext cx="13" cy="62"/>
              </a:xfrm>
              <a:custGeom>
                <a:avLst/>
                <a:gdLst/>
                <a:ahLst/>
                <a:cxnLst>
                  <a:cxn ang="0">
                    <a:pos x="6" y="53"/>
                  </a:cxn>
                  <a:cxn ang="0">
                    <a:pos x="6" y="53"/>
                  </a:cxn>
                  <a:cxn ang="0">
                    <a:pos x="13" y="58"/>
                  </a:cxn>
                  <a:cxn ang="0">
                    <a:pos x="13" y="62"/>
                  </a:cxn>
                  <a:cxn ang="0">
                    <a:pos x="13" y="62"/>
                  </a:cxn>
                  <a:cxn ang="0">
                    <a:pos x="6" y="58"/>
                  </a:cxn>
                  <a:cxn ang="0">
                    <a:pos x="0" y="53"/>
                  </a:cxn>
                  <a:cxn ang="0">
                    <a:pos x="0" y="31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13" y="26"/>
                  </a:cxn>
                  <a:cxn ang="0">
                    <a:pos x="13" y="35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13" y="44"/>
                  </a:cxn>
                  <a:cxn ang="0">
                    <a:pos x="13" y="44"/>
                  </a:cxn>
                  <a:cxn ang="0">
                    <a:pos x="13" y="53"/>
                  </a:cxn>
                  <a:cxn ang="0">
                    <a:pos x="6" y="53"/>
                  </a:cxn>
                  <a:cxn ang="0">
                    <a:pos x="6" y="53"/>
                  </a:cxn>
                </a:cxnLst>
                <a:rect l="0" t="0" r="r" b="b"/>
                <a:pathLst>
                  <a:path w="13" h="62">
                    <a:moveTo>
                      <a:pt x="6" y="53"/>
                    </a:moveTo>
                    <a:lnTo>
                      <a:pt x="6" y="53"/>
                    </a:lnTo>
                    <a:lnTo>
                      <a:pt x="13" y="58"/>
                    </a:lnTo>
                    <a:lnTo>
                      <a:pt x="13" y="62"/>
                    </a:lnTo>
                    <a:lnTo>
                      <a:pt x="13" y="62"/>
                    </a:lnTo>
                    <a:lnTo>
                      <a:pt x="6" y="58"/>
                    </a:lnTo>
                    <a:lnTo>
                      <a:pt x="0" y="53"/>
                    </a:lnTo>
                    <a:lnTo>
                      <a:pt x="0" y="31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13" y="26"/>
                    </a:lnTo>
                    <a:lnTo>
                      <a:pt x="13" y="35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13" y="44"/>
                    </a:lnTo>
                    <a:lnTo>
                      <a:pt x="13" y="44"/>
                    </a:lnTo>
                    <a:lnTo>
                      <a:pt x="13" y="53"/>
                    </a:lnTo>
                    <a:lnTo>
                      <a:pt x="6" y="53"/>
                    </a:lnTo>
                    <a:lnTo>
                      <a:pt x="6" y="53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71" name="Freeform 1447"/>
              <p:cNvSpPr>
                <a:spLocks/>
              </p:cNvSpPr>
              <p:nvPr/>
            </p:nvSpPr>
            <p:spPr bwMode="auto">
              <a:xfrm>
                <a:off x="3498" y="1362"/>
                <a:ext cx="7" cy="41"/>
              </a:xfrm>
              <a:custGeom>
                <a:avLst/>
                <a:gdLst/>
                <a:ahLst/>
                <a:cxnLst>
                  <a:cxn ang="0">
                    <a:pos x="7" y="41"/>
                  </a:cxn>
                  <a:cxn ang="0">
                    <a:pos x="7" y="41"/>
                  </a:cxn>
                  <a:cxn ang="0">
                    <a:pos x="0" y="32"/>
                  </a:cxn>
                  <a:cxn ang="0">
                    <a:pos x="0" y="18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7" y="27"/>
                  </a:cxn>
                  <a:cxn ang="0">
                    <a:pos x="7" y="41"/>
                  </a:cxn>
                  <a:cxn ang="0">
                    <a:pos x="7" y="41"/>
                  </a:cxn>
                </a:cxnLst>
                <a:rect l="0" t="0" r="r" b="b"/>
                <a:pathLst>
                  <a:path w="7" h="41">
                    <a:moveTo>
                      <a:pt x="7" y="41"/>
                    </a:moveTo>
                    <a:lnTo>
                      <a:pt x="7" y="41"/>
                    </a:lnTo>
                    <a:lnTo>
                      <a:pt x="0" y="32"/>
                    </a:lnTo>
                    <a:lnTo>
                      <a:pt x="0" y="18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7" y="27"/>
                    </a:lnTo>
                    <a:lnTo>
                      <a:pt x="7" y="41"/>
                    </a:lnTo>
                    <a:lnTo>
                      <a:pt x="7" y="41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72" name="Freeform 1448"/>
              <p:cNvSpPr>
                <a:spLocks/>
              </p:cNvSpPr>
              <p:nvPr/>
            </p:nvSpPr>
            <p:spPr bwMode="auto">
              <a:xfrm>
                <a:off x="4011" y="1407"/>
                <a:ext cx="25" cy="14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" y="5"/>
                  </a:cxn>
                  <a:cxn ang="0">
                    <a:pos x="19" y="5"/>
                  </a:cxn>
                  <a:cxn ang="0">
                    <a:pos x="25" y="5"/>
                  </a:cxn>
                  <a:cxn ang="0">
                    <a:pos x="25" y="14"/>
                  </a:cxn>
                  <a:cxn ang="0">
                    <a:pos x="25" y="14"/>
                  </a:cxn>
                  <a:cxn ang="0">
                    <a:pos x="19" y="9"/>
                  </a:cxn>
                  <a:cxn ang="0">
                    <a:pos x="13" y="9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25" h="14">
                    <a:moveTo>
                      <a:pt x="0" y="9"/>
                    </a:moveTo>
                    <a:lnTo>
                      <a:pt x="0" y="9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" y="5"/>
                    </a:lnTo>
                    <a:lnTo>
                      <a:pt x="19" y="5"/>
                    </a:lnTo>
                    <a:lnTo>
                      <a:pt x="25" y="5"/>
                    </a:lnTo>
                    <a:lnTo>
                      <a:pt x="25" y="14"/>
                    </a:lnTo>
                    <a:lnTo>
                      <a:pt x="25" y="14"/>
                    </a:lnTo>
                    <a:lnTo>
                      <a:pt x="19" y="9"/>
                    </a:lnTo>
                    <a:lnTo>
                      <a:pt x="13" y="9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73" name="Freeform 1449"/>
              <p:cNvSpPr>
                <a:spLocks/>
              </p:cNvSpPr>
              <p:nvPr/>
            </p:nvSpPr>
            <p:spPr bwMode="auto">
              <a:xfrm>
                <a:off x="3960" y="1407"/>
                <a:ext cx="19" cy="9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13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3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7" y="0"/>
                  </a:cxn>
                  <a:cxn ang="0">
                    <a:pos x="7" y="0"/>
                  </a:cxn>
                </a:cxnLst>
                <a:rect l="0" t="0" r="r" b="b"/>
                <a:pathLst>
                  <a:path w="19" h="9">
                    <a:moveTo>
                      <a:pt x="7" y="0"/>
                    </a:moveTo>
                    <a:lnTo>
                      <a:pt x="7" y="0"/>
                    </a:lnTo>
                    <a:lnTo>
                      <a:pt x="7" y="0"/>
                    </a:lnTo>
                    <a:lnTo>
                      <a:pt x="13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3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74" name="Freeform 1450"/>
              <p:cNvSpPr>
                <a:spLocks/>
              </p:cNvSpPr>
              <p:nvPr/>
            </p:nvSpPr>
            <p:spPr bwMode="auto">
              <a:xfrm>
                <a:off x="3612" y="1412"/>
                <a:ext cx="13" cy="36"/>
              </a:xfrm>
              <a:custGeom>
                <a:avLst/>
                <a:gdLst/>
                <a:ahLst/>
                <a:cxnLst>
                  <a:cxn ang="0">
                    <a:pos x="13" y="22"/>
                  </a:cxn>
                  <a:cxn ang="0">
                    <a:pos x="13" y="22"/>
                  </a:cxn>
                  <a:cxn ang="0">
                    <a:pos x="7" y="22"/>
                  </a:cxn>
                  <a:cxn ang="0">
                    <a:pos x="0" y="27"/>
                  </a:cxn>
                  <a:cxn ang="0">
                    <a:pos x="0" y="27"/>
                  </a:cxn>
                  <a:cxn ang="0">
                    <a:pos x="13" y="27"/>
                  </a:cxn>
                  <a:cxn ang="0">
                    <a:pos x="13" y="27"/>
                  </a:cxn>
                  <a:cxn ang="0">
                    <a:pos x="13" y="27"/>
                  </a:cxn>
                  <a:cxn ang="0">
                    <a:pos x="7" y="31"/>
                  </a:cxn>
                  <a:cxn ang="0">
                    <a:pos x="7" y="36"/>
                  </a:cxn>
                  <a:cxn ang="0">
                    <a:pos x="7" y="36"/>
                  </a:cxn>
                  <a:cxn ang="0">
                    <a:pos x="13" y="36"/>
                  </a:cxn>
                  <a:cxn ang="0">
                    <a:pos x="13" y="36"/>
                  </a:cxn>
                  <a:cxn ang="0">
                    <a:pos x="13" y="36"/>
                  </a:cxn>
                  <a:cxn ang="0">
                    <a:pos x="0" y="36"/>
                  </a:cxn>
                  <a:cxn ang="0">
                    <a:pos x="0" y="36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7" y="4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13" y="9"/>
                  </a:cxn>
                  <a:cxn ang="0">
                    <a:pos x="13" y="13"/>
                  </a:cxn>
                  <a:cxn ang="0">
                    <a:pos x="13" y="13"/>
                  </a:cxn>
                  <a:cxn ang="0">
                    <a:pos x="7" y="13"/>
                  </a:cxn>
                  <a:cxn ang="0">
                    <a:pos x="7" y="13"/>
                  </a:cxn>
                  <a:cxn ang="0">
                    <a:pos x="13" y="18"/>
                  </a:cxn>
                  <a:cxn ang="0">
                    <a:pos x="13" y="22"/>
                  </a:cxn>
                  <a:cxn ang="0">
                    <a:pos x="13" y="22"/>
                  </a:cxn>
                </a:cxnLst>
                <a:rect l="0" t="0" r="r" b="b"/>
                <a:pathLst>
                  <a:path w="13" h="36">
                    <a:moveTo>
                      <a:pt x="13" y="22"/>
                    </a:moveTo>
                    <a:lnTo>
                      <a:pt x="13" y="22"/>
                    </a:lnTo>
                    <a:lnTo>
                      <a:pt x="7" y="22"/>
                    </a:lnTo>
                    <a:lnTo>
                      <a:pt x="0" y="27"/>
                    </a:lnTo>
                    <a:lnTo>
                      <a:pt x="0" y="27"/>
                    </a:lnTo>
                    <a:lnTo>
                      <a:pt x="13" y="27"/>
                    </a:lnTo>
                    <a:lnTo>
                      <a:pt x="13" y="27"/>
                    </a:lnTo>
                    <a:lnTo>
                      <a:pt x="13" y="27"/>
                    </a:lnTo>
                    <a:lnTo>
                      <a:pt x="7" y="31"/>
                    </a:lnTo>
                    <a:lnTo>
                      <a:pt x="7" y="36"/>
                    </a:lnTo>
                    <a:lnTo>
                      <a:pt x="7" y="36"/>
                    </a:lnTo>
                    <a:lnTo>
                      <a:pt x="13" y="36"/>
                    </a:lnTo>
                    <a:lnTo>
                      <a:pt x="13" y="36"/>
                    </a:lnTo>
                    <a:lnTo>
                      <a:pt x="13" y="36"/>
                    </a:lnTo>
                    <a:lnTo>
                      <a:pt x="0" y="36"/>
                    </a:lnTo>
                    <a:lnTo>
                      <a:pt x="0" y="36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7" y="4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13" y="9"/>
                    </a:lnTo>
                    <a:lnTo>
                      <a:pt x="13" y="13"/>
                    </a:lnTo>
                    <a:lnTo>
                      <a:pt x="13" y="13"/>
                    </a:lnTo>
                    <a:lnTo>
                      <a:pt x="7" y="13"/>
                    </a:lnTo>
                    <a:lnTo>
                      <a:pt x="7" y="13"/>
                    </a:lnTo>
                    <a:lnTo>
                      <a:pt x="13" y="18"/>
                    </a:lnTo>
                    <a:lnTo>
                      <a:pt x="13" y="22"/>
                    </a:lnTo>
                    <a:lnTo>
                      <a:pt x="13" y="22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75" name="Freeform 1451"/>
              <p:cNvSpPr>
                <a:spLocks/>
              </p:cNvSpPr>
              <p:nvPr/>
            </p:nvSpPr>
            <p:spPr bwMode="auto">
              <a:xfrm>
                <a:off x="3954" y="1421"/>
                <a:ext cx="32" cy="9"/>
              </a:xfrm>
              <a:custGeom>
                <a:avLst/>
                <a:gdLst/>
                <a:ahLst/>
                <a:cxnLst>
                  <a:cxn ang="0">
                    <a:pos x="32" y="9"/>
                  </a:cxn>
                  <a:cxn ang="0">
                    <a:pos x="32" y="9"/>
                  </a:cxn>
                  <a:cxn ang="0">
                    <a:pos x="19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4"/>
                  </a:cxn>
                  <a:cxn ang="0">
                    <a:pos x="6" y="4"/>
                  </a:cxn>
                  <a:cxn ang="0">
                    <a:pos x="13" y="0"/>
                  </a:cxn>
                  <a:cxn ang="0">
                    <a:pos x="19" y="4"/>
                  </a:cxn>
                  <a:cxn ang="0">
                    <a:pos x="32" y="0"/>
                  </a:cxn>
                  <a:cxn ang="0">
                    <a:pos x="32" y="0"/>
                  </a:cxn>
                  <a:cxn ang="0">
                    <a:pos x="32" y="9"/>
                  </a:cxn>
                  <a:cxn ang="0">
                    <a:pos x="32" y="9"/>
                  </a:cxn>
                  <a:cxn ang="0">
                    <a:pos x="32" y="9"/>
                  </a:cxn>
                  <a:cxn ang="0">
                    <a:pos x="32" y="9"/>
                  </a:cxn>
                  <a:cxn ang="0">
                    <a:pos x="32" y="9"/>
                  </a:cxn>
                </a:cxnLst>
                <a:rect l="0" t="0" r="r" b="b"/>
                <a:pathLst>
                  <a:path w="32" h="9">
                    <a:moveTo>
                      <a:pt x="32" y="9"/>
                    </a:moveTo>
                    <a:lnTo>
                      <a:pt x="32" y="9"/>
                    </a:lnTo>
                    <a:lnTo>
                      <a:pt x="19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13" y="0"/>
                    </a:lnTo>
                    <a:lnTo>
                      <a:pt x="19" y="4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9"/>
                    </a:lnTo>
                    <a:lnTo>
                      <a:pt x="32" y="9"/>
                    </a:lnTo>
                    <a:lnTo>
                      <a:pt x="32" y="9"/>
                    </a:lnTo>
                    <a:lnTo>
                      <a:pt x="32" y="9"/>
                    </a:lnTo>
                    <a:lnTo>
                      <a:pt x="32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76" name="Freeform 1452"/>
              <p:cNvSpPr>
                <a:spLocks/>
              </p:cNvSpPr>
              <p:nvPr/>
            </p:nvSpPr>
            <p:spPr bwMode="auto">
              <a:xfrm>
                <a:off x="4055" y="1434"/>
                <a:ext cx="45" cy="23"/>
              </a:xfrm>
              <a:custGeom>
                <a:avLst/>
                <a:gdLst/>
                <a:ahLst/>
                <a:cxnLst>
                  <a:cxn ang="0">
                    <a:pos x="26" y="14"/>
                  </a:cxn>
                  <a:cxn ang="0">
                    <a:pos x="26" y="14"/>
                  </a:cxn>
                  <a:cxn ang="0">
                    <a:pos x="26" y="9"/>
                  </a:cxn>
                  <a:cxn ang="0">
                    <a:pos x="19" y="5"/>
                  </a:cxn>
                  <a:cxn ang="0">
                    <a:pos x="7" y="5"/>
                  </a:cxn>
                  <a:cxn ang="0">
                    <a:pos x="7" y="9"/>
                  </a:cxn>
                  <a:cxn ang="0">
                    <a:pos x="7" y="9"/>
                  </a:cxn>
                  <a:cxn ang="0">
                    <a:pos x="13" y="18"/>
                  </a:cxn>
                  <a:cxn ang="0">
                    <a:pos x="13" y="23"/>
                  </a:cxn>
                  <a:cxn ang="0">
                    <a:pos x="7" y="18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26" y="0"/>
                  </a:cxn>
                  <a:cxn ang="0">
                    <a:pos x="32" y="5"/>
                  </a:cxn>
                  <a:cxn ang="0">
                    <a:pos x="45" y="5"/>
                  </a:cxn>
                  <a:cxn ang="0">
                    <a:pos x="45" y="5"/>
                  </a:cxn>
                  <a:cxn ang="0">
                    <a:pos x="38" y="5"/>
                  </a:cxn>
                  <a:cxn ang="0">
                    <a:pos x="32" y="9"/>
                  </a:cxn>
                  <a:cxn ang="0">
                    <a:pos x="26" y="14"/>
                  </a:cxn>
                  <a:cxn ang="0">
                    <a:pos x="26" y="14"/>
                  </a:cxn>
                </a:cxnLst>
                <a:rect l="0" t="0" r="r" b="b"/>
                <a:pathLst>
                  <a:path w="45" h="23">
                    <a:moveTo>
                      <a:pt x="26" y="14"/>
                    </a:moveTo>
                    <a:lnTo>
                      <a:pt x="26" y="14"/>
                    </a:lnTo>
                    <a:lnTo>
                      <a:pt x="26" y="9"/>
                    </a:lnTo>
                    <a:lnTo>
                      <a:pt x="19" y="5"/>
                    </a:lnTo>
                    <a:lnTo>
                      <a:pt x="7" y="5"/>
                    </a:lnTo>
                    <a:lnTo>
                      <a:pt x="7" y="9"/>
                    </a:lnTo>
                    <a:lnTo>
                      <a:pt x="7" y="9"/>
                    </a:lnTo>
                    <a:lnTo>
                      <a:pt x="13" y="18"/>
                    </a:lnTo>
                    <a:lnTo>
                      <a:pt x="13" y="23"/>
                    </a:lnTo>
                    <a:lnTo>
                      <a:pt x="7" y="18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26" y="0"/>
                    </a:lnTo>
                    <a:lnTo>
                      <a:pt x="32" y="5"/>
                    </a:lnTo>
                    <a:lnTo>
                      <a:pt x="45" y="5"/>
                    </a:lnTo>
                    <a:lnTo>
                      <a:pt x="45" y="5"/>
                    </a:lnTo>
                    <a:lnTo>
                      <a:pt x="38" y="5"/>
                    </a:lnTo>
                    <a:lnTo>
                      <a:pt x="32" y="9"/>
                    </a:lnTo>
                    <a:lnTo>
                      <a:pt x="26" y="14"/>
                    </a:lnTo>
                    <a:lnTo>
                      <a:pt x="26" y="14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77" name="Freeform 1453"/>
              <p:cNvSpPr>
                <a:spLocks/>
              </p:cNvSpPr>
              <p:nvPr/>
            </p:nvSpPr>
            <p:spPr bwMode="auto">
              <a:xfrm>
                <a:off x="3998" y="1434"/>
                <a:ext cx="45" cy="9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5"/>
                  </a:cxn>
                  <a:cxn ang="0">
                    <a:pos x="19" y="0"/>
                  </a:cxn>
                  <a:cxn ang="0">
                    <a:pos x="32" y="5"/>
                  </a:cxn>
                  <a:cxn ang="0">
                    <a:pos x="45" y="9"/>
                  </a:cxn>
                  <a:cxn ang="0">
                    <a:pos x="45" y="9"/>
                  </a:cxn>
                  <a:cxn ang="0">
                    <a:pos x="13" y="9"/>
                  </a:cxn>
                  <a:cxn ang="0">
                    <a:pos x="7" y="9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45" h="9">
                    <a:moveTo>
                      <a:pt x="0" y="5"/>
                    </a:moveTo>
                    <a:lnTo>
                      <a:pt x="0" y="5"/>
                    </a:lnTo>
                    <a:lnTo>
                      <a:pt x="19" y="0"/>
                    </a:lnTo>
                    <a:lnTo>
                      <a:pt x="32" y="5"/>
                    </a:lnTo>
                    <a:lnTo>
                      <a:pt x="45" y="9"/>
                    </a:lnTo>
                    <a:lnTo>
                      <a:pt x="45" y="9"/>
                    </a:lnTo>
                    <a:lnTo>
                      <a:pt x="13" y="9"/>
                    </a:lnTo>
                    <a:lnTo>
                      <a:pt x="7" y="9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78" name="Freeform 1454"/>
              <p:cNvSpPr>
                <a:spLocks/>
              </p:cNvSpPr>
              <p:nvPr/>
            </p:nvSpPr>
            <p:spPr bwMode="auto">
              <a:xfrm>
                <a:off x="3954" y="1434"/>
                <a:ext cx="32" cy="9"/>
              </a:xfrm>
              <a:custGeom>
                <a:avLst/>
                <a:gdLst/>
                <a:ahLst/>
                <a:cxnLst>
                  <a:cxn ang="0">
                    <a:pos x="32" y="9"/>
                  </a:cxn>
                  <a:cxn ang="0">
                    <a:pos x="32" y="9"/>
                  </a:cxn>
                  <a:cxn ang="0">
                    <a:pos x="25" y="5"/>
                  </a:cxn>
                  <a:cxn ang="0">
                    <a:pos x="19" y="5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32" y="0"/>
                  </a:cxn>
                  <a:cxn ang="0">
                    <a:pos x="32" y="0"/>
                  </a:cxn>
                  <a:cxn ang="0">
                    <a:pos x="32" y="5"/>
                  </a:cxn>
                  <a:cxn ang="0">
                    <a:pos x="32" y="5"/>
                  </a:cxn>
                  <a:cxn ang="0">
                    <a:pos x="32" y="9"/>
                  </a:cxn>
                  <a:cxn ang="0">
                    <a:pos x="32" y="9"/>
                  </a:cxn>
                  <a:cxn ang="0">
                    <a:pos x="32" y="9"/>
                  </a:cxn>
                </a:cxnLst>
                <a:rect l="0" t="0" r="r" b="b"/>
                <a:pathLst>
                  <a:path w="32" h="9">
                    <a:moveTo>
                      <a:pt x="32" y="9"/>
                    </a:moveTo>
                    <a:lnTo>
                      <a:pt x="32" y="9"/>
                    </a:lnTo>
                    <a:lnTo>
                      <a:pt x="25" y="5"/>
                    </a:lnTo>
                    <a:lnTo>
                      <a:pt x="19" y="5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5"/>
                    </a:lnTo>
                    <a:lnTo>
                      <a:pt x="32" y="5"/>
                    </a:lnTo>
                    <a:lnTo>
                      <a:pt x="32" y="9"/>
                    </a:lnTo>
                    <a:lnTo>
                      <a:pt x="32" y="9"/>
                    </a:lnTo>
                    <a:lnTo>
                      <a:pt x="32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79" name="Freeform 1455"/>
              <p:cNvSpPr>
                <a:spLocks/>
              </p:cNvSpPr>
              <p:nvPr/>
            </p:nvSpPr>
            <p:spPr bwMode="auto">
              <a:xfrm>
                <a:off x="4011" y="1448"/>
                <a:ext cx="32" cy="9"/>
              </a:xfrm>
              <a:custGeom>
                <a:avLst/>
                <a:gdLst/>
                <a:ahLst/>
                <a:cxnLst>
                  <a:cxn ang="0">
                    <a:pos x="25" y="9"/>
                  </a:cxn>
                  <a:cxn ang="0">
                    <a:pos x="25" y="9"/>
                  </a:cxn>
                  <a:cxn ang="0">
                    <a:pos x="13" y="4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25" y="0"/>
                  </a:cxn>
                  <a:cxn ang="0">
                    <a:pos x="32" y="4"/>
                  </a:cxn>
                  <a:cxn ang="0">
                    <a:pos x="25" y="9"/>
                  </a:cxn>
                  <a:cxn ang="0">
                    <a:pos x="25" y="9"/>
                  </a:cxn>
                </a:cxnLst>
                <a:rect l="0" t="0" r="r" b="b"/>
                <a:pathLst>
                  <a:path w="32" h="9">
                    <a:moveTo>
                      <a:pt x="25" y="9"/>
                    </a:moveTo>
                    <a:lnTo>
                      <a:pt x="25" y="9"/>
                    </a:lnTo>
                    <a:lnTo>
                      <a:pt x="13" y="4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25" y="0"/>
                    </a:lnTo>
                    <a:lnTo>
                      <a:pt x="32" y="4"/>
                    </a:lnTo>
                    <a:lnTo>
                      <a:pt x="25" y="9"/>
                    </a:lnTo>
                    <a:lnTo>
                      <a:pt x="25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80" name="Freeform 1456"/>
              <p:cNvSpPr>
                <a:spLocks/>
              </p:cNvSpPr>
              <p:nvPr/>
            </p:nvSpPr>
            <p:spPr bwMode="auto">
              <a:xfrm>
                <a:off x="3954" y="1448"/>
                <a:ext cx="44" cy="4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4"/>
                  </a:cxn>
                  <a:cxn ang="0">
                    <a:pos x="6" y="0"/>
                  </a:cxn>
                  <a:cxn ang="0">
                    <a:pos x="13" y="0"/>
                  </a:cxn>
                  <a:cxn ang="0">
                    <a:pos x="44" y="0"/>
                  </a:cxn>
                  <a:cxn ang="0">
                    <a:pos x="44" y="0"/>
                  </a:cxn>
                  <a:cxn ang="0">
                    <a:pos x="38" y="4"/>
                  </a:cxn>
                  <a:cxn ang="0">
                    <a:pos x="25" y="4"/>
                  </a:cxn>
                  <a:cxn ang="0">
                    <a:pos x="13" y="4"/>
                  </a:cxn>
                  <a:cxn ang="0">
                    <a:pos x="0" y="4"/>
                  </a:cxn>
                  <a:cxn ang="0">
                    <a:pos x="0" y="4"/>
                  </a:cxn>
                </a:cxnLst>
                <a:rect l="0" t="0" r="r" b="b"/>
                <a:pathLst>
                  <a:path w="44" h="4">
                    <a:moveTo>
                      <a:pt x="0" y="4"/>
                    </a:moveTo>
                    <a:lnTo>
                      <a:pt x="0" y="4"/>
                    </a:lnTo>
                    <a:lnTo>
                      <a:pt x="6" y="0"/>
                    </a:lnTo>
                    <a:lnTo>
                      <a:pt x="13" y="0"/>
                    </a:lnTo>
                    <a:lnTo>
                      <a:pt x="44" y="0"/>
                    </a:lnTo>
                    <a:lnTo>
                      <a:pt x="44" y="0"/>
                    </a:lnTo>
                    <a:lnTo>
                      <a:pt x="38" y="4"/>
                    </a:lnTo>
                    <a:lnTo>
                      <a:pt x="25" y="4"/>
                    </a:lnTo>
                    <a:lnTo>
                      <a:pt x="13" y="4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81" name="Freeform 1457"/>
              <p:cNvSpPr>
                <a:spLocks/>
              </p:cNvSpPr>
              <p:nvPr/>
            </p:nvSpPr>
            <p:spPr bwMode="auto">
              <a:xfrm>
                <a:off x="4017" y="1457"/>
                <a:ext cx="32" cy="13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4"/>
                  </a:cxn>
                  <a:cxn ang="0">
                    <a:pos x="13" y="0"/>
                  </a:cxn>
                  <a:cxn ang="0">
                    <a:pos x="19" y="4"/>
                  </a:cxn>
                  <a:cxn ang="0">
                    <a:pos x="32" y="4"/>
                  </a:cxn>
                  <a:cxn ang="0">
                    <a:pos x="32" y="4"/>
                  </a:cxn>
                  <a:cxn ang="0">
                    <a:pos x="32" y="9"/>
                  </a:cxn>
                  <a:cxn ang="0">
                    <a:pos x="19" y="13"/>
                  </a:cxn>
                  <a:cxn ang="0">
                    <a:pos x="7" y="9"/>
                  </a:cxn>
                  <a:cxn ang="0">
                    <a:pos x="0" y="4"/>
                  </a:cxn>
                  <a:cxn ang="0">
                    <a:pos x="0" y="4"/>
                  </a:cxn>
                </a:cxnLst>
                <a:rect l="0" t="0" r="r" b="b"/>
                <a:pathLst>
                  <a:path w="32" h="13">
                    <a:moveTo>
                      <a:pt x="0" y="4"/>
                    </a:moveTo>
                    <a:lnTo>
                      <a:pt x="0" y="4"/>
                    </a:lnTo>
                    <a:lnTo>
                      <a:pt x="13" y="0"/>
                    </a:lnTo>
                    <a:lnTo>
                      <a:pt x="19" y="4"/>
                    </a:lnTo>
                    <a:lnTo>
                      <a:pt x="32" y="4"/>
                    </a:lnTo>
                    <a:lnTo>
                      <a:pt x="32" y="4"/>
                    </a:lnTo>
                    <a:lnTo>
                      <a:pt x="32" y="9"/>
                    </a:lnTo>
                    <a:lnTo>
                      <a:pt x="19" y="13"/>
                    </a:lnTo>
                    <a:lnTo>
                      <a:pt x="7" y="9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82" name="Freeform 1458"/>
              <p:cNvSpPr>
                <a:spLocks/>
              </p:cNvSpPr>
              <p:nvPr/>
            </p:nvSpPr>
            <p:spPr bwMode="auto">
              <a:xfrm>
                <a:off x="3954" y="1457"/>
                <a:ext cx="44" cy="9"/>
              </a:xfrm>
              <a:custGeom>
                <a:avLst/>
                <a:gdLst/>
                <a:ahLst/>
                <a:cxnLst>
                  <a:cxn ang="0">
                    <a:pos x="38" y="9"/>
                  </a:cxn>
                  <a:cxn ang="0">
                    <a:pos x="38" y="9"/>
                  </a:cxn>
                  <a:cxn ang="0">
                    <a:pos x="32" y="4"/>
                  </a:cxn>
                  <a:cxn ang="0">
                    <a:pos x="25" y="4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6" y="0"/>
                  </a:cxn>
                  <a:cxn ang="0">
                    <a:pos x="13" y="0"/>
                  </a:cxn>
                  <a:cxn ang="0">
                    <a:pos x="44" y="0"/>
                  </a:cxn>
                  <a:cxn ang="0">
                    <a:pos x="44" y="0"/>
                  </a:cxn>
                  <a:cxn ang="0">
                    <a:pos x="44" y="9"/>
                  </a:cxn>
                  <a:cxn ang="0">
                    <a:pos x="44" y="9"/>
                  </a:cxn>
                  <a:cxn ang="0">
                    <a:pos x="44" y="9"/>
                  </a:cxn>
                  <a:cxn ang="0">
                    <a:pos x="38" y="9"/>
                  </a:cxn>
                  <a:cxn ang="0">
                    <a:pos x="38" y="9"/>
                  </a:cxn>
                </a:cxnLst>
                <a:rect l="0" t="0" r="r" b="b"/>
                <a:pathLst>
                  <a:path w="44" h="9">
                    <a:moveTo>
                      <a:pt x="38" y="9"/>
                    </a:moveTo>
                    <a:lnTo>
                      <a:pt x="38" y="9"/>
                    </a:lnTo>
                    <a:lnTo>
                      <a:pt x="32" y="4"/>
                    </a:lnTo>
                    <a:lnTo>
                      <a:pt x="25" y="4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6" y="0"/>
                    </a:lnTo>
                    <a:lnTo>
                      <a:pt x="13" y="0"/>
                    </a:lnTo>
                    <a:lnTo>
                      <a:pt x="44" y="0"/>
                    </a:lnTo>
                    <a:lnTo>
                      <a:pt x="44" y="0"/>
                    </a:lnTo>
                    <a:lnTo>
                      <a:pt x="44" y="9"/>
                    </a:lnTo>
                    <a:lnTo>
                      <a:pt x="44" y="9"/>
                    </a:lnTo>
                    <a:lnTo>
                      <a:pt x="44" y="9"/>
                    </a:lnTo>
                    <a:lnTo>
                      <a:pt x="38" y="9"/>
                    </a:lnTo>
                    <a:lnTo>
                      <a:pt x="38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83" name="Freeform 1459"/>
              <p:cNvSpPr>
                <a:spLocks/>
              </p:cNvSpPr>
              <p:nvPr/>
            </p:nvSpPr>
            <p:spPr bwMode="auto">
              <a:xfrm>
                <a:off x="3998" y="1470"/>
                <a:ext cx="45" cy="9"/>
              </a:xfrm>
              <a:custGeom>
                <a:avLst/>
                <a:gdLst/>
                <a:ahLst/>
                <a:cxnLst>
                  <a:cxn ang="0">
                    <a:pos x="45" y="0"/>
                  </a:cxn>
                  <a:cxn ang="0">
                    <a:pos x="45" y="0"/>
                  </a:cxn>
                  <a:cxn ang="0">
                    <a:pos x="38" y="9"/>
                  </a:cxn>
                  <a:cxn ang="0">
                    <a:pos x="32" y="9"/>
                  </a:cxn>
                  <a:cxn ang="0">
                    <a:pos x="19" y="5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7" y="0"/>
                  </a:cxn>
                  <a:cxn ang="0">
                    <a:pos x="19" y="0"/>
                  </a:cxn>
                  <a:cxn ang="0">
                    <a:pos x="38" y="0"/>
                  </a:cxn>
                  <a:cxn ang="0">
                    <a:pos x="45" y="0"/>
                  </a:cxn>
                  <a:cxn ang="0">
                    <a:pos x="45" y="0"/>
                  </a:cxn>
                </a:cxnLst>
                <a:rect l="0" t="0" r="r" b="b"/>
                <a:pathLst>
                  <a:path w="45" h="9">
                    <a:moveTo>
                      <a:pt x="45" y="0"/>
                    </a:moveTo>
                    <a:lnTo>
                      <a:pt x="45" y="0"/>
                    </a:lnTo>
                    <a:lnTo>
                      <a:pt x="38" y="9"/>
                    </a:lnTo>
                    <a:lnTo>
                      <a:pt x="32" y="9"/>
                    </a:lnTo>
                    <a:lnTo>
                      <a:pt x="19" y="5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7" y="0"/>
                    </a:lnTo>
                    <a:lnTo>
                      <a:pt x="19" y="0"/>
                    </a:lnTo>
                    <a:lnTo>
                      <a:pt x="38" y="0"/>
                    </a:lnTo>
                    <a:lnTo>
                      <a:pt x="45" y="0"/>
                    </a:lnTo>
                    <a:lnTo>
                      <a:pt x="45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84" name="Freeform 1460"/>
              <p:cNvSpPr>
                <a:spLocks/>
              </p:cNvSpPr>
              <p:nvPr/>
            </p:nvSpPr>
            <p:spPr bwMode="auto">
              <a:xfrm>
                <a:off x="3954" y="1479"/>
                <a:ext cx="38" cy="9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5"/>
                  </a:cxn>
                  <a:cxn ang="0">
                    <a:pos x="6" y="0"/>
                  </a:cxn>
                  <a:cxn ang="0">
                    <a:pos x="25" y="5"/>
                  </a:cxn>
                  <a:cxn ang="0">
                    <a:pos x="38" y="5"/>
                  </a:cxn>
                  <a:cxn ang="0">
                    <a:pos x="38" y="9"/>
                  </a:cxn>
                  <a:cxn ang="0">
                    <a:pos x="38" y="9"/>
                  </a:cxn>
                  <a:cxn ang="0">
                    <a:pos x="38" y="9"/>
                  </a:cxn>
                  <a:cxn ang="0">
                    <a:pos x="32" y="9"/>
                  </a:cxn>
                  <a:cxn ang="0">
                    <a:pos x="19" y="9"/>
                  </a:cxn>
                  <a:cxn ang="0">
                    <a:pos x="6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38" h="9">
                    <a:moveTo>
                      <a:pt x="0" y="5"/>
                    </a:moveTo>
                    <a:lnTo>
                      <a:pt x="0" y="5"/>
                    </a:lnTo>
                    <a:lnTo>
                      <a:pt x="6" y="0"/>
                    </a:lnTo>
                    <a:lnTo>
                      <a:pt x="25" y="5"/>
                    </a:lnTo>
                    <a:lnTo>
                      <a:pt x="38" y="5"/>
                    </a:lnTo>
                    <a:lnTo>
                      <a:pt x="38" y="9"/>
                    </a:lnTo>
                    <a:lnTo>
                      <a:pt x="38" y="9"/>
                    </a:lnTo>
                    <a:lnTo>
                      <a:pt x="38" y="9"/>
                    </a:lnTo>
                    <a:lnTo>
                      <a:pt x="32" y="9"/>
                    </a:lnTo>
                    <a:lnTo>
                      <a:pt x="19" y="9"/>
                    </a:lnTo>
                    <a:lnTo>
                      <a:pt x="6" y="9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85" name="Freeform 1461"/>
              <p:cNvSpPr>
                <a:spLocks/>
              </p:cNvSpPr>
              <p:nvPr/>
            </p:nvSpPr>
            <p:spPr bwMode="auto">
              <a:xfrm>
                <a:off x="3998" y="1484"/>
                <a:ext cx="38" cy="9"/>
              </a:xfrm>
              <a:custGeom>
                <a:avLst/>
                <a:gdLst/>
                <a:ahLst/>
                <a:cxnLst>
                  <a:cxn ang="0">
                    <a:pos x="38" y="0"/>
                  </a:cxn>
                  <a:cxn ang="0">
                    <a:pos x="38" y="0"/>
                  </a:cxn>
                  <a:cxn ang="0">
                    <a:pos x="38" y="9"/>
                  </a:cxn>
                  <a:cxn ang="0">
                    <a:pos x="38" y="9"/>
                  </a:cxn>
                  <a:cxn ang="0">
                    <a:pos x="19" y="4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7" y="0"/>
                  </a:cxn>
                  <a:cxn ang="0">
                    <a:pos x="13" y="0"/>
                  </a:cxn>
                  <a:cxn ang="0">
                    <a:pos x="38" y="0"/>
                  </a:cxn>
                  <a:cxn ang="0">
                    <a:pos x="38" y="0"/>
                  </a:cxn>
                </a:cxnLst>
                <a:rect l="0" t="0" r="r" b="b"/>
                <a:pathLst>
                  <a:path w="38" h="9">
                    <a:moveTo>
                      <a:pt x="38" y="0"/>
                    </a:moveTo>
                    <a:lnTo>
                      <a:pt x="38" y="0"/>
                    </a:lnTo>
                    <a:lnTo>
                      <a:pt x="38" y="9"/>
                    </a:lnTo>
                    <a:lnTo>
                      <a:pt x="38" y="9"/>
                    </a:lnTo>
                    <a:lnTo>
                      <a:pt x="19" y="4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7" y="0"/>
                    </a:lnTo>
                    <a:lnTo>
                      <a:pt x="13" y="0"/>
                    </a:lnTo>
                    <a:lnTo>
                      <a:pt x="38" y="0"/>
                    </a:lnTo>
                    <a:lnTo>
                      <a:pt x="38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86" name="Freeform 1462"/>
              <p:cNvSpPr>
                <a:spLocks/>
              </p:cNvSpPr>
              <p:nvPr/>
            </p:nvSpPr>
            <p:spPr bwMode="auto">
              <a:xfrm>
                <a:off x="3948" y="1493"/>
                <a:ext cx="38" cy="9"/>
              </a:xfrm>
              <a:custGeom>
                <a:avLst/>
                <a:gdLst/>
                <a:ahLst/>
                <a:cxnLst>
                  <a:cxn ang="0">
                    <a:pos x="38" y="9"/>
                  </a:cxn>
                  <a:cxn ang="0">
                    <a:pos x="38" y="9"/>
                  </a:cxn>
                  <a:cxn ang="0">
                    <a:pos x="25" y="9"/>
                  </a:cxn>
                  <a:cxn ang="0">
                    <a:pos x="12" y="9"/>
                  </a:cxn>
                  <a:cxn ang="0">
                    <a:pos x="0" y="9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31" y="4"/>
                  </a:cxn>
                  <a:cxn ang="0">
                    <a:pos x="38" y="4"/>
                  </a:cxn>
                  <a:cxn ang="0">
                    <a:pos x="38" y="9"/>
                  </a:cxn>
                  <a:cxn ang="0">
                    <a:pos x="38" y="9"/>
                  </a:cxn>
                </a:cxnLst>
                <a:rect l="0" t="0" r="r" b="b"/>
                <a:pathLst>
                  <a:path w="38" h="9">
                    <a:moveTo>
                      <a:pt x="38" y="9"/>
                    </a:moveTo>
                    <a:lnTo>
                      <a:pt x="38" y="9"/>
                    </a:lnTo>
                    <a:lnTo>
                      <a:pt x="25" y="9"/>
                    </a:lnTo>
                    <a:lnTo>
                      <a:pt x="12" y="9"/>
                    </a:lnTo>
                    <a:lnTo>
                      <a:pt x="0" y="9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31" y="4"/>
                    </a:lnTo>
                    <a:lnTo>
                      <a:pt x="38" y="4"/>
                    </a:lnTo>
                    <a:lnTo>
                      <a:pt x="38" y="9"/>
                    </a:lnTo>
                    <a:lnTo>
                      <a:pt x="38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87" name="Freeform 1463"/>
              <p:cNvSpPr>
                <a:spLocks/>
              </p:cNvSpPr>
              <p:nvPr/>
            </p:nvSpPr>
            <p:spPr bwMode="auto">
              <a:xfrm>
                <a:off x="5302" y="1497"/>
                <a:ext cx="19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5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13" y="5"/>
                  </a:cxn>
                  <a:cxn ang="0">
                    <a:pos x="6" y="5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19" h="9">
                    <a:moveTo>
                      <a:pt x="0" y="9"/>
                    </a:moveTo>
                    <a:lnTo>
                      <a:pt x="0" y="9"/>
                    </a:lnTo>
                    <a:lnTo>
                      <a:pt x="0" y="5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5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13" y="5"/>
                    </a:lnTo>
                    <a:lnTo>
                      <a:pt x="6" y="5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88" name="Freeform 1464"/>
              <p:cNvSpPr>
                <a:spLocks/>
              </p:cNvSpPr>
              <p:nvPr/>
            </p:nvSpPr>
            <p:spPr bwMode="auto">
              <a:xfrm>
                <a:off x="4011" y="1493"/>
                <a:ext cx="32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13" y="0"/>
                  </a:cxn>
                  <a:cxn ang="0">
                    <a:pos x="25" y="4"/>
                  </a:cxn>
                  <a:cxn ang="0">
                    <a:pos x="32" y="4"/>
                  </a:cxn>
                  <a:cxn ang="0">
                    <a:pos x="32" y="9"/>
                  </a:cxn>
                  <a:cxn ang="0">
                    <a:pos x="32" y="9"/>
                  </a:cxn>
                  <a:cxn ang="0">
                    <a:pos x="25" y="9"/>
                  </a:cxn>
                  <a:cxn ang="0">
                    <a:pos x="19" y="9"/>
                  </a:cxn>
                  <a:cxn ang="0">
                    <a:pos x="6" y="4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32" h="9">
                    <a:moveTo>
                      <a:pt x="0" y="9"/>
                    </a:moveTo>
                    <a:lnTo>
                      <a:pt x="0" y="9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13" y="0"/>
                    </a:lnTo>
                    <a:lnTo>
                      <a:pt x="25" y="4"/>
                    </a:lnTo>
                    <a:lnTo>
                      <a:pt x="32" y="4"/>
                    </a:lnTo>
                    <a:lnTo>
                      <a:pt x="32" y="9"/>
                    </a:lnTo>
                    <a:lnTo>
                      <a:pt x="32" y="9"/>
                    </a:lnTo>
                    <a:lnTo>
                      <a:pt x="25" y="9"/>
                    </a:lnTo>
                    <a:lnTo>
                      <a:pt x="19" y="9"/>
                    </a:lnTo>
                    <a:lnTo>
                      <a:pt x="6" y="4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89" name="Freeform 1465"/>
              <p:cNvSpPr>
                <a:spLocks/>
              </p:cNvSpPr>
              <p:nvPr/>
            </p:nvSpPr>
            <p:spPr bwMode="auto">
              <a:xfrm>
                <a:off x="3998" y="1506"/>
                <a:ext cx="64" cy="9"/>
              </a:xfrm>
              <a:custGeom>
                <a:avLst/>
                <a:gdLst/>
                <a:ahLst/>
                <a:cxnLst>
                  <a:cxn ang="0">
                    <a:pos x="64" y="9"/>
                  </a:cxn>
                  <a:cxn ang="0">
                    <a:pos x="64" y="9"/>
                  </a:cxn>
                  <a:cxn ang="0">
                    <a:pos x="32" y="9"/>
                  </a:cxn>
                  <a:cxn ang="0">
                    <a:pos x="13" y="5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38" y="0"/>
                  </a:cxn>
                  <a:cxn ang="0">
                    <a:pos x="57" y="0"/>
                  </a:cxn>
                  <a:cxn ang="0">
                    <a:pos x="64" y="5"/>
                  </a:cxn>
                  <a:cxn ang="0">
                    <a:pos x="64" y="9"/>
                  </a:cxn>
                  <a:cxn ang="0">
                    <a:pos x="64" y="9"/>
                  </a:cxn>
                </a:cxnLst>
                <a:rect l="0" t="0" r="r" b="b"/>
                <a:pathLst>
                  <a:path w="64" h="9">
                    <a:moveTo>
                      <a:pt x="64" y="9"/>
                    </a:moveTo>
                    <a:lnTo>
                      <a:pt x="64" y="9"/>
                    </a:lnTo>
                    <a:lnTo>
                      <a:pt x="32" y="9"/>
                    </a:lnTo>
                    <a:lnTo>
                      <a:pt x="13" y="5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8" y="0"/>
                    </a:lnTo>
                    <a:lnTo>
                      <a:pt x="57" y="0"/>
                    </a:lnTo>
                    <a:lnTo>
                      <a:pt x="64" y="5"/>
                    </a:lnTo>
                    <a:lnTo>
                      <a:pt x="64" y="9"/>
                    </a:lnTo>
                    <a:lnTo>
                      <a:pt x="64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90" name="Freeform 1466"/>
              <p:cNvSpPr>
                <a:spLocks/>
              </p:cNvSpPr>
              <p:nvPr/>
            </p:nvSpPr>
            <p:spPr bwMode="auto">
              <a:xfrm>
                <a:off x="3954" y="1502"/>
                <a:ext cx="44" cy="13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4"/>
                  </a:cxn>
                  <a:cxn ang="0">
                    <a:pos x="13" y="0"/>
                  </a:cxn>
                  <a:cxn ang="0">
                    <a:pos x="25" y="4"/>
                  </a:cxn>
                  <a:cxn ang="0">
                    <a:pos x="32" y="4"/>
                  </a:cxn>
                  <a:cxn ang="0">
                    <a:pos x="44" y="4"/>
                  </a:cxn>
                  <a:cxn ang="0">
                    <a:pos x="44" y="4"/>
                  </a:cxn>
                  <a:cxn ang="0">
                    <a:pos x="44" y="9"/>
                  </a:cxn>
                  <a:cxn ang="0">
                    <a:pos x="38" y="9"/>
                  </a:cxn>
                  <a:cxn ang="0">
                    <a:pos x="25" y="13"/>
                  </a:cxn>
                  <a:cxn ang="0">
                    <a:pos x="6" y="9"/>
                  </a:cxn>
                  <a:cxn ang="0">
                    <a:pos x="0" y="4"/>
                  </a:cxn>
                  <a:cxn ang="0">
                    <a:pos x="0" y="4"/>
                  </a:cxn>
                </a:cxnLst>
                <a:rect l="0" t="0" r="r" b="b"/>
                <a:pathLst>
                  <a:path w="44" h="13">
                    <a:moveTo>
                      <a:pt x="0" y="4"/>
                    </a:moveTo>
                    <a:lnTo>
                      <a:pt x="0" y="4"/>
                    </a:lnTo>
                    <a:lnTo>
                      <a:pt x="13" y="0"/>
                    </a:lnTo>
                    <a:lnTo>
                      <a:pt x="25" y="4"/>
                    </a:lnTo>
                    <a:lnTo>
                      <a:pt x="32" y="4"/>
                    </a:lnTo>
                    <a:lnTo>
                      <a:pt x="44" y="4"/>
                    </a:lnTo>
                    <a:lnTo>
                      <a:pt x="44" y="4"/>
                    </a:lnTo>
                    <a:lnTo>
                      <a:pt x="44" y="9"/>
                    </a:lnTo>
                    <a:lnTo>
                      <a:pt x="38" y="9"/>
                    </a:lnTo>
                    <a:lnTo>
                      <a:pt x="25" y="13"/>
                    </a:lnTo>
                    <a:lnTo>
                      <a:pt x="6" y="9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91" name="Freeform 1467"/>
              <p:cNvSpPr>
                <a:spLocks/>
              </p:cNvSpPr>
              <p:nvPr/>
            </p:nvSpPr>
            <p:spPr bwMode="auto">
              <a:xfrm>
                <a:off x="5454" y="1511"/>
                <a:ext cx="76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44" y="0"/>
                  </a:cxn>
                  <a:cxn ang="0">
                    <a:pos x="63" y="0"/>
                  </a:cxn>
                  <a:cxn ang="0">
                    <a:pos x="76" y="9"/>
                  </a:cxn>
                  <a:cxn ang="0">
                    <a:pos x="76" y="9"/>
                  </a:cxn>
                  <a:cxn ang="0">
                    <a:pos x="32" y="9"/>
                  </a:cxn>
                  <a:cxn ang="0">
                    <a:pos x="13" y="9"/>
                  </a:cxn>
                  <a:cxn ang="0">
                    <a:pos x="6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6" h="9">
                    <a:moveTo>
                      <a:pt x="0" y="0"/>
                    </a:moveTo>
                    <a:lnTo>
                      <a:pt x="0" y="0"/>
                    </a:lnTo>
                    <a:lnTo>
                      <a:pt x="44" y="0"/>
                    </a:lnTo>
                    <a:lnTo>
                      <a:pt x="63" y="0"/>
                    </a:lnTo>
                    <a:lnTo>
                      <a:pt x="76" y="9"/>
                    </a:lnTo>
                    <a:lnTo>
                      <a:pt x="76" y="9"/>
                    </a:lnTo>
                    <a:lnTo>
                      <a:pt x="32" y="9"/>
                    </a:lnTo>
                    <a:lnTo>
                      <a:pt x="13" y="9"/>
                    </a:lnTo>
                    <a:lnTo>
                      <a:pt x="6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92" name="Freeform 1468"/>
              <p:cNvSpPr>
                <a:spLocks/>
              </p:cNvSpPr>
              <p:nvPr/>
            </p:nvSpPr>
            <p:spPr bwMode="auto">
              <a:xfrm>
                <a:off x="3998" y="1520"/>
                <a:ext cx="64" cy="4"/>
              </a:xfrm>
              <a:custGeom>
                <a:avLst/>
                <a:gdLst/>
                <a:ahLst/>
                <a:cxnLst>
                  <a:cxn ang="0">
                    <a:pos x="64" y="4"/>
                  </a:cxn>
                  <a:cxn ang="0">
                    <a:pos x="64" y="4"/>
                  </a:cxn>
                  <a:cxn ang="0">
                    <a:pos x="45" y="4"/>
                  </a:cxn>
                  <a:cxn ang="0">
                    <a:pos x="26" y="4"/>
                  </a:cxn>
                  <a:cxn ang="0">
                    <a:pos x="13" y="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32" y="0"/>
                  </a:cxn>
                  <a:cxn ang="0">
                    <a:pos x="51" y="0"/>
                  </a:cxn>
                  <a:cxn ang="0">
                    <a:pos x="64" y="4"/>
                  </a:cxn>
                  <a:cxn ang="0">
                    <a:pos x="64" y="4"/>
                  </a:cxn>
                </a:cxnLst>
                <a:rect l="0" t="0" r="r" b="b"/>
                <a:pathLst>
                  <a:path w="64" h="4">
                    <a:moveTo>
                      <a:pt x="64" y="4"/>
                    </a:moveTo>
                    <a:lnTo>
                      <a:pt x="64" y="4"/>
                    </a:lnTo>
                    <a:lnTo>
                      <a:pt x="45" y="4"/>
                    </a:lnTo>
                    <a:lnTo>
                      <a:pt x="26" y="4"/>
                    </a:lnTo>
                    <a:lnTo>
                      <a:pt x="13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32" y="0"/>
                    </a:lnTo>
                    <a:lnTo>
                      <a:pt x="51" y="0"/>
                    </a:lnTo>
                    <a:lnTo>
                      <a:pt x="64" y="4"/>
                    </a:lnTo>
                    <a:lnTo>
                      <a:pt x="64" y="4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93" name="Freeform 1469"/>
              <p:cNvSpPr>
                <a:spLocks/>
              </p:cNvSpPr>
              <p:nvPr/>
            </p:nvSpPr>
            <p:spPr bwMode="auto">
              <a:xfrm>
                <a:off x="3954" y="1515"/>
                <a:ext cx="32" cy="9"/>
              </a:xfrm>
              <a:custGeom>
                <a:avLst/>
                <a:gdLst/>
                <a:ahLst/>
                <a:cxnLst>
                  <a:cxn ang="0">
                    <a:pos x="32" y="0"/>
                  </a:cxn>
                  <a:cxn ang="0">
                    <a:pos x="32" y="0"/>
                  </a:cxn>
                  <a:cxn ang="0">
                    <a:pos x="32" y="9"/>
                  </a:cxn>
                  <a:cxn ang="0">
                    <a:pos x="32" y="9"/>
                  </a:cxn>
                  <a:cxn ang="0">
                    <a:pos x="32" y="9"/>
                  </a:cxn>
                  <a:cxn ang="0">
                    <a:pos x="32" y="9"/>
                  </a:cxn>
                  <a:cxn ang="0">
                    <a:pos x="32" y="9"/>
                  </a:cxn>
                  <a:cxn ang="0">
                    <a:pos x="25" y="9"/>
                  </a:cxn>
                  <a:cxn ang="0">
                    <a:pos x="19" y="9"/>
                  </a:cxn>
                  <a:cxn ang="0">
                    <a:pos x="6" y="9"/>
                  </a:cxn>
                  <a:cxn ang="0">
                    <a:pos x="6" y="5"/>
                  </a:cxn>
                  <a:cxn ang="0">
                    <a:pos x="6" y="5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25" y="5"/>
                  </a:cxn>
                  <a:cxn ang="0">
                    <a:pos x="32" y="0"/>
                  </a:cxn>
                  <a:cxn ang="0">
                    <a:pos x="32" y="0"/>
                  </a:cxn>
                </a:cxnLst>
                <a:rect l="0" t="0" r="r" b="b"/>
                <a:pathLst>
                  <a:path w="32" h="9">
                    <a:moveTo>
                      <a:pt x="32" y="0"/>
                    </a:moveTo>
                    <a:lnTo>
                      <a:pt x="32" y="0"/>
                    </a:lnTo>
                    <a:lnTo>
                      <a:pt x="32" y="9"/>
                    </a:lnTo>
                    <a:lnTo>
                      <a:pt x="32" y="9"/>
                    </a:lnTo>
                    <a:lnTo>
                      <a:pt x="32" y="9"/>
                    </a:lnTo>
                    <a:lnTo>
                      <a:pt x="32" y="9"/>
                    </a:lnTo>
                    <a:lnTo>
                      <a:pt x="32" y="9"/>
                    </a:lnTo>
                    <a:lnTo>
                      <a:pt x="25" y="9"/>
                    </a:lnTo>
                    <a:lnTo>
                      <a:pt x="19" y="9"/>
                    </a:lnTo>
                    <a:lnTo>
                      <a:pt x="6" y="9"/>
                    </a:lnTo>
                    <a:lnTo>
                      <a:pt x="6" y="5"/>
                    </a:lnTo>
                    <a:lnTo>
                      <a:pt x="6" y="5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25" y="5"/>
                    </a:lnTo>
                    <a:lnTo>
                      <a:pt x="32" y="0"/>
                    </a:lnTo>
                    <a:lnTo>
                      <a:pt x="32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94" name="Freeform 1470"/>
              <p:cNvSpPr>
                <a:spLocks/>
              </p:cNvSpPr>
              <p:nvPr/>
            </p:nvSpPr>
            <p:spPr bwMode="auto">
              <a:xfrm>
                <a:off x="5422" y="1524"/>
                <a:ext cx="127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64" y="0"/>
                  </a:cxn>
                  <a:cxn ang="0">
                    <a:pos x="95" y="0"/>
                  </a:cxn>
                  <a:cxn ang="0">
                    <a:pos x="127" y="9"/>
                  </a:cxn>
                  <a:cxn ang="0">
                    <a:pos x="127" y="9"/>
                  </a:cxn>
                  <a:cxn ang="0">
                    <a:pos x="51" y="9"/>
                  </a:cxn>
                  <a:cxn ang="0">
                    <a:pos x="19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7" h="9">
                    <a:moveTo>
                      <a:pt x="0" y="0"/>
                    </a:moveTo>
                    <a:lnTo>
                      <a:pt x="0" y="0"/>
                    </a:lnTo>
                    <a:lnTo>
                      <a:pt x="64" y="0"/>
                    </a:lnTo>
                    <a:lnTo>
                      <a:pt x="95" y="0"/>
                    </a:lnTo>
                    <a:lnTo>
                      <a:pt x="127" y="9"/>
                    </a:lnTo>
                    <a:lnTo>
                      <a:pt x="127" y="9"/>
                    </a:lnTo>
                    <a:lnTo>
                      <a:pt x="51" y="9"/>
                    </a:lnTo>
                    <a:lnTo>
                      <a:pt x="19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95" name="Freeform 1471"/>
              <p:cNvSpPr>
                <a:spLocks/>
              </p:cNvSpPr>
              <p:nvPr/>
            </p:nvSpPr>
            <p:spPr bwMode="auto">
              <a:xfrm>
                <a:off x="5403" y="1524"/>
                <a:ext cx="13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5"/>
                  </a:cxn>
                  <a:cxn ang="0">
                    <a:pos x="7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3" h="9">
                    <a:moveTo>
                      <a:pt x="0" y="0"/>
                    </a:moveTo>
                    <a:lnTo>
                      <a:pt x="0" y="0"/>
                    </a:lnTo>
                    <a:lnTo>
                      <a:pt x="7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5"/>
                    </a:lnTo>
                    <a:lnTo>
                      <a:pt x="7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96" name="Freeform 1472"/>
              <p:cNvSpPr>
                <a:spLocks/>
              </p:cNvSpPr>
              <p:nvPr/>
            </p:nvSpPr>
            <p:spPr bwMode="auto">
              <a:xfrm>
                <a:off x="5346" y="1524"/>
                <a:ext cx="51" cy="9"/>
              </a:xfrm>
              <a:custGeom>
                <a:avLst/>
                <a:gdLst/>
                <a:ahLst/>
                <a:cxnLst>
                  <a:cxn ang="0">
                    <a:pos x="51" y="0"/>
                  </a:cxn>
                  <a:cxn ang="0">
                    <a:pos x="51" y="0"/>
                  </a:cxn>
                  <a:cxn ang="0">
                    <a:pos x="51" y="5"/>
                  </a:cxn>
                  <a:cxn ang="0">
                    <a:pos x="45" y="5"/>
                  </a:cxn>
                  <a:cxn ang="0">
                    <a:pos x="26" y="9"/>
                  </a:cxn>
                  <a:cxn ang="0">
                    <a:pos x="13" y="5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26" y="0"/>
                  </a:cxn>
                  <a:cxn ang="0">
                    <a:pos x="51" y="0"/>
                  </a:cxn>
                  <a:cxn ang="0">
                    <a:pos x="51" y="0"/>
                  </a:cxn>
                </a:cxnLst>
                <a:rect l="0" t="0" r="r" b="b"/>
                <a:pathLst>
                  <a:path w="51" h="9">
                    <a:moveTo>
                      <a:pt x="51" y="0"/>
                    </a:moveTo>
                    <a:lnTo>
                      <a:pt x="51" y="0"/>
                    </a:lnTo>
                    <a:lnTo>
                      <a:pt x="51" y="5"/>
                    </a:lnTo>
                    <a:lnTo>
                      <a:pt x="45" y="5"/>
                    </a:lnTo>
                    <a:lnTo>
                      <a:pt x="26" y="9"/>
                    </a:lnTo>
                    <a:lnTo>
                      <a:pt x="13" y="5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26" y="0"/>
                    </a:lnTo>
                    <a:lnTo>
                      <a:pt x="51" y="0"/>
                    </a:lnTo>
                    <a:lnTo>
                      <a:pt x="51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97" name="Freeform 1473"/>
              <p:cNvSpPr>
                <a:spLocks/>
              </p:cNvSpPr>
              <p:nvPr/>
            </p:nvSpPr>
            <p:spPr bwMode="auto">
              <a:xfrm>
                <a:off x="5422" y="1533"/>
                <a:ext cx="127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26" y="5"/>
                  </a:cxn>
                  <a:cxn ang="0">
                    <a:pos x="64" y="0"/>
                  </a:cxn>
                  <a:cxn ang="0">
                    <a:pos x="95" y="5"/>
                  </a:cxn>
                  <a:cxn ang="0">
                    <a:pos x="127" y="9"/>
                  </a:cxn>
                  <a:cxn ang="0">
                    <a:pos x="127" y="9"/>
                  </a:cxn>
                  <a:cxn ang="0">
                    <a:pos x="57" y="9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127" h="9">
                    <a:moveTo>
                      <a:pt x="0" y="9"/>
                    </a:moveTo>
                    <a:lnTo>
                      <a:pt x="0" y="9"/>
                    </a:lnTo>
                    <a:lnTo>
                      <a:pt x="26" y="5"/>
                    </a:lnTo>
                    <a:lnTo>
                      <a:pt x="64" y="0"/>
                    </a:lnTo>
                    <a:lnTo>
                      <a:pt x="95" y="5"/>
                    </a:lnTo>
                    <a:lnTo>
                      <a:pt x="127" y="9"/>
                    </a:lnTo>
                    <a:lnTo>
                      <a:pt x="127" y="9"/>
                    </a:lnTo>
                    <a:lnTo>
                      <a:pt x="57" y="9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98" name="Freeform 1474"/>
              <p:cNvSpPr>
                <a:spLocks/>
              </p:cNvSpPr>
              <p:nvPr/>
            </p:nvSpPr>
            <p:spPr bwMode="auto">
              <a:xfrm>
                <a:off x="5403" y="1533"/>
                <a:ext cx="13" cy="9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7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3" y="0"/>
                  </a:cxn>
                </a:cxnLst>
                <a:rect l="0" t="0" r="r" b="b"/>
                <a:pathLst>
                  <a:path w="13" h="9">
                    <a:moveTo>
                      <a:pt x="13" y="0"/>
                    </a:moveTo>
                    <a:lnTo>
                      <a:pt x="13" y="0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7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99" name="Freeform 1475"/>
              <p:cNvSpPr>
                <a:spLocks/>
              </p:cNvSpPr>
              <p:nvPr/>
            </p:nvSpPr>
            <p:spPr bwMode="auto">
              <a:xfrm>
                <a:off x="5321" y="1533"/>
                <a:ext cx="19" cy="9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6" y="5"/>
                  </a:cxn>
                  <a:cxn ang="0">
                    <a:pos x="13" y="5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3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19" h="9">
                    <a:moveTo>
                      <a:pt x="6" y="0"/>
                    </a:moveTo>
                    <a:lnTo>
                      <a:pt x="6" y="0"/>
                    </a:lnTo>
                    <a:lnTo>
                      <a:pt x="6" y="5"/>
                    </a:lnTo>
                    <a:lnTo>
                      <a:pt x="13" y="5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3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00" name="Freeform 1476"/>
              <p:cNvSpPr>
                <a:spLocks/>
              </p:cNvSpPr>
              <p:nvPr/>
            </p:nvSpPr>
            <p:spPr bwMode="auto">
              <a:xfrm>
                <a:off x="3998" y="1542"/>
                <a:ext cx="57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19" y="0"/>
                  </a:cxn>
                  <a:cxn ang="0">
                    <a:pos x="38" y="0"/>
                  </a:cxn>
                  <a:cxn ang="0">
                    <a:pos x="51" y="0"/>
                  </a:cxn>
                  <a:cxn ang="0">
                    <a:pos x="57" y="5"/>
                  </a:cxn>
                  <a:cxn ang="0">
                    <a:pos x="57" y="9"/>
                  </a:cxn>
                  <a:cxn ang="0">
                    <a:pos x="57" y="9"/>
                  </a:cxn>
                  <a:cxn ang="0">
                    <a:pos x="26" y="5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57" h="9">
                    <a:moveTo>
                      <a:pt x="0" y="9"/>
                    </a:move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19" y="0"/>
                    </a:lnTo>
                    <a:lnTo>
                      <a:pt x="38" y="0"/>
                    </a:lnTo>
                    <a:lnTo>
                      <a:pt x="51" y="0"/>
                    </a:lnTo>
                    <a:lnTo>
                      <a:pt x="57" y="5"/>
                    </a:lnTo>
                    <a:lnTo>
                      <a:pt x="57" y="9"/>
                    </a:lnTo>
                    <a:lnTo>
                      <a:pt x="57" y="9"/>
                    </a:lnTo>
                    <a:lnTo>
                      <a:pt x="26" y="5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01" name="Freeform 1477"/>
              <p:cNvSpPr>
                <a:spLocks/>
              </p:cNvSpPr>
              <p:nvPr/>
            </p:nvSpPr>
            <p:spPr bwMode="auto">
              <a:xfrm>
                <a:off x="5289" y="1547"/>
                <a:ext cx="32" cy="9"/>
              </a:xfrm>
              <a:custGeom>
                <a:avLst/>
                <a:gdLst/>
                <a:ahLst/>
                <a:cxnLst>
                  <a:cxn ang="0">
                    <a:pos x="32" y="0"/>
                  </a:cxn>
                  <a:cxn ang="0">
                    <a:pos x="32" y="0"/>
                  </a:cxn>
                  <a:cxn ang="0">
                    <a:pos x="32" y="4"/>
                  </a:cxn>
                  <a:cxn ang="0">
                    <a:pos x="32" y="4"/>
                  </a:cxn>
                  <a:cxn ang="0">
                    <a:pos x="32" y="9"/>
                  </a:cxn>
                  <a:cxn ang="0">
                    <a:pos x="26" y="9"/>
                  </a:cxn>
                  <a:cxn ang="0">
                    <a:pos x="26" y="9"/>
                  </a:cxn>
                  <a:cxn ang="0">
                    <a:pos x="13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9" y="0"/>
                  </a:cxn>
                  <a:cxn ang="0">
                    <a:pos x="32" y="0"/>
                  </a:cxn>
                  <a:cxn ang="0">
                    <a:pos x="32" y="0"/>
                  </a:cxn>
                </a:cxnLst>
                <a:rect l="0" t="0" r="r" b="b"/>
                <a:pathLst>
                  <a:path w="32" h="9">
                    <a:moveTo>
                      <a:pt x="32" y="0"/>
                    </a:moveTo>
                    <a:lnTo>
                      <a:pt x="32" y="0"/>
                    </a:lnTo>
                    <a:lnTo>
                      <a:pt x="32" y="4"/>
                    </a:lnTo>
                    <a:lnTo>
                      <a:pt x="32" y="4"/>
                    </a:lnTo>
                    <a:lnTo>
                      <a:pt x="32" y="9"/>
                    </a:lnTo>
                    <a:lnTo>
                      <a:pt x="26" y="9"/>
                    </a:lnTo>
                    <a:lnTo>
                      <a:pt x="26" y="9"/>
                    </a:lnTo>
                    <a:lnTo>
                      <a:pt x="13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19" y="0"/>
                    </a:lnTo>
                    <a:lnTo>
                      <a:pt x="32" y="0"/>
                    </a:lnTo>
                    <a:lnTo>
                      <a:pt x="32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02" name="Freeform 1478"/>
              <p:cNvSpPr>
                <a:spLocks/>
              </p:cNvSpPr>
              <p:nvPr/>
            </p:nvSpPr>
            <p:spPr bwMode="auto">
              <a:xfrm>
                <a:off x="5270" y="1547"/>
                <a:ext cx="13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7" y="4"/>
                  </a:cxn>
                  <a:cxn ang="0">
                    <a:pos x="7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7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3" h="9">
                    <a:moveTo>
                      <a:pt x="0" y="0"/>
                    </a:moveTo>
                    <a:lnTo>
                      <a:pt x="0" y="0"/>
                    </a:lnTo>
                    <a:lnTo>
                      <a:pt x="7" y="4"/>
                    </a:lnTo>
                    <a:lnTo>
                      <a:pt x="7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7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03" name="Freeform 1479"/>
              <p:cNvSpPr>
                <a:spLocks/>
              </p:cNvSpPr>
              <p:nvPr/>
            </p:nvSpPr>
            <p:spPr bwMode="auto">
              <a:xfrm>
                <a:off x="5239" y="1547"/>
                <a:ext cx="25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25" y="0"/>
                  </a:cxn>
                  <a:cxn ang="0">
                    <a:pos x="25" y="0"/>
                  </a:cxn>
                  <a:cxn ang="0">
                    <a:pos x="25" y="9"/>
                  </a:cxn>
                  <a:cxn ang="0">
                    <a:pos x="12" y="9"/>
                  </a:cxn>
                  <a:cxn ang="0">
                    <a:pos x="6" y="9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5" h="9">
                    <a:moveTo>
                      <a:pt x="0" y="0"/>
                    </a:moveTo>
                    <a:lnTo>
                      <a:pt x="0" y="0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25" y="9"/>
                    </a:lnTo>
                    <a:lnTo>
                      <a:pt x="12" y="9"/>
                    </a:lnTo>
                    <a:lnTo>
                      <a:pt x="6" y="9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04" name="Freeform 1480"/>
              <p:cNvSpPr>
                <a:spLocks/>
              </p:cNvSpPr>
              <p:nvPr/>
            </p:nvSpPr>
            <p:spPr bwMode="auto">
              <a:xfrm>
                <a:off x="4011" y="1551"/>
                <a:ext cx="38" cy="14"/>
              </a:xfrm>
              <a:custGeom>
                <a:avLst/>
                <a:gdLst/>
                <a:ahLst/>
                <a:cxnLst>
                  <a:cxn ang="0">
                    <a:pos x="38" y="0"/>
                  </a:cxn>
                  <a:cxn ang="0">
                    <a:pos x="38" y="0"/>
                  </a:cxn>
                  <a:cxn ang="0">
                    <a:pos x="38" y="5"/>
                  </a:cxn>
                  <a:cxn ang="0">
                    <a:pos x="38" y="9"/>
                  </a:cxn>
                  <a:cxn ang="0">
                    <a:pos x="19" y="14"/>
                  </a:cxn>
                  <a:cxn ang="0">
                    <a:pos x="6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6" y="5"/>
                  </a:cxn>
                  <a:cxn ang="0">
                    <a:pos x="19" y="5"/>
                  </a:cxn>
                  <a:cxn ang="0">
                    <a:pos x="38" y="0"/>
                  </a:cxn>
                  <a:cxn ang="0">
                    <a:pos x="38" y="0"/>
                  </a:cxn>
                </a:cxnLst>
                <a:rect l="0" t="0" r="r" b="b"/>
                <a:pathLst>
                  <a:path w="38" h="14">
                    <a:moveTo>
                      <a:pt x="38" y="0"/>
                    </a:moveTo>
                    <a:lnTo>
                      <a:pt x="38" y="0"/>
                    </a:lnTo>
                    <a:lnTo>
                      <a:pt x="38" y="5"/>
                    </a:lnTo>
                    <a:lnTo>
                      <a:pt x="38" y="9"/>
                    </a:lnTo>
                    <a:lnTo>
                      <a:pt x="19" y="14"/>
                    </a:lnTo>
                    <a:lnTo>
                      <a:pt x="6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6" y="5"/>
                    </a:lnTo>
                    <a:lnTo>
                      <a:pt x="19" y="5"/>
                    </a:lnTo>
                    <a:lnTo>
                      <a:pt x="38" y="0"/>
                    </a:lnTo>
                    <a:lnTo>
                      <a:pt x="38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05" name="Freeform 1481"/>
              <p:cNvSpPr>
                <a:spLocks/>
              </p:cNvSpPr>
              <p:nvPr/>
            </p:nvSpPr>
            <p:spPr bwMode="auto">
              <a:xfrm>
                <a:off x="3954" y="1551"/>
                <a:ext cx="32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6" y="5"/>
                  </a:cxn>
                  <a:cxn ang="0">
                    <a:pos x="19" y="0"/>
                  </a:cxn>
                  <a:cxn ang="0">
                    <a:pos x="32" y="5"/>
                  </a:cxn>
                  <a:cxn ang="0">
                    <a:pos x="32" y="5"/>
                  </a:cxn>
                  <a:cxn ang="0">
                    <a:pos x="32" y="9"/>
                  </a:cxn>
                  <a:cxn ang="0">
                    <a:pos x="32" y="9"/>
                  </a:cxn>
                  <a:cxn ang="0">
                    <a:pos x="25" y="9"/>
                  </a:cxn>
                  <a:cxn ang="0">
                    <a:pos x="19" y="9"/>
                  </a:cxn>
                  <a:cxn ang="0">
                    <a:pos x="6" y="5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32" h="9">
                    <a:moveTo>
                      <a:pt x="0" y="9"/>
                    </a:moveTo>
                    <a:lnTo>
                      <a:pt x="0" y="9"/>
                    </a:lnTo>
                    <a:lnTo>
                      <a:pt x="0" y="5"/>
                    </a:lnTo>
                    <a:lnTo>
                      <a:pt x="6" y="5"/>
                    </a:lnTo>
                    <a:lnTo>
                      <a:pt x="19" y="0"/>
                    </a:lnTo>
                    <a:lnTo>
                      <a:pt x="32" y="5"/>
                    </a:lnTo>
                    <a:lnTo>
                      <a:pt x="32" y="5"/>
                    </a:lnTo>
                    <a:lnTo>
                      <a:pt x="32" y="9"/>
                    </a:lnTo>
                    <a:lnTo>
                      <a:pt x="32" y="9"/>
                    </a:lnTo>
                    <a:lnTo>
                      <a:pt x="25" y="9"/>
                    </a:lnTo>
                    <a:lnTo>
                      <a:pt x="19" y="9"/>
                    </a:lnTo>
                    <a:lnTo>
                      <a:pt x="6" y="5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06" name="Freeform 1482"/>
              <p:cNvSpPr>
                <a:spLocks/>
              </p:cNvSpPr>
              <p:nvPr/>
            </p:nvSpPr>
            <p:spPr bwMode="auto">
              <a:xfrm>
                <a:off x="3555" y="1560"/>
                <a:ext cx="13" cy="18"/>
              </a:xfrm>
              <a:custGeom>
                <a:avLst/>
                <a:gdLst/>
                <a:ahLst/>
                <a:cxnLst>
                  <a:cxn ang="0">
                    <a:pos x="13" y="14"/>
                  </a:cxn>
                  <a:cxn ang="0">
                    <a:pos x="13" y="14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13" y="5"/>
                  </a:cxn>
                  <a:cxn ang="0">
                    <a:pos x="13" y="5"/>
                  </a:cxn>
                  <a:cxn ang="0">
                    <a:pos x="7" y="5"/>
                  </a:cxn>
                  <a:cxn ang="0">
                    <a:pos x="7" y="9"/>
                  </a:cxn>
                  <a:cxn ang="0">
                    <a:pos x="13" y="14"/>
                  </a:cxn>
                  <a:cxn ang="0">
                    <a:pos x="13" y="14"/>
                  </a:cxn>
                </a:cxnLst>
                <a:rect l="0" t="0" r="r" b="b"/>
                <a:pathLst>
                  <a:path w="13" h="18">
                    <a:moveTo>
                      <a:pt x="13" y="14"/>
                    </a:moveTo>
                    <a:lnTo>
                      <a:pt x="13" y="14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13" y="5"/>
                    </a:lnTo>
                    <a:lnTo>
                      <a:pt x="13" y="5"/>
                    </a:lnTo>
                    <a:lnTo>
                      <a:pt x="7" y="5"/>
                    </a:lnTo>
                    <a:lnTo>
                      <a:pt x="7" y="9"/>
                    </a:lnTo>
                    <a:lnTo>
                      <a:pt x="13" y="14"/>
                    </a:lnTo>
                    <a:lnTo>
                      <a:pt x="13" y="14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07" name="Freeform 1483"/>
              <p:cNvSpPr>
                <a:spLocks/>
              </p:cNvSpPr>
              <p:nvPr/>
            </p:nvSpPr>
            <p:spPr bwMode="auto">
              <a:xfrm>
                <a:off x="3745" y="1569"/>
                <a:ext cx="13" cy="32"/>
              </a:xfrm>
              <a:custGeom>
                <a:avLst/>
                <a:gdLst/>
                <a:ahLst/>
                <a:cxnLst>
                  <a:cxn ang="0">
                    <a:pos x="0" y="32"/>
                  </a:cxn>
                  <a:cxn ang="0">
                    <a:pos x="0" y="32"/>
                  </a:cxn>
                  <a:cxn ang="0">
                    <a:pos x="0" y="14"/>
                  </a:cxn>
                  <a:cxn ang="0">
                    <a:pos x="0" y="5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18"/>
                  </a:cxn>
                  <a:cxn ang="0">
                    <a:pos x="13" y="27"/>
                  </a:cxn>
                  <a:cxn ang="0">
                    <a:pos x="0" y="32"/>
                  </a:cxn>
                  <a:cxn ang="0">
                    <a:pos x="0" y="32"/>
                  </a:cxn>
                </a:cxnLst>
                <a:rect l="0" t="0" r="r" b="b"/>
                <a:pathLst>
                  <a:path w="13" h="32">
                    <a:moveTo>
                      <a:pt x="0" y="32"/>
                    </a:moveTo>
                    <a:lnTo>
                      <a:pt x="0" y="32"/>
                    </a:lnTo>
                    <a:lnTo>
                      <a:pt x="0" y="14"/>
                    </a:lnTo>
                    <a:lnTo>
                      <a:pt x="0" y="5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18"/>
                    </a:lnTo>
                    <a:lnTo>
                      <a:pt x="13" y="27"/>
                    </a:lnTo>
                    <a:lnTo>
                      <a:pt x="0" y="32"/>
                    </a:ln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08" name="Freeform 1484"/>
              <p:cNvSpPr>
                <a:spLocks/>
              </p:cNvSpPr>
              <p:nvPr/>
            </p:nvSpPr>
            <p:spPr bwMode="auto">
              <a:xfrm>
                <a:off x="4030" y="1578"/>
                <a:ext cx="25" cy="5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25" y="0"/>
                  </a:cxn>
                  <a:cxn ang="0">
                    <a:pos x="25" y="5"/>
                  </a:cxn>
                  <a:cxn ang="0">
                    <a:pos x="25" y="5"/>
                  </a:cxn>
                  <a:cxn ang="0">
                    <a:pos x="13" y="5"/>
                  </a:cxn>
                  <a:cxn ang="0">
                    <a:pos x="6" y="5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25" h="5">
                    <a:moveTo>
                      <a:pt x="0" y="5"/>
                    </a:moveTo>
                    <a:lnTo>
                      <a:pt x="0" y="5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25" y="0"/>
                    </a:lnTo>
                    <a:lnTo>
                      <a:pt x="25" y="5"/>
                    </a:lnTo>
                    <a:lnTo>
                      <a:pt x="25" y="5"/>
                    </a:lnTo>
                    <a:lnTo>
                      <a:pt x="13" y="5"/>
                    </a:lnTo>
                    <a:lnTo>
                      <a:pt x="6" y="5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09" name="Freeform 1485"/>
              <p:cNvSpPr>
                <a:spLocks/>
              </p:cNvSpPr>
              <p:nvPr/>
            </p:nvSpPr>
            <p:spPr bwMode="auto">
              <a:xfrm>
                <a:off x="4878" y="1583"/>
                <a:ext cx="25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25" y="4"/>
                  </a:cxn>
                  <a:cxn ang="0">
                    <a:pos x="25" y="4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4"/>
                  </a:cxn>
                  <a:cxn ang="0">
                    <a:pos x="13" y="4"/>
                  </a:cxn>
                  <a:cxn ang="0">
                    <a:pos x="6" y="9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25" h="9">
                    <a:moveTo>
                      <a:pt x="0" y="9"/>
                    </a:moveTo>
                    <a:lnTo>
                      <a:pt x="0" y="9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25" y="4"/>
                    </a:lnTo>
                    <a:lnTo>
                      <a:pt x="25" y="4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4"/>
                    </a:lnTo>
                    <a:lnTo>
                      <a:pt x="13" y="4"/>
                    </a:lnTo>
                    <a:lnTo>
                      <a:pt x="6" y="9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10" name="Freeform 1486"/>
              <p:cNvSpPr>
                <a:spLocks/>
              </p:cNvSpPr>
              <p:nvPr/>
            </p:nvSpPr>
            <p:spPr bwMode="auto">
              <a:xfrm>
                <a:off x="3967" y="1587"/>
                <a:ext cx="25" cy="5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12" y="0"/>
                  </a:cxn>
                  <a:cxn ang="0">
                    <a:pos x="25" y="0"/>
                  </a:cxn>
                  <a:cxn ang="0">
                    <a:pos x="25" y="0"/>
                  </a:cxn>
                  <a:cxn ang="0">
                    <a:pos x="25" y="5"/>
                  </a:cxn>
                  <a:cxn ang="0">
                    <a:pos x="25" y="5"/>
                  </a:cxn>
                  <a:cxn ang="0">
                    <a:pos x="12" y="5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25" h="5">
                    <a:moveTo>
                      <a:pt x="6" y="0"/>
                    </a:moveTo>
                    <a:lnTo>
                      <a:pt x="6" y="0"/>
                    </a:lnTo>
                    <a:lnTo>
                      <a:pt x="12" y="0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25" y="5"/>
                    </a:lnTo>
                    <a:lnTo>
                      <a:pt x="25" y="5"/>
                    </a:lnTo>
                    <a:lnTo>
                      <a:pt x="12" y="5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11" name="Freeform 1487"/>
              <p:cNvSpPr>
                <a:spLocks/>
              </p:cNvSpPr>
              <p:nvPr/>
            </p:nvSpPr>
            <p:spPr bwMode="auto">
              <a:xfrm>
                <a:off x="4593" y="1592"/>
                <a:ext cx="13" cy="22"/>
              </a:xfrm>
              <a:custGeom>
                <a:avLst/>
                <a:gdLst/>
                <a:ahLst/>
                <a:cxnLst>
                  <a:cxn ang="0">
                    <a:pos x="0" y="22"/>
                  </a:cxn>
                  <a:cxn ang="0">
                    <a:pos x="0" y="2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13" y="9"/>
                  </a:cxn>
                  <a:cxn ang="0">
                    <a:pos x="7" y="18"/>
                  </a:cxn>
                  <a:cxn ang="0">
                    <a:pos x="7" y="22"/>
                  </a:cxn>
                  <a:cxn ang="0">
                    <a:pos x="0" y="22"/>
                  </a:cxn>
                  <a:cxn ang="0">
                    <a:pos x="0" y="22"/>
                  </a:cxn>
                </a:cxnLst>
                <a:rect l="0" t="0" r="r" b="b"/>
                <a:pathLst>
                  <a:path w="13" h="22">
                    <a:moveTo>
                      <a:pt x="0" y="22"/>
                    </a:moveTo>
                    <a:lnTo>
                      <a:pt x="0" y="2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13" y="9"/>
                    </a:lnTo>
                    <a:lnTo>
                      <a:pt x="7" y="18"/>
                    </a:lnTo>
                    <a:lnTo>
                      <a:pt x="7" y="22"/>
                    </a:lnTo>
                    <a:lnTo>
                      <a:pt x="0" y="22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12" name="Freeform 1488"/>
              <p:cNvSpPr>
                <a:spLocks/>
              </p:cNvSpPr>
              <p:nvPr/>
            </p:nvSpPr>
            <p:spPr bwMode="auto">
              <a:xfrm>
                <a:off x="4201" y="1592"/>
                <a:ext cx="38" cy="22"/>
              </a:xfrm>
              <a:custGeom>
                <a:avLst/>
                <a:gdLst/>
                <a:ahLst/>
                <a:cxnLst>
                  <a:cxn ang="0">
                    <a:pos x="19" y="22"/>
                  </a:cxn>
                  <a:cxn ang="0">
                    <a:pos x="19" y="22"/>
                  </a:cxn>
                  <a:cxn ang="0">
                    <a:pos x="19" y="13"/>
                  </a:cxn>
                  <a:cxn ang="0">
                    <a:pos x="13" y="9"/>
                  </a:cxn>
                  <a:cxn ang="0">
                    <a:pos x="6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9" y="4"/>
                  </a:cxn>
                  <a:cxn ang="0">
                    <a:pos x="25" y="4"/>
                  </a:cxn>
                  <a:cxn ang="0">
                    <a:pos x="32" y="4"/>
                  </a:cxn>
                  <a:cxn ang="0">
                    <a:pos x="38" y="9"/>
                  </a:cxn>
                  <a:cxn ang="0">
                    <a:pos x="38" y="9"/>
                  </a:cxn>
                  <a:cxn ang="0">
                    <a:pos x="32" y="9"/>
                  </a:cxn>
                  <a:cxn ang="0">
                    <a:pos x="25" y="13"/>
                  </a:cxn>
                  <a:cxn ang="0">
                    <a:pos x="19" y="22"/>
                  </a:cxn>
                  <a:cxn ang="0">
                    <a:pos x="19" y="22"/>
                  </a:cxn>
                </a:cxnLst>
                <a:rect l="0" t="0" r="r" b="b"/>
                <a:pathLst>
                  <a:path w="38" h="22">
                    <a:moveTo>
                      <a:pt x="19" y="22"/>
                    </a:moveTo>
                    <a:lnTo>
                      <a:pt x="19" y="22"/>
                    </a:lnTo>
                    <a:lnTo>
                      <a:pt x="19" y="13"/>
                    </a:lnTo>
                    <a:lnTo>
                      <a:pt x="13" y="9"/>
                    </a:lnTo>
                    <a:lnTo>
                      <a:pt x="6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9" y="4"/>
                    </a:lnTo>
                    <a:lnTo>
                      <a:pt x="25" y="4"/>
                    </a:lnTo>
                    <a:lnTo>
                      <a:pt x="32" y="4"/>
                    </a:lnTo>
                    <a:lnTo>
                      <a:pt x="38" y="9"/>
                    </a:lnTo>
                    <a:lnTo>
                      <a:pt x="38" y="9"/>
                    </a:lnTo>
                    <a:lnTo>
                      <a:pt x="32" y="9"/>
                    </a:lnTo>
                    <a:lnTo>
                      <a:pt x="25" y="13"/>
                    </a:lnTo>
                    <a:lnTo>
                      <a:pt x="19" y="22"/>
                    </a:lnTo>
                    <a:lnTo>
                      <a:pt x="19" y="22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13" name="Freeform 1489"/>
              <p:cNvSpPr>
                <a:spLocks/>
              </p:cNvSpPr>
              <p:nvPr/>
            </p:nvSpPr>
            <p:spPr bwMode="auto">
              <a:xfrm>
                <a:off x="5448" y="1592"/>
                <a:ext cx="120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69" y="0"/>
                  </a:cxn>
                  <a:cxn ang="0">
                    <a:pos x="101" y="4"/>
                  </a:cxn>
                  <a:cxn ang="0">
                    <a:pos x="120" y="9"/>
                  </a:cxn>
                  <a:cxn ang="0">
                    <a:pos x="120" y="9"/>
                  </a:cxn>
                  <a:cxn ang="0">
                    <a:pos x="50" y="9"/>
                  </a:cxn>
                  <a:cxn ang="0">
                    <a:pos x="25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0" h="9">
                    <a:moveTo>
                      <a:pt x="0" y="0"/>
                    </a:moveTo>
                    <a:lnTo>
                      <a:pt x="0" y="0"/>
                    </a:lnTo>
                    <a:lnTo>
                      <a:pt x="69" y="0"/>
                    </a:lnTo>
                    <a:lnTo>
                      <a:pt x="101" y="4"/>
                    </a:lnTo>
                    <a:lnTo>
                      <a:pt x="120" y="9"/>
                    </a:lnTo>
                    <a:lnTo>
                      <a:pt x="120" y="9"/>
                    </a:lnTo>
                    <a:lnTo>
                      <a:pt x="50" y="9"/>
                    </a:lnTo>
                    <a:lnTo>
                      <a:pt x="25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14" name="Freeform 1490"/>
              <p:cNvSpPr>
                <a:spLocks/>
              </p:cNvSpPr>
              <p:nvPr/>
            </p:nvSpPr>
            <p:spPr bwMode="auto">
              <a:xfrm>
                <a:off x="4922" y="1592"/>
                <a:ext cx="13" cy="9"/>
              </a:xfrm>
              <a:custGeom>
                <a:avLst/>
                <a:gdLst/>
                <a:ahLst/>
                <a:cxnLst>
                  <a:cxn ang="0">
                    <a:pos x="13" y="9"/>
                  </a:cxn>
                  <a:cxn ang="0">
                    <a:pos x="13" y="9"/>
                  </a:cxn>
                  <a:cxn ang="0">
                    <a:pos x="7" y="9"/>
                  </a:cxn>
                  <a:cxn ang="0">
                    <a:pos x="7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7" y="4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13" y="9"/>
                  </a:cxn>
                </a:cxnLst>
                <a:rect l="0" t="0" r="r" b="b"/>
                <a:pathLst>
                  <a:path w="13" h="9">
                    <a:moveTo>
                      <a:pt x="13" y="9"/>
                    </a:moveTo>
                    <a:lnTo>
                      <a:pt x="13" y="9"/>
                    </a:lnTo>
                    <a:lnTo>
                      <a:pt x="7" y="9"/>
                    </a:lnTo>
                    <a:lnTo>
                      <a:pt x="7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" y="4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13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15" name="Freeform 1491"/>
              <p:cNvSpPr>
                <a:spLocks/>
              </p:cNvSpPr>
              <p:nvPr/>
            </p:nvSpPr>
            <p:spPr bwMode="auto">
              <a:xfrm>
                <a:off x="4878" y="1592"/>
                <a:ext cx="19" cy="9"/>
              </a:xfrm>
              <a:custGeom>
                <a:avLst/>
                <a:gdLst/>
                <a:ahLst/>
                <a:cxnLst>
                  <a:cxn ang="0">
                    <a:pos x="13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6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13" y="9"/>
                  </a:cxn>
                </a:cxnLst>
                <a:rect l="0" t="0" r="r" b="b"/>
                <a:pathLst>
                  <a:path w="19" h="9">
                    <a:moveTo>
                      <a:pt x="13" y="9"/>
                    </a:moveTo>
                    <a:lnTo>
                      <a:pt x="13" y="9"/>
                    </a:lnTo>
                    <a:lnTo>
                      <a:pt x="13" y="9"/>
                    </a:lnTo>
                    <a:lnTo>
                      <a:pt x="6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13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16" name="Freeform 1492"/>
              <p:cNvSpPr>
                <a:spLocks/>
              </p:cNvSpPr>
              <p:nvPr/>
            </p:nvSpPr>
            <p:spPr bwMode="auto">
              <a:xfrm>
                <a:off x="4612" y="1592"/>
                <a:ext cx="26" cy="13"/>
              </a:xfrm>
              <a:custGeom>
                <a:avLst/>
                <a:gdLst/>
                <a:ahLst/>
                <a:cxnLst>
                  <a:cxn ang="0">
                    <a:pos x="19" y="13"/>
                  </a:cxn>
                  <a:cxn ang="0">
                    <a:pos x="19" y="13"/>
                  </a:cxn>
                  <a:cxn ang="0">
                    <a:pos x="13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4"/>
                  </a:cxn>
                  <a:cxn ang="0">
                    <a:pos x="26" y="9"/>
                  </a:cxn>
                  <a:cxn ang="0">
                    <a:pos x="19" y="13"/>
                  </a:cxn>
                  <a:cxn ang="0">
                    <a:pos x="19" y="13"/>
                  </a:cxn>
                </a:cxnLst>
                <a:rect l="0" t="0" r="r" b="b"/>
                <a:pathLst>
                  <a:path w="26" h="13">
                    <a:moveTo>
                      <a:pt x="19" y="13"/>
                    </a:moveTo>
                    <a:lnTo>
                      <a:pt x="19" y="13"/>
                    </a:lnTo>
                    <a:lnTo>
                      <a:pt x="13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4"/>
                    </a:lnTo>
                    <a:lnTo>
                      <a:pt x="26" y="9"/>
                    </a:lnTo>
                    <a:lnTo>
                      <a:pt x="19" y="13"/>
                    </a:lnTo>
                    <a:lnTo>
                      <a:pt x="19" y="13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17" name="Freeform 1493"/>
              <p:cNvSpPr>
                <a:spLocks/>
              </p:cNvSpPr>
              <p:nvPr/>
            </p:nvSpPr>
            <p:spPr bwMode="auto">
              <a:xfrm>
                <a:off x="3967" y="1601"/>
                <a:ext cx="31" cy="4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31" y="0"/>
                  </a:cxn>
                  <a:cxn ang="0">
                    <a:pos x="31" y="0"/>
                  </a:cxn>
                  <a:cxn ang="0">
                    <a:pos x="31" y="0"/>
                  </a:cxn>
                  <a:cxn ang="0">
                    <a:pos x="31" y="4"/>
                  </a:cxn>
                  <a:cxn ang="0">
                    <a:pos x="12" y="4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31" h="4">
                    <a:moveTo>
                      <a:pt x="6" y="0"/>
                    </a:moveTo>
                    <a:lnTo>
                      <a:pt x="6" y="0"/>
                    </a:lnTo>
                    <a:lnTo>
                      <a:pt x="19" y="0"/>
                    </a:lnTo>
                    <a:lnTo>
                      <a:pt x="31" y="0"/>
                    </a:lnTo>
                    <a:lnTo>
                      <a:pt x="31" y="0"/>
                    </a:lnTo>
                    <a:lnTo>
                      <a:pt x="31" y="0"/>
                    </a:lnTo>
                    <a:lnTo>
                      <a:pt x="31" y="4"/>
                    </a:lnTo>
                    <a:lnTo>
                      <a:pt x="12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18" name="Freeform 1494"/>
              <p:cNvSpPr>
                <a:spLocks/>
              </p:cNvSpPr>
              <p:nvPr/>
            </p:nvSpPr>
            <p:spPr bwMode="auto">
              <a:xfrm>
                <a:off x="5448" y="1601"/>
                <a:ext cx="120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12" y="4"/>
                  </a:cxn>
                  <a:cxn ang="0">
                    <a:pos x="25" y="0"/>
                  </a:cxn>
                  <a:cxn ang="0">
                    <a:pos x="57" y="4"/>
                  </a:cxn>
                  <a:cxn ang="0">
                    <a:pos x="88" y="4"/>
                  </a:cxn>
                  <a:cxn ang="0">
                    <a:pos x="120" y="4"/>
                  </a:cxn>
                  <a:cxn ang="0">
                    <a:pos x="120" y="4"/>
                  </a:cxn>
                  <a:cxn ang="0">
                    <a:pos x="107" y="9"/>
                  </a:cxn>
                  <a:cxn ang="0">
                    <a:pos x="95" y="9"/>
                  </a:cxn>
                  <a:cxn ang="0">
                    <a:pos x="63" y="9"/>
                  </a:cxn>
                  <a:cxn ang="0">
                    <a:pos x="31" y="9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120" h="9">
                    <a:moveTo>
                      <a:pt x="0" y="9"/>
                    </a:moveTo>
                    <a:lnTo>
                      <a:pt x="0" y="9"/>
                    </a:lnTo>
                    <a:lnTo>
                      <a:pt x="12" y="4"/>
                    </a:lnTo>
                    <a:lnTo>
                      <a:pt x="25" y="0"/>
                    </a:lnTo>
                    <a:lnTo>
                      <a:pt x="57" y="4"/>
                    </a:lnTo>
                    <a:lnTo>
                      <a:pt x="88" y="4"/>
                    </a:lnTo>
                    <a:lnTo>
                      <a:pt x="120" y="4"/>
                    </a:lnTo>
                    <a:lnTo>
                      <a:pt x="120" y="4"/>
                    </a:lnTo>
                    <a:lnTo>
                      <a:pt x="107" y="9"/>
                    </a:lnTo>
                    <a:lnTo>
                      <a:pt x="95" y="9"/>
                    </a:lnTo>
                    <a:lnTo>
                      <a:pt x="63" y="9"/>
                    </a:lnTo>
                    <a:lnTo>
                      <a:pt x="31" y="9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19" name="Freeform 1495"/>
              <p:cNvSpPr>
                <a:spLocks/>
              </p:cNvSpPr>
              <p:nvPr/>
            </p:nvSpPr>
            <p:spPr bwMode="auto">
              <a:xfrm>
                <a:off x="4796" y="1601"/>
                <a:ext cx="57" cy="3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31" y="0"/>
                  </a:cxn>
                  <a:cxn ang="0">
                    <a:pos x="44" y="0"/>
                  </a:cxn>
                  <a:cxn ang="0">
                    <a:pos x="57" y="4"/>
                  </a:cxn>
                  <a:cxn ang="0">
                    <a:pos x="57" y="4"/>
                  </a:cxn>
                  <a:cxn ang="0">
                    <a:pos x="50" y="22"/>
                  </a:cxn>
                  <a:cxn ang="0">
                    <a:pos x="50" y="36"/>
                  </a:cxn>
                  <a:cxn ang="0">
                    <a:pos x="50" y="36"/>
                  </a:cxn>
                  <a:cxn ang="0">
                    <a:pos x="44" y="27"/>
                  </a:cxn>
                  <a:cxn ang="0">
                    <a:pos x="25" y="27"/>
                  </a:cxn>
                  <a:cxn ang="0">
                    <a:pos x="0" y="27"/>
                  </a:cxn>
                  <a:cxn ang="0">
                    <a:pos x="0" y="27"/>
                  </a:cxn>
                  <a:cxn ang="0">
                    <a:pos x="6" y="22"/>
                  </a:cxn>
                  <a:cxn ang="0">
                    <a:pos x="12" y="22"/>
                  </a:cxn>
                  <a:cxn ang="0">
                    <a:pos x="25" y="22"/>
                  </a:cxn>
                  <a:cxn ang="0">
                    <a:pos x="38" y="22"/>
                  </a:cxn>
                  <a:cxn ang="0">
                    <a:pos x="44" y="22"/>
                  </a:cxn>
                  <a:cxn ang="0">
                    <a:pos x="44" y="18"/>
                  </a:cxn>
                  <a:cxn ang="0">
                    <a:pos x="44" y="18"/>
                  </a:cxn>
                  <a:cxn ang="0">
                    <a:pos x="19" y="18"/>
                  </a:cxn>
                  <a:cxn ang="0">
                    <a:pos x="12" y="18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25" y="13"/>
                  </a:cxn>
                  <a:cxn ang="0">
                    <a:pos x="38" y="13"/>
                  </a:cxn>
                  <a:cxn ang="0">
                    <a:pos x="50" y="9"/>
                  </a:cxn>
                  <a:cxn ang="0">
                    <a:pos x="50" y="9"/>
                  </a:cxn>
                  <a:cxn ang="0">
                    <a:pos x="38" y="4"/>
                  </a:cxn>
                  <a:cxn ang="0">
                    <a:pos x="25" y="4"/>
                  </a:cxn>
                  <a:cxn ang="0">
                    <a:pos x="12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57" h="36">
                    <a:moveTo>
                      <a:pt x="0" y="0"/>
                    </a:moveTo>
                    <a:lnTo>
                      <a:pt x="0" y="0"/>
                    </a:lnTo>
                    <a:lnTo>
                      <a:pt x="31" y="0"/>
                    </a:lnTo>
                    <a:lnTo>
                      <a:pt x="44" y="0"/>
                    </a:lnTo>
                    <a:lnTo>
                      <a:pt x="57" y="4"/>
                    </a:lnTo>
                    <a:lnTo>
                      <a:pt x="57" y="4"/>
                    </a:lnTo>
                    <a:lnTo>
                      <a:pt x="50" y="22"/>
                    </a:lnTo>
                    <a:lnTo>
                      <a:pt x="50" y="36"/>
                    </a:lnTo>
                    <a:lnTo>
                      <a:pt x="50" y="36"/>
                    </a:lnTo>
                    <a:lnTo>
                      <a:pt x="44" y="27"/>
                    </a:lnTo>
                    <a:lnTo>
                      <a:pt x="25" y="27"/>
                    </a:lnTo>
                    <a:lnTo>
                      <a:pt x="0" y="27"/>
                    </a:lnTo>
                    <a:lnTo>
                      <a:pt x="0" y="27"/>
                    </a:lnTo>
                    <a:lnTo>
                      <a:pt x="6" y="22"/>
                    </a:lnTo>
                    <a:lnTo>
                      <a:pt x="12" y="22"/>
                    </a:lnTo>
                    <a:lnTo>
                      <a:pt x="25" y="22"/>
                    </a:lnTo>
                    <a:lnTo>
                      <a:pt x="38" y="22"/>
                    </a:lnTo>
                    <a:lnTo>
                      <a:pt x="44" y="22"/>
                    </a:lnTo>
                    <a:lnTo>
                      <a:pt x="44" y="18"/>
                    </a:lnTo>
                    <a:lnTo>
                      <a:pt x="44" y="18"/>
                    </a:lnTo>
                    <a:lnTo>
                      <a:pt x="19" y="18"/>
                    </a:lnTo>
                    <a:lnTo>
                      <a:pt x="12" y="18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25" y="13"/>
                    </a:lnTo>
                    <a:lnTo>
                      <a:pt x="38" y="13"/>
                    </a:lnTo>
                    <a:lnTo>
                      <a:pt x="50" y="9"/>
                    </a:lnTo>
                    <a:lnTo>
                      <a:pt x="50" y="9"/>
                    </a:lnTo>
                    <a:lnTo>
                      <a:pt x="38" y="4"/>
                    </a:lnTo>
                    <a:lnTo>
                      <a:pt x="25" y="4"/>
                    </a:lnTo>
                    <a:lnTo>
                      <a:pt x="12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20" name="Freeform 1496"/>
              <p:cNvSpPr>
                <a:spLocks/>
              </p:cNvSpPr>
              <p:nvPr/>
            </p:nvSpPr>
            <p:spPr bwMode="auto">
              <a:xfrm>
                <a:off x="4922" y="1605"/>
                <a:ext cx="13" cy="18"/>
              </a:xfrm>
              <a:custGeom>
                <a:avLst/>
                <a:gdLst/>
                <a:ahLst/>
                <a:cxnLst>
                  <a:cxn ang="0">
                    <a:pos x="13" y="5"/>
                  </a:cxn>
                  <a:cxn ang="0">
                    <a:pos x="13" y="5"/>
                  </a:cxn>
                  <a:cxn ang="0">
                    <a:pos x="7" y="5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18"/>
                  </a:cxn>
                  <a:cxn ang="0">
                    <a:pos x="13" y="18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0" y="14"/>
                  </a:cxn>
                  <a:cxn ang="0">
                    <a:pos x="7" y="14"/>
                  </a:cxn>
                  <a:cxn ang="0">
                    <a:pos x="13" y="9"/>
                  </a:cxn>
                  <a:cxn ang="0">
                    <a:pos x="13" y="5"/>
                  </a:cxn>
                  <a:cxn ang="0">
                    <a:pos x="13" y="5"/>
                  </a:cxn>
                </a:cxnLst>
                <a:rect l="0" t="0" r="r" b="b"/>
                <a:pathLst>
                  <a:path w="13" h="18">
                    <a:moveTo>
                      <a:pt x="13" y="5"/>
                    </a:moveTo>
                    <a:lnTo>
                      <a:pt x="13" y="5"/>
                    </a:lnTo>
                    <a:lnTo>
                      <a:pt x="7" y="5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18"/>
                    </a:lnTo>
                    <a:lnTo>
                      <a:pt x="13" y="18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14"/>
                    </a:lnTo>
                    <a:lnTo>
                      <a:pt x="7" y="14"/>
                    </a:lnTo>
                    <a:lnTo>
                      <a:pt x="13" y="9"/>
                    </a:lnTo>
                    <a:lnTo>
                      <a:pt x="13" y="5"/>
                    </a:lnTo>
                    <a:lnTo>
                      <a:pt x="13" y="5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21" name="Freeform 1497"/>
              <p:cNvSpPr>
                <a:spLocks/>
              </p:cNvSpPr>
              <p:nvPr/>
            </p:nvSpPr>
            <p:spPr bwMode="auto">
              <a:xfrm>
                <a:off x="4897" y="1605"/>
                <a:ext cx="19" cy="18"/>
              </a:xfrm>
              <a:custGeom>
                <a:avLst/>
                <a:gdLst/>
                <a:ahLst/>
                <a:cxnLst>
                  <a:cxn ang="0">
                    <a:pos x="13" y="5"/>
                  </a:cxn>
                  <a:cxn ang="0">
                    <a:pos x="13" y="5"/>
                  </a:cxn>
                  <a:cxn ang="0">
                    <a:pos x="6" y="5"/>
                  </a:cxn>
                  <a:cxn ang="0">
                    <a:pos x="6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18"/>
                  </a:cxn>
                  <a:cxn ang="0">
                    <a:pos x="19" y="18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0" y="14"/>
                  </a:cxn>
                  <a:cxn ang="0">
                    <a:pos x="6" y="14"/>
                  </a:cxn>
                  <a:cxn ang="0">
                    <a:pos x="13" y="9"/>
                  </a:cxn>
                  <a:cxn ang="0">
                    <a:pos x="13" y="5"/>
                  </a:cxn>
                  <a:cxn ang="0">
                    <a:pos x="13" y="5"/>
                  </a:cxn>
                </a:cxnLst>
                <a:rect l="0" t="0" r="r" b="b"/>
                <a:pathLst>
                  <a:path w="19" h="18">
                    <a:moveTo>
                      <a:pt x="13" y="5"/>
                    </a:moveTo>
                    <a:lnTo>
                      <a:pt x="13" y="5"/>
                    </a:lnTo>
                    <a:lnTo>
                      <a:pt x="6" y="5"/>
                    </a:lnTo>
                    <a:lnTo>
                      <a:pt x="6" y="9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18"/>
                    </a:lnTo>
                    <a:lnTo>
                      <a:pt x="19" y="18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14"/>
                    </a:lnTo>
                    <a:lnTo>
                      <a:pt x="6" y="14"/>
                    </a:lnTo>
                    <a:lnTo>
                      <a:pt x="13" y="9"/>
                    </a:lnTo>
                    <a:lnTo>
                      <a:pt x="13" y="5"/>
                    </a:lnTo>
                    <a:lnTo>
                      <a:pt x="13" y="5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22" name="Freeform 1498"/>
              <p:cNvSpPr>
                <a:spLocks/>
              </p:cNvSpPr>
              <p:nvPr/>
            </p:nvSpPr>
            <p:spPr bwMode="auto">
              <a:xfrm>
                <a:off x="4878" y="1605"/>
                <a:ext cx="19" cy="9"/>
              </a:xfrm>
              <a:custGeom>
                <a:avLst/>
                <a:gdLst/>
                <a:ahLst/>
                <a:cxnLst>
                  <a:cxn ang="0">
                    <a:pos x="19" y="5"/>
                  </a:cxn>
                  <a:cxn ang="0">
                    <a:pos x="19" y="5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6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5"/>
                  </a:cxn>
                  <a:cxn ang="0">
                    <a:pos x="19" y="5"/>
                  </a:cxn>
                </a:cxnLst>
                <a:rect l="0" t="0" r="r" b="b"/>
                <a:pathLst>
                  <a:path w="19" h="9">
                    <a:moveTo>
                      <a:pt x="19" y="5"/>
                    </a:moveTo>
                    <a:lnTo>
                      <a:pt x="19" y="5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6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5"/>
                    </a:lnTo>
                    <a:lnTo>
                      <a:pt x="19" y="5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23" name="Freeform 1499"/>
              <p:cNvSpPr>
                <a:spLocks/>
              </p:cNvSpPr>
              <p:nvPr/>
            </p:nvSpPr>
            <p:spPr bwMode="auto">
              <a:xfrm>
                <a:off x="4853" y="1605"/>
                <a:ext cx="19" cy="9"/>
              </a:xfrm>
              <a:custGeom>
                <a:avLst/>
                <a:gdLst/>
                <a:ahLst/>
                <a:cxnLst>
                  <a:cxn ang="0">
                    <a:pos x="12" y="9"/>
                  </a:cxn>
                  <a:cxn ang="0">
                    <a:pos x="12" y="9"/>
                  </a:cxn>
                  <a:cxn ang="0">
                    <a:pos x="12" y="9"/>
                  </a:cxn>
                  <a:cxn ang="0">
                    <a:pos x="12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2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5"/>
                  </a:cxn>
                  <a:cxn ang="0">
                    <a:pos x="19" y="5"/>
                  </a:cxn>
                  <a:cxn ang="0">
                    <a:pos x="19" y="9"/>
                  </a:cxn>
                  <a:cxn ang="0">
                    <a:pos x="12" y="9"/>
                  </a:cxn>
                  <a:cxn ang="0">
                    <a:pos x="12" y="9"/>
                  </a:cxn>
                </a:cxnLst>
                <a:rect l="0" t="0" r="r" b="b"/>
                <a:pathLst>
                  <a:path w="19" h="9">
                    <a:moveTo>
                      <a:pt x="12" y="9"/>
                    </a:moveTo>
                    <a:lnTo>
                      <a:pt x="12" y="9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5"/>
                    </a:lnTo>
                    <a:lnTo>
                      <a:pt x="19" y="5"/>
                    </a:lnTo>
                    <a:lnTo>
                      <a:pt x="19" y="9"/>
                    </a:lnTo>
                    <a:lnTo>
                      <a:pt x="12" y="9"/>
                    </a:lnTo>
                    <a:lnTo>
                      <a:pt x="12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24" name="Freeform 1500"/>
              <p:cNvSpPr>
                <a:spLocks/>
              </p:cNvSpPr>
              <p:nvPr/>
            </p:nvSpPr>
            <p:spPr bwMode="auto">
              <a:xfrm>
                <a:off x="5448" y="1614"/>
                <a:ext cx="120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63" y="0"/>
                  </a:cxn>
                  <a:cxn ang="0">
                    <a:pos x="95" y="5"/>
                  </a:cxn>
                  <a:cxn ang="0">
                    <a:pos x="120" y="9"/>
                  </a:cxn>
                  <a:cxn ang="0">
                    <a:pos x="120" y="9"/>
                  </a:cxn>
                  <a:cxn ang="0">
                    <a:pos x="88" y="9"/>
                  </a:cxn>
                  <a:cxn ang="0">
                    <a:pos x="50" y="5"/>
                  </a:cxn>
                  <a:cxn ang="0">
                    <a:pos x="19" y="5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0" h="9">
                    <a:moveTo>
                      <a:pt x="0" y="0"/>
                    </a:moveTo>
                    <a:lnTo>
                      <a:pt x="0" y="0"/>
                    </a:lnTo>
                    <a:lnTo>
                      <a:pt x="63" y="0"/>
                    </a:lnTo>
                    <a:lnTo>
                      <a:pt x="95" y="5"/>
                    </a:lnTo>
                    <a:lnTo>
                      <a:pt x="120" y="9"/>
                    </a:lnTo>
                    <a:lnTo>
                      <a:pt x="120" y="9"/>
                    </a:lnTo>
                    <a:lnTo>
                      <a:pt x="88" y="9"/>
                    </a:lnTo>
                    <a:lnTo>
                      <a:pt x="50" y="5"/>
                    </a:lnTo>
                    <a:lnTo>
                      <a:pt x="19" y="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25" name="Freeform 1501"/>
              <p:cNvSpPr>
                <a:spLocks/>
              </p:cNvSpPr>
              <p:nvPr/>
            </p:nvSpPr>
            <p:spPr bwMode="auto">
              <a:xfrm>
                <a:off x="4619" y="1614"/>
                <a:ext cx="6" cy="45"/>
              </a:xfrm>
              <a:custGeom>
                <a:avLst/>
                <a:gdLst/>
                <a:ahLst/>
                <a:cxnLst>
                  <a:cxn ang="0">
                    <a:pos x="6" y="45"/>
                  </a:cxn>
                  <a:cxn ang="0">
                    <a:pos x="6" y="45"/>
                  </a:cxn>
                  <a:cxn ang="0">
                    <a:pos x="0" y="36"/>
                  </a:cxn>
                  <a:cxn ang="0">
                    <a:pos x="0" y="23"/>
                  </a:cxn>
                  <a:cxn ang="0">
                    <a:pos x="0" y="9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23"/>
                  </a:cxn>
                  <a:cxn ang="0">
                    <a:pos x="6" y="45"/>
                  </a:cxn>
                  <a:cxn ang="0">
                    <a:pos x="6" y="45"/>
                  </a:cxn>
                </a:cxnLst>
                <a:rect l="0" t="0" r="r" b="b"/>
                <a:pathLst>
                  <a:path w="6" h="45">
                    <a:moveTo>
                      <a:pt x="6" y="45"/>
                    </a:moveTo>
                    <a:lnTo>
                      <a:pt x="6" y="45"/>
                    </a:lnTo>
                    <a:lnTo>
                      <a:pt x="0" y="36"/>
                    </a:lnTo>
                    <a:lnTo>
                      <a:pt x="0" y="23"/>
                    </a:lnTo>
                    <a:lnTo>
                      <a:pt x="0" y="9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23"/>
                    </a:lnTo>
                    <a:lnTo>
                      <a:pt x="6" y="45"/>
                    </a:lnTo>
                    <a:lnTo>
                      <a:pt x="6" y="45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26" name="Freeform 1502"/>
              <p:cNvSpPr>
                <a:spLocks/>
              </p:cNvSpPr>
              <p:nvPr/>
            </p:nvSpPr>
            <p:spPr bwMode="auto">
              <a:xfrm>
                <a:off x="4593" y="1619"/>
                <a:ext cx="7" cy="63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7" y="0"/>
                  </a:cxn>
                  <a:cxn ang="0">
                    <a:pos x="7" y="18"/>
                  </a:cxn>
                  <a:cxn ang="0">
                    <a:pos x="7" y="31"/>
                  </a:cxn>
                  <a:cxn ang="0">
                    <a:pos x="7" y="49"/>
                  </a:cxn>
                  <a:cxn ang="0">
                    <a:pos x="0" y="63"/>
                  </a:cxn>
                  <a:cxn ang="0">
                    <a:pos x="0" y="63"/>
                  </a:cxn>
                  <a:cxn ang="0">
                    <a:pos x="0" y="45"/>
                  </a:cxn>
                  <a:cxn ang="0">
                    <a:pos x="0" y="27"/>
                  </a:cxn>
                  <a:cxn ang="0">
                    <a:pos x="0" y="9"/>
                  </a:cxn>
                  <a:cxn ang="0">
                    <a:pos x="0" y="4"/>
                  </a:cxn>
                  <a:cxn ang="0">
                    <a:pos x="7" y="0"/>
                  </a:cxn>
                  <a:cxn ang="0">
                    <a:pos x="7" y="0"/>
                  </a:cxn>
                </a:cxnLst>
                <a:rect l="0" t="0" r="r" b="b"/>
                <a:pathLst>
                  <a:path w="7" h="63">
                    <a:moveTo>
                      <a:pt x="7" y="0"/>
                    </a:moveTo>
                    <a:lnTo>
                      <a:pt x="7" y="0"/>
                    </a:lnTo>
                    <a:lnTo>
                      <a:pt x="7" y="18"/>
                    </a:lnTo>
                    <a:lnTo>
                      <a:pt x="7" y="31"/>
                    </a:lnTo>
                    <a:lnTo>
                      <a:pt x="7" y="49"/>
                    </a:lnTo>
                    <a:lnTo>
                      <a:pt x="0" y="63"/>
                    </a:lnTo>
                    <a:lnTo>
                      <a:pt x="0" y="63"/>
                    </a:lnTo>
                    <a:lnTo>
                      <a:pt x="0" y="45"/>
                    </a:lnTo>
                    <a:lnTo>
                      <a:pt x="0" y="27"/>
                    </a:lnTo>
                    <a:lnTo>
                      <a:pt x="0" y="9"/>
                    </a:lnTo>
                    <a:lnTo>
                      <a:pt x="0" y="4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27" name="Freeform 1503"/>
              <p:cNvSpPr>
                <a:spLocks/>
              </p:cNvSpPr>
              <p:nvPr/>
            </p:nvSpPr>
            <p:spPr bwMode="auto">
              <a:xfrm>
                <a:off x="5448" y="1628"/>
                <a:ext cx="120" cy="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69" y="0"/>
                  </a:cxn>
                  <a:cxn ang="0">
                    <a:pos x="101" y="0"/>
                  </a:cxn>
                  <a:cxn ang="0">
                    <a:pos x="120" y="9"/>
                  </a:cxn>
                  <a:cxn ang="0">
                    <a:pos x="120" y="9"/>
                  </a:cxn>
                  <a:cxn ang="0">
                    <a:pos x="95" y="4"/>
                  </a:cxn>
                  <a:cxn ang="0">
                    <a:pos x="63" y="4"/>
                  </a:cxn>
                  <a:cxn ang="0">
                    <a:pos x="25" y="4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0" h="9">
                    <a:moveTo>
                      <a:pt x="0" y="0"/>
                    </a:moveTo>
                    <a:lnTo>
                      <a:pt x="0" y="0"/>
                    </a:lnTo>
                    <a:lnTo>
                      <a:pt x="69" y="0"/>
                    </a:lnTo>
                    <a:lnTo>
                      <a:pt x="101" y="0"/>
                    </a:lnTo>
                    <a:lnTo>
                      <a:pt x="120" y="9"/>
                    </a:lnTo>
                    <a:lnTo>
                      <a:pt x="120" y="9"/>
                    </a:lnTo>
                    <a:lnTo>
                      <a:pt x="95" y="4"/>
                    </a:lnTo>
                    <a:lnTo>
                      <a:pt x="63" y="4"/>
                    </a:lnTo>
                    <a:lnTo>
                      <a:pt x="25" y="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28" name="Freeform 1504"/>
              <p:cNvSpPr>
                <a:spLocks/>
              </p:cNvSpPr>
              <p:nvPr/>
            </p:nvSpPr>
            <p:spPr bwMode="auto">
              <a:xfrm>
                <a:off x="4922" y="1628"/>
                <a:ext cx="13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7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4"/>
                  </a:cxn>
                  <a:cxn ang="0">
                    <a:pos x="13" y="9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13" h="9">
                    <a:moveTo>
                      <a:pt x="0" y="9"/>
                    </a:move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4"/>
                    </a:lnTo>
                    <a:lnTo>
                      <a:pt x="13" y="9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29" name="Freeform 1505"/>
              <p:cNvSpPr>
                <a:spLocks/>
              </p:cNvSpPr>
              <p:nvPr/>
            </p:nvSpPr>
            <p:spPr bwMode="auto">
              <a:xfrm>
                <a:off x="4897" y="1628"/>
                <a:ext cx="19" cy="9"/>
              </a:xfrm>
              <a:custGeom>
                <a:avLst/>
                <a:gdLst/>
                <a:ahLst/>
                <a:cxnLst>
                  <a:cxn ang="0">
                    <a:pos x="13" y="9"/>
                  </a:cxn>
                  <a:cxn ang="0">
                    <a:pos x="13" y="9"/>
                  </a:cxn>
                  <a:cxn ang="0">
                    <a:pos x="13" y="4"/>
                  </a:cxn>
                  <a:cxn ang="0">
                    <a:pos x="13" y="4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4"/>
                  </a:cxn>
                  <a:cxn ang="0">
                    <a:pos x="19" y="4"/>
                  </a:cxn>
                  <a:cxn ang="0">
                    <a:pos x="19" y="9"/>
                  </a:cxn>
                  <a:cxn ang="0">
                    <a:pos x="13" y="9"/>
                  </a:cxn>
                  <a:cxn ang="0">
                    <a:pos x="13" y="9"/>
                  </a:cxn>
                </a:cxnLst>
                <a:rect l="0" t="0" r="r" b="b"/>
                <a:pathLst>
                  <a:path w="19" h="9">
                    <a:moveTo>
                      <a:pt x="13" y="9"/>
                    </a:moveTo>
                    <a:lnTo>
                      <a:pt x="13" y="9"/>
                    </a:lnTo>
                    <a:lnTo>
                      <a:pt x="13" y="4"/>
                    </a:lnTo>
                    <a:lnTo>
                      <a:pt x="13" y="4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4"/>
                    </a:lnTo>
                    <a:lnTo>
                      <a:pt x="19" y="4"/>
                    </a:lnTo>
                    <a:lnTo>
                      <a:pt x="19" y="9"/>
                    </a:lnTo>
                    <a:lnTo>
                      <a:pt x="13" y="9"/>
                    </a:lnTo>
                    <a:lnTo>
                      <a:pt x="13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30" name="Freeform 1506"/>
              <p:cNvSpPr>
                <a:spLocks/>
              </p:cNvSpPr>
              <p:nvPr/>
            </p:nvSpPr>
            <p:spPr bwMode="auto">
              <a:xfrm>
                <a:off x="4878" y="1628"/>
                <a:ext cx="19" cy="9"/>
              </a:xfrm>
              <a:custGeom>
                <a:avLst/>
                <a:gdLst/>
                <a:ahLst/>
                <a:cxnLst>
                  <a:cxn ang="0">
                    <a:pos x="19" y="4"/>
                  </a:cxn>
                  <a:cxn ang="0">
                    <a:pos x="19" y="4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13" y="4"/>
                  </a:cxn>
                  <a:cxn ang="0">
                    <a:pos x="6" y="4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4"/>
                  </a:cxn>
                  <a:cxn ang="0">
                    <a:pos x="19" y="4"/>
                  </a:cxn>
                </a:cxnLst>
                <a:rect l="0" t="0" r="r" b="b"/>
                <a:pathLst>
                  <a:path w="19" h="9">
                    <a:moveTo>
                      <a:pt x="19" y="4"/>
                    </a:moveTo>
                    <a:lnTo>
                      <a:pt x="19" y="4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13" y="4"/>
                    </a:lnTo>
                    <a:lnTo>
                      <a:pt x="6" y="4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4"/>
                    </a:lnTo>
                    <a:lnTo>
                      <a:pt x="19" y="4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31" name="Freeform 1507"/>
              <p:cNvSpPr>
                <a:spLocks/>
              </p:cNvSpPr>
              <p:nvPr/>
            </p:nvSpPr>
            <p:spPr bwMode="auto">
              <a:xfrm>
                <a:off x="4853" y="1628"/>
                <a:ext cx="19" cy="9"/>
              </a:xfrm>
              <a:custGeom>
                <a:avLst/>
                <a:gdLst/>
                <a:ahLst/>
                <a:cxnLst>
                  <a:cxn ang="0">
                    <a:pos x="12" y="9"/>
                  </a:cxn>
                  <a:cxn ang="0">
                    <a:pos x="12" y="9"/>
                  </a:cxn>
                  <a:cxn ang="0">
                    <a:pos x="12" y="4"/>
                  </a:cxn>
                  <a:cxn ang="0">
                    <a:pos x="12" y="4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2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4"/>
                  </a:cxn>
                  <a:cxn ang="0">
                    <a:pos x="19" y="4"/>
                  </a:cxn>
                  <a:cxn ang="0">
                    <a:pos x="19" y="9"/>
                  </a:cxn>
                  <a:cxn ang="0">
                    <a:pos x="12" y="9"/>
                  </a:cxn>
                  <a:cxn ang="0">
                    <a:pos x="12" y="9"/>
                  </a:cxn>
                </a:cxnLst>
                <a:rect l="0" t="0" r="r" b="b"/>
                <a:pathLst>
                  <a:path w="19" h="9">
                    <a:moveTo>
                      <a:pt x="12" y="9"/>
                    </a:moveTo>
                    <a:lnTo>
                      <a:pt x="12" y="9"/>
                    </a:lnTo>
                    <a:lnTo>
                      <a:pt x="12" y="4"/>
                    </a:lnTo>
                    <a:lnTo>
                      <a:pt x="12" y="4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4"/>
                    </a:lnTo>
                    <a:lnTo>
                      <a:pt x="19" y="4"/>
                    </a:lnTo>
                    <a:lnTo>
                      <a:pt x="19" y="9"/>
                    </a:lnTo>
                    <a:lnTo>
                      <a:pt x="12" y="9"/>
                    </a:lnTo>
                    <a:lnTo>
                      <a:pt x="12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32" name="Freeform 1508"/>
              <p:cNvSpPr>
                <a:spLocks/>
              </p:cNvSpPr>
              <p:nvPr/>
            </p:nvSpPr>
            <p:spPr bwMode="auto">
              <a:xfrm>
                <a:off x="4796" y="1632"/>
                <a:ext cx="57" cy="14"/>
              </a:xfrm>
              <a:custGeom>
                <a:avLst/>
                <a:gdLst/>
                <a:ahLst/>
                <a:cxnLst>
                  <a:cxn ang="0">
                    <a:pos x="57" y="14"/>
                  </a:cxn>
                  <a:cxn ang="0">
                    <a:pos x="57" y="14"/>
                  </a:cxn>
                  <a:cxn ang="0">
                    <a:pos x="50" y="14"/>
                  </a:cxn>
                  <a:cxn ang="0">
                    <a:pos x="44" y="14"/>
                  </a:cxn>
                  <a:cxn ang="0">
                    <a:pos x="44" y="14"/>
                  </a:cxn>
                  <a:cxn ang="0">
                    <a:pos x="44" y="9"/>
                  </a:cxn>
                  <a:cxn ang="0">
                    <a:pos x="25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12" y="5"/>
                  </a:cxn>
                  <a:cxn ang="0">
                    <a:pos x="31" y="0"/>
                  </a:cxn>
                  <a:cxn ang="0">
                    <a:pos x="50" y="5"/>
                  </a:cxn>
                  <a:cxn ang="0">
                    <a:pos x="50" y="9"/>
                  </a:cxn>
                  <a:cxn ang="0">
                    <a:pos x="57" y="14"/>
                  </a:cxn>
                  <a:cxn ang="0">
                    <a:pos x="57" y="14"/>
                  </a:cxn>
                </a:cxnLst>
                <a:rect l="0" t="0" r="r" b="b"/>
                <a:pathLst>
                  <a:path w="57" h="14">
                    <a:moveTo>
                      <a:pt x="57" y="14"/>
                    </a:moveTo>
                    <a:lnTo>
                      <a:pt x="57" y="14"/>
                    </a:lnTo>
                    <a:lnTo>
                      <a:pt x="50" y="14"/>
                    </a:lnTo>
                    <a:lnTo>
                      <a:pt x="44" y="14"/>
                    </a:lnTo>
                    <a:lnTo>
                      <a:pt x="44" y="14"/>
                    </a:lnTo>
                    <a:lnTo>
                      <a:pt x="44" y="9"/>
                    </a:lnTo>
                    <a:lnTo>
                      <a:pt x="25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12" y="5"/>
                    </a:lnTo>
                    <a:lnTo>
                      <a:pt x="31" y="0"/>
                    </a:lnTo>
                    <a:lnTo>
                      <a:pt x="50" y="5"/>
                    </a:lnTo>
                    <a:lnTo>
                      <a:pt x="50" y="9"/>
                    </a:lnTo>
                    <a:lnTo>
                      <a:pt x="57" y="14"/>
                    </a:lnTo>
                    <a:lnTo>
                      <a:pt x="57" y="14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33" name="Freeform 1509"/>
              <p:cNvSpPr>
                <a:spLocks/>
              </p:cNvSpPr>
              <p:nvPr/>
            </p:nvSpPr>
            <p:spPr bwMode="auto">
              <a:xfrm>
                <a:off x="4214" y="1637"/>
                <a:ext cx="12" cy="18"/>
              </a:xfrm>
              <a:custGeom>
                <a:avLst/>
                <a:gdLst/>
                <a:ahLst/>
                <a:cxnLst>
                  <a:cxn ang="0">
                    <a:pos x="6" y="18"/>
                  </a:cxn>
                  <a:cxn ang="0">
                    <a:pos x="6" y="18"/>
                  </a:cxn>
                  <a:cxn ang="0">
                    <a:pos x="0" y="9"/>
                  </a:cxn>
                  <a:cxn ang="0">
                    <a:pos x="6" y="4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12" y="13"/>
                  </a:cxn>
                  <a:cxn ang="0">
                    <a:pos x="12" y="18"/>
                  </a:cxn>
                  <a:cxn ang="0">
                    <a:pos x="6" y="18"/>
                  </a:cxn>
                  <a:cxn ang="0">
                    <a:pos x="6" y="18"/>
                  </a:cxn>
                </a:cxnLst>
                <a:rect l="0" t="0" r="r" b="b"/>
                <a:pathLst>
                  <a:path w="12" h="18">
                    <a:moveTo>
                      <a:pt x="6" y="18"/>
                    </a:moveTo>
                    <a:lnTo>
                      <a:pt x="6" y="18"/>
                    </a:lnTo>
                    <a:lnTo>
                      <a:pt x="0" y="9"/>
                    </a:lnTo>
                    <a:lnTo>
                      <a:pt x="6" y="4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12" y="13"/>
                    </a:lnTo>
                    <a:lnTo>
                      <a:pt x="12" y="18"/>
                    </a:lnTo>
                    <a:lnTo>
                      <a:pt x="6" y="18"/>
                    </a:lnTo>
                    <a:lnTo>
                      <a:pt x="6" y="18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34" name="Freeform 1510"/>
              <p:cNvSpPr>
                <a:spLocks/>
              </p:cNvSpPr>
              <p:nvPr/>
            </p:nvSpPr>
            <p:spPr bwMode="auto">
              <a:xfrm>
                <a:off x="5454" y="1637"/>
                <a:ext cx="114" cy="9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4"/>
                  </a:cxn>
                  <a:cxn ang="0">
                    <a:pos x="19" y="0"/>
                  </a:cxn>
                  <a:cxn ang="0">
                    <a:pos x="51" y="0"/>
                  </a:cxn>
                  <a:cxn ang="0">
                    <a:pos x="82" y="4"/>
                  </a:cxn>
                  <a:cxn ang="0">
                    <a:pos x="108" y="0"/>
                  </a:cxn>
                  <a:cxn ang="0">
                    <a:pos x="108" y="0"/>
                  </a:cxn>
                  <a:cxn ang="0">
                    <a:pos x="114" y="4"/>
                  </a:cxn>
                  <a:cxn ang="0">
                    <a:pos x="114" y="9"/>
                  </a:cxn>
                  <a:cxn ang="0">
                    <a:pos x="114" y="9"/>
                  </a:cxn>
                  <a:cxn ang="0">
                    <a:pos x="57" y="9"/>
                  </a:cxn>
                  <a:cxn ang="0">
                    <a:pos x="0" y="4"/>
                  </a:cxn>
                  <a:cxn ang="0">
                    <a:pos x="0" y="4"/>
                  </a:cxn>
                </a:cxnLst>
                <a:rect l="0" t="0" r="r" b="b"/>
                <a:pathLst>
                  <a:path w="114" h="9">
                    <a:moveTo>
                      <a:pt x="0" y="4"/>
                    </a:moveTo>
                    <a:lnTo>
                      <a:pt x="0" y="4"/>
                    </a:lnTo>
                    <a:lnTo>
                      <a:pt x="19" y="0"/>
                    </a:lnTo>
                    <a:lnTo>
                      <a:pt x="51" y="0"/>
                    </a:lnTo>
                    <a:lnTo>
                      <a:pt x="82" y="4"/>
                    </a:lnTo>
                    <a:lnTo>
                      <a:pt x="108" y="0"/>
                    </a:lnTo>
                    <a:lnTo>
                      <a:pt x="108" y="0"/>
                    </a:lnTo>
                    <a:lnTo>
                      <a:pt x="114" y="4"/>
                    </a:lnTo>
                    <a:lnTo>
                      <a:pt x="114" y="9"/>
                    </a:lnTo>
                    <a:lnTo>
                      <a:pt x="114" y="9"/>
                    </a:lnTo>
                    <a:lnTo>
                      <a:pt x="57" y="9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35" name="Freeform 1511"/>
              <p:cNvSpPr>
                <a:spLocks/>
              </p:cNvSpPr>
              <p:nvPr/>
            </p:nvSpPr>
            <p:spPr bwMode="auto">
              <a:xfrm>
                <a:off x="4872" y="1637"/>
                <a:ext cx="25" cy="31"/>
              </a:xfrm>
              <a:custGeom>
                <a:avLst/>
                <a:gdLst/>
                <a:ahLst/>
                <a:cxnLst>
                  <a:cxn ang="0">
                    <a:pos x="19" y="9"/>
                  </a:cxn>
                  <a:cxn ang="0">
                    <a:pos x="19" y="9"/>
                  </a:cxn>
                  <a:cxn ang="0">
                    <a:pos x="12" y="9"/>
                  </a:cxn>
                  <a:cxn ang="0">
                    <a:pos x="6" y="9"/>
                  </a:cxn>
                  <a:cxn ang="0">
                    <a:pos x="6" y="9"/>
                  </a:cxn>
                  <a:cxn ang="0">
                    <a:pos x="6" y="4"/>
                  </a:cxn>
                  <a:cxn ang="0">
                    <a:pos x="6" y="4"/>
                  </a:cxn>
                  <a:cxn ang="0">
                    <a:pos x="12" y="0"/>
                  </a:cxn>
                  <a:cxn ang="0">
                    <a:pos x="25" y="0"/>
                  </a:cxn>
                  <a:cxn ang="0">
                    <a:pos x="25" y="0"/>
                  </a:cxn>
                  <a:cxn ang="0">
                    <a:pos x="19" y="13"/>
                  </a:cxn>
                  <a:cxn ang="0">
                    <a:pos x="19" y="18"/>
                  </a:cxn>
                  <a:cxn ang="0">
                    <a:pos x="12" y="22"/>
                  </a:cxn>
                  <a:cxn ang="0">
                    <a:pos x="25" y="31"/>
                  </a:cxn>
                  <a:cxn ang="0">
                    <a:pos x="25" y="31"/>
                  </a:cxn>
                  <a:cxn ang="0">
                    <a:pos x="6" y="31"/>
                  </a:cxn>
                  <a:cxn ang="0">
                    <a:pos x="6" y="31"/>
                  </a:cxn>
                  <a:cxn ang="0">
                    <a:pos x="0" y="22"/>
                  </a:cxn>
                  <a:cxn ang="0">
                    <a:pos x="6" y="18"/>
                  </a:cxn>
                  <a:cxn ang="0">
                    <a:pos x="19" y="9"/>
                  </a:cxn>
                  <a:cxn ang="0">
                    <a:pos x="19" y="9"/>
                  </a:cxn>
                </a:cxnLst>
                <a:rect l="0" t="0" r="r" b="b"/>
                <a:pathLst>
                  <a:path w="25" h="31">
                    <a:moveTo>
                      <a:pt x="19" y="9"/>
                    </a:moveTo>
                    <a:lnTo>
                      <a:pt x="19" y="9"/>
                    </a:lnTo>
                    <a:lnTo>
                      <a:pt x="12" y="9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12" y="0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19" y="13"/>
                    </a:lnTo>
                    <a:lnTo>
                      <a:pt x="19" y="18"/>
                    </a:lnTo>
                    <a:lnTo>
                      <a:pt x="12" y="22"/>
                    </a:lnTo>
                    <a:lnTo>
                      <a:pt x="25" y="31"/>
                    </a:lnTo>
                    <a:lnTo>
                      <a:pt x="25" y="31"/>
                    </a:lnTo>
                    <a:lnTo>
                      <a:pt x="6" y="31"/>
                    </a:lnTo>
                    <a:lnTo>
                      <a:pt x="6" y="31"/>
                    </a:lnTo>
                    <a:lnTo>
                      <a:pt x="0" y="22"/>
                    </a:lnTo>
                    <a:lnTo>
                      <a:pt x="6" y="18"/>
                    </a:lnTo>
                    <a:lnTo>
                      <a:pt x="19" y="9"/>
                    </a:lnTo>
                    <a:lnTo>
                      <a:pt x="19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36" name="Freeform 1512"/>
              <p:cNvSpPr>
                <a:spLocks/>
              </p:cNvSpPr>
              <p:nvPr/>
            </p:nvSpPr>
            <p:spPr bwMode="auto">
              <a:xfrm>
                <a:off x="4853" y="1637"/>
                <a:ext cx="19" cy="9"/>
              </a:xfrm>
              <a:custGeom>
                <a:avLst/>
                <a:gdLst/>
                <a:ahLst/>
                <a:cxnLst>
                  <a:cxn ang="0">
                    <a:pos x="12" y="9"/>
                  </a:cxn>
                  <a:cxn ang="0">
                    <a:pos x="12" y="9"/>
                  </a:cxn>
                  <a:cxn ang="0">
                    <a:pos x="12" y="9"/>
                  </a:cxn>
                  <a:cxn ang="0">
                    <a:pos x="12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2" y="9"/>
                  </a:cxn>
                  <a:cxn ang="0">
                    <a:pos x="12" y="9"/>
                  </a:cxn>
                </a:cxnLst>
                <a:rect l="0" t="0" r="r" b="b"/>
                <a:pathLst>
                  <a:path w="19" h="9">
                    <a:moveTo>
                      <a:pt x="12" y="9"/>
                    </a:moveTo>
                    <a:lnTo>
                      <a:pt x="12" y="9"/>
                    </a:lnTo>
                    <a:lnTo>
                      <a:pt x="12" y="9"/>
                    </a:lnTo>
                    <a:lnTo>
                      <a:pt x="12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2" y="9"/>
                    </a:lnTo>
                    <a:lnTo>
                      <a:pt x="12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37" name="Freeform 1513"/>
              <p:cNvSpPr>
                <a:spLocks/>
              </p:cNvSpPr>
              <p:nvPr/>
            </p:nvSpPr>
            <p:spPr bwMode="auto">
              <a:xfrm>
                <a:off x="4802" y="1646"/>
                <a:ext cx="70" cy="36"/>
              </a:xfrm>
              <a:custGeom>
                <a:avLst/>
                <a:gdLst/>
                <a:ahLst/>
                <a:cxnLst>
                  <a:cxn ang="0">
                    <a:pos x="51" y="4"/>
                  </a:cxn>
                  <a:cxn ang="0">
                    <a:pos x="51" y="4"/>
                  </a:cxn>
                  <a:cxn ang="0">
                    <a:pos x="44" y="13"/>
                  </a:cxn>
                  <a:cxn ang="0">
                    <a:pos x="51" y="18"/>
                  </a:cxn>
                  <a:cxn ang="0">
                    <a:pos x="51" y="18"/>
                  </a:cxn>
                  <a:cxn ang="0">
                    <a:pos x="57" y="13"/>
                  </a:cxn>
                  <a:cxn ang="0">
                    <a:pos x="70" y="13"/>
                  </a:cxn>
                  <a:cxn ang="0">
                    <a:pos x="70" y="13"/>
                  </a:cxn>
                  <a:cxn ang="0">
                    <a:pos x="70" y="22"/>
                  </a:cxn>
                  <a:cxn ang="0">
                    <a:pos x="70" y="22"/>
                  </a:cxn>
                  <a:cxn ang="0">
                    <a:pos x="63" y="22"/>
                  </a:cxn>
                  <a:cxn ang="0">
                    <a:pos x="57" y="22"/>
                  </a:cxn>
                  <a:cxn ang="0">
                    <a:pos x="51" y="22"/>
                  </a:cxn>
                  <a:cxn ang="0">
                    <a:pos x="44" y="22"/>
                  </a:cxn>
                  <a:cxn ang="0">
                    <a:pos x="44" y="22"/>
                  </a:cxn>
                  <a:cxn ang="0">
                    <a:pos x="51" y="31"/>
                  </a:cxn>
                  <a:cxn ang="0">
                    <a:pos x="51" y="36"/>
                  </a:cxn>
                  <a:cxn ang="0">
                    <a:pos x="38" y="36"/>
                  </a:cxn>
                  <a:cxn ang="0">
                    <a:pos x="38" y="36"/>
                  </a:cxn>
                  <a:cxn ang="0">
                    <a:pos x="38" y="27"/>
                  </a:cxn>
                  <a:cxn ang="0">
                    <a:pos x="38" y="27"/>
                  </a:cxn>
                  <a:cxn ang="0">
                    <a:pos x="32" y="31"/>
                  </a:cxn>
                  <a:cxn ang="0">
                    <a:pos x="19" y="31"/>
                  </a:cxn>
                  <a:cxn ang="0">
                    <a:pos x="19" y="31"/>
                  </a:cxn>
                  <a:cxn ang="0">
                    <a:pos x="19" y="22"/>
                  </a:cxn>
                  <a:cxn ang="0">
                    <a:pos x="25" y="22"/>
                  </a:cxn>
                  <a:cxn ang="0">
                    <a:pos x="32" y="22"/>
                  </a:cxn>
                  <a:cxn ang="0">
                    <a:pos x="38" y="22"/>
                  </a:cxn>
                  <a:cxn ang="0">
                    <a:pos x="38" y="22"/>
                  </a:cxn>
                  <a:cxn ang="0">
                    <a:pos x="38" y="18"/>
                  </a:cxn>
                  <a:cxn ang="0">
                    <a:pos x="25" y="18"/>
                  </a:cxn>
                  <a:cxn ang="0">
                    <a:pos x="19" y="18"/>
                  </a:cxn>
                  <a:cxn ang="0">
                    <a:pos x="19" y="13"/>
                  </a:cxn>
                  <a:cxn ang="0">
                    <a:pos x="19" y="13"/>
                  </a:cxn>
                  <a:cxn ang="0">
                    <a:pos x="25" y="9"/>
                  </a:cxn>
                  <a:cxn ang="0">
                    <a:pos x="32" y="13"/>
                  </a:cxn>
                  <a:cxn ang="0">
                    <a:pos x="38" y="13"/>
                  </a:cxn>
                  <a:cxn ang="0">
                    <a:pos x="38" y="9"/>
                  </a:cxn>
                  <a:cxn ang="0">
                    <a:pos x="38" y="9"/>
                  </a:cxn>
                  <a:cxn ang="0">
                    <a:pos x="32" y="9"/>
                  </a:cxn>
                  <a:cxn ang="0">
                    <a:pos x="13" y="4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19" y="0"/>
                  </a:cxn>
                  <a:cxn ang="0">
                    <a:pos x="51" y="4"/>
                  </a:cxn>
                  <a:cxn ang="0">
                    <a:pos x="51" y="4"/>
                  </a:cxn>
                </a:cxnLst>
                <a:rect l="0" t="0" r="r" b="b"/>
                <a:pathLst>
                  <a:path w="70" h="36">
                    <a:moveTo>
                      <a:pt x="51" y="4"/>
                    </a:moveTo>
                    <a:lnTo>
                      <a:pt x="51" y="4"/>
                    </a:lnTo>
                    <a:lnTo>
                      <a:pt x="44" y="13"/>
                    </a:lnTo>
                    <a:lnTo>
                      <a:pt x="51" y="18"/>
                    </a:lnTo>
                    <a:lnTo>
                      <a:pt x="51" y="18"/>
                    </a:lnTo>
                    <a:lnTo>
                      <a:pt x="57" y="13"/>
                    </a:lnTo>
                    <a:lnTo>
                      <a:pt x="70" y="13"/>
                    </a:lnTo>
                    <a:lnTo>
                      <a:pt x="70" y="13"/>
                    </a:lnTo>
                    <a:lnTo>
                      <a:pt x="70" y="22"/>
                    </a:lnTo>
                    <a:lnTo>
                      <a:pt x="70" y="22"/>
                    </a:lnTo>
                    <a:lnTo>
                      <a:pt x="63" y="22"/>
                    </a:lnTo>
                    <a:lnTo>
                      <a:pt x="57" y="22"/>
                    </a:lnTo>
                    <a:lnTo>
                      <a:pt x="51" y="22"/>
                    </a:lnTo>
                    <a:lnTo>
                      <a:pt x="44" y="22"/>
                    </a:lnTo>
                    <a:lnTo>
                      <a:pt x="44" y="22"/>
                    </a:lnTo>
                    <a:lnTo>
                      <a:pt x="51" y="31"/>
                    </a:lnTo>
                    <a:lnTo>
                      <a:pt x="51" y="36"/>
                    </a:lnTo>
                    <a:lnTo>
                      <a:pt x="38" y="36"/>
                    </a:lnTo>
                    <a:lnTo>
                      <a:pt x="38" y="36"/>
                    </a:lnTo>
                    <a:lnTo>
                      <a:pt x="38" y="27"/>
                    </a:lnTo>
                    <a:lnTo>
                      <a:pt x="38" y="27"/>
                    </a:lnTo>
                    <a:lnTo>
                      <a:pt x="32" y="31"/>
                    </a:lnTo>
                    <a:lnTo>
                      <a:pt x="19" y="31"/>
                    </a:lnTo>
                    <a:lnTo>
                      <a:pt x="19" y="31"/>
                    </a:lnTo>
                    <a:lnTo>
                      <a:pt x="19" y="22"/>
                    </a:lnTo>
                    <a:lnTo>
                      <a:pt x="25" y="22"/>
                    </a:lnTo>
                    <a:lnTo>
                      <a:pt x="32" y="22"/>
                    </a:lnTo>
                    <a:lnTo>
                      <a:pt x="38" y="22"/>
                    </a:lnTo>
                    <a:lnTo>
                      <a:pt x="38" y="22"/>
                    </a:lnTo>
                    <a:lnTo>
                      <a:pt x="38" y="18"/>
                    </a:lnTo>
                    <a:lnTo>
                      <a:pt x="25" y="18"/>
                    </a:lnTo>
                    <a:lnTo>
                      <a:pt x="19" y="18"/>
                    </a:lnTo>
                    <a:lnTo>
                      <a:pt x="19" y="13"/>
                    </a:lnTo>
                    <a:lnTo>
                      <a:pt x="19" y="13"/>
                    </a:lnTo>
                    <a:lnTo>
                      <a:pt x="25" y="9"/>
                    </a:lnTo>
                    <a:lnTo>
                      <a:pt x="32" y="13"/>
                    </a:lnTo>
                    <a:lnTo>
                      <a:pt x="38" y="13"/>
                    </a:lnTo>
                    <a:lnTo>
                      <a:pt x="38" y="9"/>
                    </a:lnTo>
                    <a:lnTo>
                      <a:pt x="38" y="9"/>
                    </a:lnTo>
                    <a:lnTo>
                      <a:pt x="32" y="9"/>
                    </a:lnTo>
                    <a:lnTo>
                      <a:pt x="13" y="4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19" y="0"/>
                    </a:lnTo>
                    <a:lnTo>
                      <a:pt x="51" y="4"/>
                    </a:lnTo>
                    <a:lnTo>
                      <a:pt x="51" y="4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38" name="Freeform 1514"/>
              <p:cNvSpPr>
                <a:spLocks/>
              </p:cNvSpPr>
              <p:nvPr/>
            </p:nvSpPr>
            <p:spPr bwMode="auto">
              <a:xfrm>
                <a:off x="4638" y="1655"/>
                <a:ext cx="19" cy="18"/>
              </a:xfrm>
              <a:custGeom>
                <a:avLst/>
                <a:gdLst/>
                <a:ahLst/>
                <a:cxnLst>
                  <a:cxn ang="0">
                    <a:pos x="19" y="18"/>
                  </a:cxn>
                  <a:cxn ang="0">
                    <a:pos x="19" y="18"/>
                  </a:cxn>
                  <a:cxn ang="0">
                    <a:pos x="12" y="13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6" y="9"/>
                  </a:cxn>
                  <a:cxn ang="0">
                    <a:pos x="6" y="4"/>
                  </a:cxn>
                  <a:cxn ang="0">
                    <a:pos x="6" y="4"/>
                  </a:cxn>
                  <a:cxn ang="0">
                    <a:pos x="12" y="9"/>
                  </a:cxn>
                  <a:cxn ang="0">
                    <a:pos x="12" y="4"/>
                  </a:cxn>
                  <a:cxn ang="0">
                    <a:pos x="12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13"/>
                  </a:cxn>
                  <a:cxn ang="0">
                    <a:pos x="19" y="18"/>
                  </a:cxn>
                  <a:cxn ang="0">
                    <a:pos x="19" y="18"/>
                  </a:cxn>
                </a:cxnLst>
                <a:rect l="0" t="0" r="r" b="b"/>
                <a:pathLst>
                  <a:path w="19" h="18">
                    <a:moveTo>
                      <a:pt x="19" y="18"/>
                    </a:moveTo>
                    <a:lnTo>
                      <a:pt x="19" y="18"/>
                    </a:lnTo>
                    <a:lnTo>
                      <a:pt x="12" y="13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6" y="9"/>
                    </a:lnTo>
                    <a:lnTo>
                      <a:pt x="6" y="4"/>
                    </a:lnTo>
                    <a:lnTo>
                      <a:pt x="6" y="4"/>
                    </a:lnTo>
                    <a:lnTo>
                      <a:pt x="12" y="9"/>
                    </a:lnTo>
                    <a:lnTo>
                      <a:pt x="12" y="4"/>
                    </a:lnTo>
                    <a:lnTo>
                      <a:pt x="12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13"/>
                    </a:lnTo>
                    <a:lnTo>
                      <a:pt x="19" y="18"/>
                    </a:lnTo>
                    <a:lnTo>
                      <a:pt x="19" y="18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39" name="Freeform 1515"/>
              <p:cNvSpPr>
                <a:spLocks/>
              </p:cNvSpPr>
              <p:nvPr/>
            </p:nvSpPr>
            <p:spPr bwMode="auto">
              <a:xfrm>
                <a:off x="4960" y="1659"/>
                <a:ext cx="19" cy="9"/>
              </a:xfrm>
              <a:custGeom>
                <a:avLst/>
                <a:gdLst/>
                <a:ahLst/>
                <a:cxnLst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3" y="0"/>
                  </a:cxn>
                  <a:cxn ang="0">
                    <a:pos x="19" y="5"/>
                  </a:cxn>
                  <a:cxn ang="0">
                    <a:pos x="19" y="5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0" y="9"/>
                  </a:cxn>
                  <a:cxn ang="0">
                    <a:pos x="0" y="9"/>
                  </a:cxn>
                </a:cxnLst>
                <a:rect l="0" t="0" r="r" b="b"/>
                <a:pathLst>
                  <a:path w="19" h="9">
                    <a:moveTo>
                      <a:pt x="0" y="9"/>
                    </a:move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3" y="0"/>
                    </a:lnTo>
                    <a:lnTo>
                      <a:pt x="19" y="5"/>
                    </a:lnTo>
                    <a:lnTo>
                      <a:pt x="19" y="5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13" y="9"/>
                    </a:lnTo>
                    <a:lnTo>
                      <a:pt x="0" y="9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40" name="Freeform 1516"/>
              <p:cNvSpPr>
                <a:spLocks/>
              </p:cNvSpPr>
              <p:nvPr/>
            </p:nvSpPr>
            <p:spPr bwMode="auto">
              <a:xfrm>
                <a:off x="4941" y="1659"/>
                <a:ext cx="19" cy="9"/>
              </a:xfrm>
              <a:custGeom>
                <a:avLst/>
                <a:gdLst/>
                <a:ahLst/>
                <a:cxnLst>
                  <a:cxn ang="0">
                    <a:pos x="13" y="9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7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9" y="9"/>
                  </a:cxn>
                  <a:cxn ang="0">
                    <a:pos x="13" y="9"/>
                  </a:cxn>
                  <a:cxn ang="0">
                    <a:pos x="13" y="9"/>
                  </a:cxn>
                </a:cxnLst>
                <a:rect l="0" t="0" r="r" b="b"/>
                <a:pathLst>
                  <a:path w="19" h="9">
                    <a:moveTo>
                      <a:pt x="13" y="9"/>
                    </a:moveTo>
                    <a:lnTo>
                      <a:pt x="13" y="9"/>
                    </a:lnTo>
                    <a:lnTo>
                      <a:pt x="13" y="9"/>
                    </a:lnTo>
                    <a:lnTo>
                      <a:pt x="7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9" y="9"/>
                    </a:lnTo>
                    <a:lnTo>
                      <a:pt x="13" y="9"/>
                    </a:lnTo>
                    <a:lnTo>
                      <a:pt x="13" y="9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41" name="Freeform 1517"/>
              <p:cNvSpPr>
                <a:spLocks/>
              </p:cNvSpPr>
              <p:nvPr/>
            </p:nvSpPr>
            <p:spPr bwMode="auto">
              <a:xfrm>
                <a:off x="4897" y="1659"/>
                <a:ext cx="19" cy="9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5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13" y="5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5"/>
                  </a:cxn>
                  <a:cxn ang="0">
                    <a:pos x="19" y="9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19" h="9">
                    <a:moveTo>
                      <a:pt x="0" y="5"/>
                    </a:moveTo>
                    <a:lnTo>
                      <a:pt x="0" y="5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13" y="5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5"/>
                    </a:lnTo>
                    <a:lnTo>
                      <a:pt x="19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42" name="Freeform 1518"/>
              <p:cNvSpPr>
                <a:spLocks/>
              </p:cNvSpPr>
              <p:nvPr/>
            </p:nvSpPr>
            <p:spPr bwMode="auto">
              <a:xfrm>
                <a:off x="4201" y="1659"/>
                <a:ext cx="13" cy="18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3" y="0"/>
                  </a:cxn>
                  <a:cxn ang="0">
                    <a:pos x="13" y="9"/>
                  </a:cxn>
                  <a:cxn ang="0">
                    <a:pos x="13" y="14"/>
                  </a:cxn>
                  <a:cxn ang="0">
                    <a:pos x="13" y="18"/>
                  </a:cxn>
                  <a:cxn ang="0">
                    <a:pos x="6" y="18"/>
                  </a:cxn>
                  <a:cxn ang="0">
                    <a:pos x="6" y="18"/>
                  </a:cxn>
                  <a:cxn ang="0">
                    <a:pos x="0" y="14"/>
                  </a:cxn>
                  <a:cxn ang="0">
                    <a:pos x="6" y="14"/>
                  </a:cxn>
                  <a:cxn ang="0">
                    <a:pos x="6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6" y="0"/>
                  </a:cxn>
                  <a:cxn ang="0">
                    <a:pos x="13" y="0"/>
                  </a:cxn>
                  <a:cxn ang="0">
                    <a:pos x="13" y="0"/>
                  </a:cxn>
                </a:cxnLst>
                <a:rect l="0" t="0" r="r" b="b"/>
                <a:pathLst>
                  <a:path w="13" h="18">
                    <a:moveTo>
                      <a:pt x="13" y="0"/>
                    </a:moveTo>
                    <a:lnTo>
                      <a:pt x="13" y="0"/>
                    </a:lnTo>
                    <a:lnTo>
                      <a:pt x="13" y="9"/>
                    </a:lnTo>
                    <a:lnTo>
                      <a:pt x="13" y="14"/>
                    </a:lnTo>
                    <a:lnTo>
                      <a:pt x="13" y="18"/>
                    </a:lnTo>
                    <a:lnTo>
                      <a:pt x="6" y="18"/>
                    </a:lnTo>
                    <a:lnTo>
                      <a:pt x="6" y="18"/>
                    </a:lnTo>
                    <a:lnTo>
                      <a:pt x="0" y="14"/>
                    </a:lnTo>
                    <a:lnTo>
                      <a:pt x="6" y="14"/>
                    </a:lnTo>
                    <a:lnTo>
                      <a:pt x="6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6" y="0"/>
                    </a:lnTo>
                    <a:lnTo>
                      <a:pt x="13" y="0"/>
                    </a:lnTo>
                    <a:lnTo>
                      <a:pt x="13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43" name="Freeform 1519"/>
              <p:cNvSpPr>
                <a:spLocks/>
              </p:cNvSpPr>
              <p:nvPr/>
            </p:nvSpPr>
            <p:spPr bwMode="auto">
              <a:xfrm>
                <a:off x="5359" y="1668"/>
                <a:ext cx="19" cy="9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0"/>
                  </a:cxn>
                  <a:cxn ang="0">
                    <a:pos x="6" y="5"/>
                  </a:cxn>
                  <a:cxn ang="0">
                    <a:pos x="19" y="0"/>
                  </a:cxn>
                  <a:cxn ang="0">
                    <a:pos x="19" y="0"/>
                  </a:cxn>
                  <a:cxn ang="0">
                    <a:pos x="19" y="5"/>
                  </a:cxn>
                  <a:cxn ang="0">
                    <a:pos x="13" y="9"/>
                  </a:cxn>
                  <a:cxn ang="0">
                    <a:pos x="6" y="9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19" h="9">
                    <a:moveTo>
                      <a:pt x="6" y="0"/>
                    </a:moveTo>
                    <a:lnTo>
                      <a:pt x="6" y="0"/>
                    </a:lnTo>
                    <a:lnTo>
                      <a:pt x="6" y="5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19" y="5"/>
                    </a:lnTo>
                    <a:lnTo>
                      <a:pt x="13" y="9"/>
                    </a:lnTo>
                    <a:lnTo>
                      <a:pt x="6" y="9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44" name="Freeform 1520"/>
              <p:cNvSpPr>
                <a:spLocks/>
              </p:cNvSpPr>
              <p:nvPr/>
            </p:nvSpPr>
            <p:spPr bwMode="auto">
              <a:xfrm>
                <a:off x="5644" y="1673"/>
                <a:ext cx="19" cy="13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0" y="13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4"/>
                  </a:cxn>
                  <a:cxn ang="0">
                    <a:pos x="13" y="4"/>
                  </a:cxn>
                  <a:cxn ang="0">
                    <a:pos x="13" y="4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3" y="0"/>
                  </a:cxn>
                  <a:cxn ang="0">
                    <a:pos x="19" y="4"/>
                  </a:cxn>
                  <a:cxn ang="0">
                    <a:pos x="19" y="13"/>
                  </a:cxn>
                  <a:cxn ang="0">
                    <a:pos x="19" y="13"/>
                  </a:cxn>
                  <a:cxn ang="0">
                    <a:pos x="6" y="9"/>
                  </a:cxn>
                  <a:cxn ang="0">
                    <a:pos x="6" y="9"/>
                  </a:cxn>
                  <a:cxn ang="0">
                    <a:pos x="0" y="13"/>
                  </a:cxn>
                  <a:cxn ang="0">
                    <a:pos x="0" y="13"/>
                  </a:cxn>
                </a:cxnLst>
                <a:rect l="0" t="0" r="r" b="b"/>
                <a:pathLst>
                  <a:path w="19" h="13">
                    <a:moveTo>
                      <a:pt x="0" y="13"/>
                    </a:moveTo>
                    <a:lnTo>
                      <a:pt x="0" y="13"/>
                    </a:lnTo>
                    <a:lnTo>
                      <a:pt x="0" y="4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6" y="4"/>
                    </a:lnTo>
                    <a:lnTo>
                      <a:pt x="13" y="4"/>
                    </a:lnTo>
                    <a:lnTo>
                      <a:pt x="13" y="4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3" y="0"/>
                    </a:lnTo>
                    <a:lnTo>
                      <a:pt x="19" y="4"/>
                    </a:lnTo>
                    <a:lnTo>
                      <a:pt x="19" y="13"/>
                    </a:lnTo>
                    <a:lnTo>
                      <a:pt x="19" y="13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0" y="13"/>
                    </a:ln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4E91C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2747" name="Freeform 1723"/>
            <p:cNvSpPr>
              <a:spLocks/>
            </p:cNvSpPr>
            <p:nvPr/>
          </p:nvSpPr>
          <p:spPr bwMode="auto">
            <a:xfrm>
              <a:off x="8156575" y="3133726"/>
              <a:ext cx="30163" cy="206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9"/>
                </a:cxn>
                <a:cxn ang="0">
                  <a:pos x="12" y="13"/>
                </a:cxn>
                <a:cxn ang="0">
                  <a:pos x="12" y="13"/>
                </a:cxn>
                <a:cxn ang="0">
                  <a:pos x="19" y="9"/>
                </a:cxn>
                <a:cxn ang="0">
                  <a:pos x="19" y="9"/>
                </a:cxn>
                <a:cxn ang="0">
                  <a:pos x="12" y="4"/>
                </a:cxn>
                <a:cxn ang="0">
                  <a:pos x="12" y="0"/>
                </a:cxn>
                <a:cxn ang="0">
                  <a:pos x="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9" h="13"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9" y="9"/>
                  </a:lnTo>
                  <a:lnTo>
                    <a:pt x="19" y="9"/>
                  </a:lnTo>
                  <a:lnTo>
                    <a:pt x="12" y="4"/>
                  </a:lnTo>
                  <a:lnTo>
                    <a:pt x="12" y="0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4963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48" name="Freeform 1724"/>
            <p:cNvSpPr>
              <a:spLocks/>
            </p:cNvSpPr>
            <p:nvPr/>
          </p:nvSpPr>
          <p:spPr bwMode="auto">
            <a:xfrm>
              <a:off x="8386763" y="3133726"/>
              <a:ext cx="69850" cy="20638"/>
            </a:xfrm>
            <a:custGeom>
              <a:avLst/>
              <a:gdLst/>
              <a:ahLst/>
              <a:cxnLst>
                <a:cxn ang="0">
                  <a:pos x="0" y="9"/>
                </a:cxn>
                <a:cxn ang="0">
                  <a:pos x="0" y="9"/>
                </a:cxn>
                <a:cxn ang="0">
                  <a:pos x="25" y="13"/>
                </a:cxn>
                <a:cxn ang="0">
                  <a:pos x="32" y="13"/>
                </a:cxn>
                <a:cxn ang="0">
                  <a:pos x="44" y="9"/>
                </a:cxn>
                <a:cxn ang="0">
                  <a:pos x="44" y="9"/>
                </a:cxn>
                <a:cxn ang="0">
                  <a:pos x="38" y="4"/>
                </a:cxn>
                <a:cxn ang="0">
                  <a:pos x="19" y="0"/>
                </a:cxn>
                <a:cxn ang="0">
                  <a:pos x="6" y="4"/>
                </a:cxn>
                <a:cxn ang="0">
                  <a:pos x="0" y="9"/>
                </a:cxn>
                <a:cxn ang="0">
                  <a:pos x="0" y="9"/>
                </a:cxn>
              </a:cxnLst>
              <a:rect l="0" t="0" r="r" b="b"/>
              <a:pathLst>
                <a:path w="44" h="13">
                  <a:moveTo>
                    <a:pt x="0" y="9"/>
                  </a:moveTo>
                  <a:lnTo>
                    <a:pt x="0" y="9"/>
                  </a:lnTo>
                  <a:lnTo>
                    <a:pt x="25" y="13"/>
                  </a:lnTo>
                  <a:lnTo>
                    <a:pt x="32" y="13"/>
                  </a:lnTo>
                  <a:lnTo>
                    <a:pt x="44" y="9"/>
                  </a:lnTo>
                  <a:lnTo>
                    <a:pt x="44" y="9"/>
                  </a:lnTo>
                  <a:lnTo>
                    <a:pt x="38" y="4"/>
                  </a:lnTo>
                  <a:lnTo>
                    <a:pt x="19" y="0"/>
                  </a:lnTo>
                  <a:lnTo>
                    <a:pt x="6" y="4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64963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49" name="Freeform 1725"/>
            <p:cNvSpPr>
              <a:spLocks/>
            </p:cNvSpPr>
            <p:nvPr/>
          </p:nvSpPr>
          <p:spPr bwMode="auto">
            <a:xfrm>
              <a:off x="8085138" y="3162301"/>
              <a:ext cx="41275" cy="20638"/>
            </a:xfrm>
            <a:custGeom>
              <a:avLst/>
              <a:gdLst/>
              <a:ahLst/>
              <a:cxnLst>
                <a:cxn ang="0">
                  <a:pos x="0" y="9"/>
                </a:cxn>
                <a:cxn ang="0">
                  <a:pos x="0" y="9"/>
                </a:cxn>
                <a:cxn ang="0">
                  <a:pos x="13" y="13"/>
                </a:cxn>
                <a:cxn ang="0">
                  <a:pos x="26" y="9"/>
                </a:cxn>
                <a:cxn ang="0">
                  <a:pos x="26" y="9"/>
                </a:cxn>
                <a:cxn ang="0">
                  <a:pos x="26" y="0"/>
                </a:cxn>
                <a:cxn ang="0">
                  <a:pos x="13" y="0"/>
                </a:cxn>
                <a:cxn ang="0">
                  <a:pos x="7" y="0"/>
                </a:cxn>
                <a:cxn ang="0">
                  <a:pos x="0" y="9"/>
                </a:cxn>
                <a:cxn ang="0">
                  <a:pos x="0" y="9"/>
                </a:cxn>
              </a:cxnLst>
              <a:rect l="0" t="0" r="r" b="b"/>
              <a:pathLst>
                <a:path w="26" h="13">
                  <a:moveTo>
                    <a:pt x="0" y="9"/>
                  </a:moveTo>
                  <a:lnTo>
                    <a:pt x="0" y="9"/>
                  </a:lnTo>
                  <a:lnTo>
                    <a:pt x="13" y="13"/>
                  </a:lnTo>
                  <a:lnTo>
                    <a:pt x="26" y="9"/>
                  </a:lnTo>
                  <a:lnTo>
                    <a:pt x="26" y="9"/>
                  </a:lnTo>
                  <a:lnTo>
                    <a:pt x="26" y="0"/>
                  </a:lnTo>
                  <a:lnTo>
                    <a:pt x="13" y="0"/>
                  </a:lnTo>
                  <a:lnTo>
                    <a:pt x="7" y="0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64963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50" name="Freeform 1726"/>
            <p:cNvSpPr>
              <a:spLocks/>
            </p:cNvSpPr>
            <p:nvPr/>
          </p:nvSpPr>
          <p:spPr bwMode="auto">
            <a:xfrm>
              <a:off x="7904163" y="3162301"/>
              <a:ext cx="20638" cy="6350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13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7" y="4"/>
                </a:cxn>
                <a:cxn ang="0">
                  <a:pos x="7" y="4"/>
                </a:cxn>
                <a:cxn ang="0">
                  <a:pos x="13" y="4"/>
                </a:cxn>
                <a:cxn ang="0">
                  <a:pos x="13" y="0"/>
                </a:cxn>
                <a:cxn ang="0">
                  <a:pos x="13" y="0"/>
                </a:cxn>
              </a:cxnLst>
              <a:rect l="0" t="0" r="r" b="b"/>
              <a:pathLst>
                <a:path w="13" h="4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7" y="4"/>
                  </a:lnTo>
                  <a:lnTo>
                    <a:pt x="7" y="4"/>
                  </a:lnTo>
                  <a:lnTo>
                    <a:pt x="13" y="4"/>
                  </a:lnTo>
                  <a:lnTo>
                    <a:pt x="13" y="0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64963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51" name="Freeform 1727"/>
            <p:cNvSpPr>
              <a:spLocks/>
            </p:cNvSpPr>
            <p:nvPr/>
          </p:nvSpPr>
          <p:spPr bwMode="auto">
            <a:xfrm>
              <a:off x="8015288" y="3168651"/>
              <a:ext cx="39688" cy="36513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25" y="0"/>
                </a:cxn>
                <a:cxn ang="0">
                  <a:pos x="13" y="0"/>
                </a:cxn>
                <a:cxn ang="0">
                  <a:pos x="13" y="0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13" y="23"/>
                </a:cxn>
                <a:cxn ang="0">
                  <a:pos x="19" y="18"/>
                </a:cxn>
                <a:cxn ang="0">
                  <a:pos x="25" y="0"/>
                </a:cxn>
                <a:cxn ang="0">
                  <a:pos x="25" y="0"/>
                </a:cxn>
              </a:cxnLst>
              <a:rect l="0" t="0" r="r" b="b"/>
              <a:pathLst>
                <a:path w="25" h="23">
                  <a:moveTo>
                    <a:pt x="25" y="0"/>
                  </a:moveTo>
                  <a:lnTo>
                    <a:pt x="25" y="0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13" y="23"/>
                  </a:lnTo>
                  <a:lnTo>
                    <a:pt x="19" y="18"/>
                  </a:lnTo>
                  <a:lnTo>
                    <a:pt x="25" y="0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64963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52" name="Freeform 1728"/>
            <p:cNvSpPr>
              <a:spLocks/>
            </p:cNvSpPr>
            <p:nvPr/>
          </p:nvSpPr>
          <p:spPr bwMode="auto">
            <a:xfrm>
              <a:off x="7954963" y="3182938"/>
              <a:ext cx="30163" cy="14288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19" y="0"/>
                </a:cxn>
                <a:cxn ang="0">
                  <a:pos x="6" y="0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6" y="9"/>
                </a:cxn>
                <a:cxn ang="0">
                  <a:pos x="13" y="9"/>
                </a:cxn>
                <a:cxn ang="0">
                  <a:pos x="19" y="5"/>
                </a:cxn>
                <a:cxn ang="0">
                  <a:pos x="19" y="0"/>
                </a:cxn>
                <a:cxn ang="0">
                  <a:pos x="19" y="0"/>
                </a:cxn>
              </a:cxnLst>
              <a:rect l="0" t="0" r="r" b="b"/>
              <a:pathLst>
                <a:path w="19" h="9">
                  <a:moveTo>
                    <a:pt x="19" y="0"/>
                  </a:moveTo>
                  <a:lnTo>
                    <a:pt x="19" y="0"/>
                  </a:lnTo>
                  <a:lnTo>
                    <a:pt x="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6" y="9"/>
                  </a:lnTo>
                  <a:lnTo>
                    <a:pt x="13" y="9"/>
                  </a:lnTo>
                  <a:lnTo>
                    <a:pt x="19" y="5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64963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53" name="Freeform 1729"/>
            <p:cNvSpPr>
              <a:spLocks/>
            </p:cNvSpPr>
            <p:nvPr/>
          </p:nvSpPr>
          <p:spPr bwMode="auto">
            <a:xfrm>
              <a:off x="8426450" y="3190876"/>
              <a:ext cx="20638" cy="6350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13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7" y="4"/>
                </a:cxn>
                <a:cxn ang="0">
                  <a:pos x="13" y="0"/>
                </a:cxn>
                <a:cxn ang="0">
                  <a:pos x="13" y="0"/>
                </a:cxn>
              </a:cxnLst>
              <a:rect l="0" t="0" r="r" b="b"/>
              <a:pathLst>
                <a:path w="13" h="4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7" y="4"/>
                  </a:lnTo>
                  <a:lnTo>
                    <a:pt x="13" y="0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64963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54" name="Freeform 1730"/>
            <p:cNvSpPr>
              <a:spLocks/>
            </p:cNvSpPr>
            <p:nvPr/>
          </p:nvSpPr>
          <p:spPr bwMode="auto">
            <a:xfrm>
              <a:off x="8567738" y="3197226"/>
              <a:ext cx="30163" cy="142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5"/>
                </a:cxn>
                <a:cxn ang="0">
                  <a:pos x="6" y="9"/>
                </a:cxn>
                <a:cxn ang="0">
                  <a:pos x="19" y="9"/>
                </a:cxn>
                <a:cxn ang="0">
                  <a:pos x="19" y="9"/>
                </a:cxn>
                <a:cxn ang="0">
                  <a:pos x="19" y="5"/>
                </a:cxn>
                <a:cxn ang="0">
                  <a:pos x="1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9" h="9">
                  <a:moveTo>
                    <a:pt x="0" y="0"/>
                  </a:moveTo>
                  <a:lnTo>
                    <a:pt x="0" y="0"/>
                  </a:lnTo>
                  <a:lnTo>
                    <a:pt x="0" y="5"/>
                  </a:lnTo>
                  <a:lnTo>
                    <a:pt x="6" y="9"/>
                  </a:lnTo>
                  <a:lnTo>
                    <a:pt x="19" y="9"/>
                  </a:lnTo>
                  <a:lnTo>
                    <a:pt x="19" y="9"/>
                  </a:lnTo>
                  <a:lnTo>
                    <a:pt x="19" y="5"/>
                  </a:lnTo>
                  <a:lnTo>
                    <a:pt x="1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4963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55" name="Freeform 1731"/>
            <p:cNvSpPr>
              <a:spLocks/>
            </p:cNvSpPr>
            <p:nvPr/>
          </p:nvSpPr>
          <p:spPr bwMode="auto">
            <a:xfrm>
              <a:off x="8175625" y="3248026"/>
              <a:ext cx="20638" cy="20638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13" y="0"/>
                </a:cxn>
                <a:cxn ang="0">
                  <a:pos x="7" y="0"/>
                </a:cxn>
                <a:cxn ang="0">
                  <a:pos x="0" y="4"/>
                </a:cxn>
                <a:cxn ang="0">
                  <a:pos x="0" y="9"/>
                </a:cxn>
                <a:cxn ang="0">
                  <a:pos x="7" y="13"/>
                </a:cxn>
                <a:cxn ang="0">
                  <a:pos x="7" y="13"/>
                </a:cxn>
                <a:cxn ang="0">
                  <a:pos x="13" y="9"/>
                </a:cxn>
                <a:cxn ang="0">
                  <a:pos x="13" y="0"/>
                </a:cxn>
                <a:cxn ang="0">
                  <a:pos x="13" y="0"/>
                </a:cxn>
              </a:cxnLst>
              <a:rect l="0" t="0" r="r" b="b"/>
              <a:pathLst>
                <a:path w="13" h="13">
                  <a:moveTo>
                    <a:pt x="13" y="0"/>
                  </a:moveTo>
                  <a:lnTo>
                    <a:pt x="13" y="0"/>
                  </a:lnTo>
                  <a:lnTo>
                    <a:pt x="7" y="0"/>
                  </a:lnTo>
                  <a:lnTo>
                    <a:pt x="0" y="4"/>
                  </a:lnTo>
                  <a:lnTo>
                    <a:pt x="0" y="9"/>
                  </a:lnTo>
                  <a:lnTo>
                    <a:pt x="7" y="13"/>
                  </a:lnTo>
                  <a:lnTo>
                    <a:pt x="7" y="13"/>
                  </a:lnTo>
                  <a:lnTo>
                    <a:pt x="13" y="9"/>
                  </a:lnTo>
                  <a:lnTo>
                    <a:pt x="13" y="0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64963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56" name="Freeform 1732"/>
            <p:cNvSpPr>
              <a:spLocks/>
            </p:cNvSpPr>
            <p:nvPr/>
          </p:nvSpPr>
          <p:spPr bwMode="auto">
            <a:xfrm>
              <a:off x="8145463" y="3254376"/>
              <a:ext cx="20638" cy="22225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7" y="0"/>
                </a:cxn>
                <a:cxn ang="0">
                  <a:pos x="0" y="5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7" y="14"/>
                </a:cxn>
                <a:cxn ang="0">
                  <a:pos x="13" y="9"/>
                </a:cxn>
                <a:cxn ang="0">
                  <a:pos x="13" y="5"/>
                </a:cxn>
                <a:cxn ang="0">
                  <a:pos x="7" y="0"/>
                </a:cxn>
                <a:cxn ang="0">
                  <a:pos x="7" y="0"/>
                </a:cxn>
              </a:cxnLst>
              <a:rect l="0" t="0" r="r" b="b"/>
              <a:pathLst>
                <a:path w="13" h="14">
                  <a:moveTo>
                    <a:pt x="7" y="0"/>
                  </a:moveTo>
                  <a:lnTo>
                    <a:pt x="7" y="0"/>
                  </a:lnTo>
                  <a:lnTo>
                    <a:pt x="0" y="5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7" y="14"/>
                  </a:lnTo>
                  <a:lnTo>
                    <a:pt x="13" y="9"/>
                  </a:lnTo>
                  <a:lnTo>
                    <a:pt x="13" y="5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64963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57" name="Freeform 1733"/>
            <p:cNvSpPr>
              <a:spLocks noEditPoints="1"/>
            </p:cNvSpPr>
            <p:nvPr/>
          </p:nvSpPr>
          <p:spPr bwMode="auto">
            <a:xfrm>
              <a:off x="7773988" y="2655888"/>
              <a:ext cx="1004888" cy="784225"/>
            </a:xfrm>
            <a:custGeom>
              <a:avLst/>
              <a:gdLst/>
              <a:ahLst/>
              <a:cxnLst>
                <a:cxn ang="0">
                  <a:pos x="272" y="36"/>
                </a:cxn>
                <a:cxn ang="0">
                  <a:pos x="272" y="18"/>
                </a:cxn>
                <a:cxn ang="0">
                  <a:pos x="291" y="0"/>
                </a:cxn>
                <a:cxn ang="0">
                  <a:pos x="316" y="27"/>
                </a:cxn>
                <a:cxn ang="0">
                  <a:pos x="380" y="45"/>
                </a:cxn>
                <a:cxn ang="0">
                  <a:pos x="437" y="31"/>
                </a:cxn>
                <a:cxn ang="0">
                  <a:pos x="430" y="71"/>
                </a:cxn>
                <a:cxn ang="0">
                  <a:pos x="462" y="94"/>
                </a:cxn>
                <a:cxn ang="0">
                  <a:pos x="500" y="152"/>
                </a:cxn>
                <a:cxn ang="0">
                  <a:pos x="576" y="193"/>
                </a:cxn>
                <a:cxn ang="0">
                  <a:pos x="519" y="211"/>
                </a:cxn>
                <a:cxn ang="0">
                  <a:pos x="582" y="233"/>
                </a:cxn>
                <a:cxn ang="0">
                  <a:pos x="494" y="256"/>
                </a:cxn>
                <a:cxn ang="0">
                  <a:pos x="563" y="251"/>
                </a:cxn>
                <a:cxn ang="0">
                  <a:pos x="582" y="269"/>
                </a:cxn>
                <a:cxn ang="0">
                  <a:pos x="589" y="319"/>
                </a:cxn>
                <a:cxn ang="0">
                  <a:pos x="538" y="332"/>
                </a:cxn>
                <a:cxn ang="0">
                  <a:pos x="449" y="332"/>
                </a:cxn>
                <a:cxn ang="0">
                  <a:pos x="443" y="350"/>
                </a:cxn>
                <a:cxn ang="0">
                  <a:pos x="411" y="368"/>
                </a:cxn>
                <a:cxn ang="0">
                  <a:pos x="418" y="476"/>
                </a:cxn>
                <a:cxn ang="0">
                  <a:pos x="260" y="480"/>
                </a:cxn>
                <a:cxn ang="0">
                  <a:pos x="291" y="355"/>
                </a:cxn>
                <a:cxn ang="0">
                  <a:pos x="215" y="359"/>
                </a:cxn>
                <a:cxn ang="0">
                  <a:pos x="95" y="382"/>
                </a:cxn>
                <a:cxn ang="0">
                  <a:pos x="101" y="350"/>
                </a:cxn>
                <a:cxn ang="0">
                  <a:pos x="82" y="301"/>
                </a:cxn>
                <a:cxn ang="0">
                  <a:pos x="13" y="287"/>
                </a:cxn>
                <a:cxn ang="0">
                  <a:pos x="25" y="238"/>
                </a:cxn>
                <a:cxn ang="0">
                  <a:pos x="57" y="202"/>
                </a:cxn>
                <a:cxn ang="0">
                  <a:pos x="63" y="134"/>
                </a:cxn>
                <a:cxn ang="0">
                  <a:pos x="89" y="103"/>
                </a:cxn>
                <a:cxn ang="0">
                  <a:pos x="127" y="85"/>
                </a:cxn>
                <a:cxn ang="0">
                  <a:pos x="177" y="89"/>
                </a:cxn>
                <a:cxn ang="0">
                  <a:pos x="146" y="63"/>
                </a:cxn>
                <a:cxn ang="0">
                  <a:pos x="234" y="85"/>
                </a:cxn>
                <a:cxn ang="0">
                  <a:pos x="234" y="71"/>
                </a:cxn>
                <a:cxn ang="0">
                  <a:pos x="203" y="45"/>
                </a:cxn>
                <a:cxn ang="0">
                  <a:pos x="203" y="18"/>
                </a:cxn>
                <a:cxn ang="0">
                  <a:pos x="399" y="54"/>
                </a:cxn>
                <a:cxn ang="0">
                  <a:pos x="335" y="63"/>
                </a:cxn>
                <a:cxn ang="0">
                  <a:pos x="253" y="63"/>
                </a:cxn>
                <a:cxn ang="0">
                  <a:pos x="373" y="80"/>
                </a:cxn>
                <a:cxn ang="0">
                  <a:pos x="392" y="121"/>
                </a:cxn>
                <a:cxn ang="0">
                  <a:pos x="133" y="121"/>
                </a:cxn>
                <a:cxn ang="0">
                  <a:pos x="196" y="130"/>
                </a:cxn>
                <a:cxn ang="0">
                  <a:pos x="127" y="157"/>
                </a:cxn>
                <a:cxn ang="0">
                  <a:pos x="367" y="152"/>
                </a:cxn>
                <a:cxn ang="0">
                  <a:pos x="291" y="193"/>
                </a:cxn>
                <a:cxn ang="0">
                  <a:pos x="196" y="202"/>
                </a:cxn>
                <a:cxn ang="0">
                  <a:pos x="184" y="206"/>
                </a:cxn>
                <a:cxn ang="0">
                  <a:pos x="399" y="233"/>
                </a:cxn>
                <a:cxn ang="0">
                  <a:pos x="304" y="229"/>
                </a:cxn>
                <a:cxn ang="0">
                  <a:pos x="462" y="242"/>
                </a:cxn>
                <a:cxn ang="0">
                  <a:pos x="165" y="256"/>
                </a:cxn>
                <a:cxn ang="0">
                  <a:pos x="190" y="251"/>
                </a:cxn>
                <a:cxn ang="0">
                  <a:pos x="411" y="269"/>
                </a:cxn>
                <a:cxn ang="0">
                  <a:pos x="462" y="274"/>
                </a:cxn>
                <a:cxn ang="0">
                  <a:pos x="544" y="283"/>
                </a:cxn>
                <a:cxn ang="0">
                  <a:pos x="253" y="314"/>
                </a:cxn>
                <a:cxn ang="0">
                  <a:pos x="386" y="310"/>
                </a:cxn>
                <a:cxn ang="0">
                  <a:pos x="95" y="319"/>
                </a:cxn>
                <a:cxn ang="0">
                  <a:pos x="127" y="341"/>
                </a:cxn>
              </a:cxnLst>
              <a:rect l="0" t="0" r="r" b="b"/>
              <a:pathLst>
                <a:path w="633" h="494">
                  <a:moveTo>
                    <a:pt x="203" y="18"/>
                  </a:moveTo>
                  <a:lnTo>
                    <a:pt x="203" y="18"/>
                  </a:lnTo>
                  <a:lnTo>
                    <a:pt x="203" y="22"/>
                  </a:lnTo>
                  <a:lnTo>
                    <a:pt x="203" y="31"/>
                  </a:lnTo>
                  <a:lnTo>
                    <a:pt x="203" y="31"/>
                  </a:lnTo>
                  <a:lnTo>
                    <a:pt x="215" y="27"/>
                  </a:lnTo>
                  <a:lnTo>
                    <a:pt x="215" y="22"/>
                  </a:lnTo>
                  <a:lnTo>
                    <a:pt x="215" y="18"/>
                  </a:lnTo>
                  <a:lnTo>
                    <a:pt x="215" y="18"/>
                  </a:lnTo>
                  <a:lnTo>
                    <a:pt x="222" y="22"/>
                  </a:lnTo>
                  <a:lnTo>
                    <a:pt x="234" y="27"/>
                  </a:lnTo>
                  <a:lnTo>
                    <a:pt x="247" y="36"/>
                  </a:lnTo>
                  <a:lnTo>
                    <a:pt x="247" y="36"/>
                  </a:lnTo>
                  <a:lnTo>
                    <a:pt x="260" y="31"/>
                  </a:lnTo>
                  <a:lnTo>
                    <a:pt x="266" y="27"/>
                  </a:lnTo>
                  <a:lnTo>
                    <a:pt x="272" y="31"/>
                  </a:lnTo>
                  <a:lnTo>
                    <a:pt x="272" y="31"/>
                  </a:lnTo>
                  <a:lnTo>
                    <a:pt x="272" y="36"/>
                  </a:lnTo>
                  <a:lnTo>
                    <a:pt x="272" y="40"/>
                  </a:lnTo>
                  <a:lnTo>
                    <a:pt x="260" y="49"/>
                  </a:lnTo>
                  <a:lnTo>
                    <a:pt x="260" y="49"/>
                  </a:lnTo>
                  <a:lnTo>
                    <a:pt x="272" y="54"/>
                  </a:lnTo>
                  <a:lnTo>
                    <a:pt x="272" y="54"/>
                  </a:lnTo>
                  <a:lnTo>
                    <a:pt x="285" y="45"/>
                  </a:lnTo>
                  <a:lnTo>
                    <a:pt x="285" y="45"/>
                  </a:lnTo>
                  <a:lnTo>
                    <a:pt x="291" y="40"/>
                  </a:lnTo>
                  <a:lnTo>
                    <a:pt x="291" y="40"/>
                  </a:lnTo>
                  <a:lnTo>
                    <a:pt x="285" y="31"/>
                  </a:lnTo>
                  <a:lnTo>
                    <a:pt x="279" y="27"/>
                  </a:lnTo>
                  <a:lnTo>
                    <a:pt x="279" y="27"/>
                  </a:lnTo>
                  <a:lnTo>
                    <a:pt x="285" y="22"/>
                  </a:lnTo>
                  <a:lnTo>
                    <a:pt x="285" y="18"/>
                  </a:lnTo>
                  <a:lnTo>
                    <a:pt x="285" y="18"/>
                  </a:lnTo>
                  <a:lnTo>
                    <a:pt x="285" y="18"/>
                  </a:lnTo>
                  <a:lnTo>
                    <a:pt x="279" y="18"/>
                  </a:lnTo>
                  <a:lnTo>
                    <a:pt x="272" y="18"/>
                  </a:lnTo>
                  <a:lnTo>
                    <a:pt x="272" y="22"/>
                  </a:lnTo>
                  <a:lnTo>
                    <a:pt x="266" y="22"/>
                  </a:lnTo>
                  <a:lnTo>
                    <a:pt x="266" y="22"/>
                  </a:lnTo>
                  <a:lnTo>
                    <a:pt x="260" y="27"/>
                  </a:lnTo>
                  <a:lnTo>
                    <a:pt x="253" y="22"/>
                  </a:lnTo>
                  <a:lnTo>
                    <a:pt x="241" y="18"/>
                  </a:lnTo>
                  <a:lnTo>
                    <a:pt x="241" y="18"/>
                  </a:lnTo>
                  <a:lnTo>
                    <a:pt x="253" y="13"/>
                  </a:lnTo>
                  <a:lnTo>
                    <a:pt x="260" y="13"/>
                  </a:lnTo>
                  <a:lnTo>
                    <a:pt x="260" y="13"/>
                  </a:lnTo>
                  <a:lnTo>
                    <a:pt x="266" y="13"/>
                  </a:lnTo>
                  <a:lnTo>
                    <a:pt x="266" y="13"/>
                  </a:lnTo>
                  <a:lnTo>
                    <a:pt x="279" y="13"/>
                  </a:lnTo>
                  <a:lnTo>
                    <a:pt x="279" y="13"/>
                  </a:lnTo>
                  <a:lnTo>
                    <a:pt x="285" y="4"/>
                  </a:lnTo>
                  <a:lnTo>
                    <a:pt x="285" y="0"/>
                  </a:lnTo>
                  <a:lnTo>
                    <a:pt x="291" y="0"/>
                  </a:lnTo>
                  <a:lnTo>
                    <a:pt x="291" y="0"/>
                  </a:lnTo>
                  <a:lnTo>
                    <a:pt x="297" y="0"/>
                  </a:lnTo>
                  <a:lnTo>
                    <a:pt x="304" y="4"/>
                  </a:lnTo>
                  <a:lnTo>
                    <a:pt x="304" y="13"/>
                  </a:lnTo>
                  <a:lnTo>
                    <a:pt x="304" y="13"/>
                  </a:lnTo>
                  <a:lnTo>
                    <a:pt x="310" y="9"/>
                  </a:lnTo>
                  <a:lnTo>
                    <a:pt x="316" y="13"/>
                  </a:lnTo>
                  <a:lnTo>
                    <a:pt x="316" y="13"/>
                  </a:lnTo>
                  <a:lnTo>
                    <a:pt x="329" y="4"/>
                  </a:lnTo>
                  <a:lnTo>
                    <a:pt x="335" y="4"/>
                  </a:lnTo>
                  <a:lnTo>
                    <a:pt x="342" y="0"/>
                  </a:lnTo>
                  <a:lnTo>
                    <a:pt x="342" y="0"/>
                  </a:lnTo>
                  <a:lnTo>
                    <a:pt x="342" y="9"/>
                  </a:lnTo>
                  <a:lnTo>
                    <a:pt x="342" y="13"/>
                  </a:lnTo>
                  <a:lnTo>
                    <a:pt x="342" y="18"/>
                  </a:lnTo>
                  <a:lnTo>
                    <a:pt x="342" y="27"/>
                  </a:lnTo>
                  <a:lnTo>
                    <a:pt x="342" y="27"/>
                  </a:lnTo>
                  <a:lnTo>
                    <a:pt x="316" y="27"/>
                  </a:lnTo>
                  <a:lnTo>
                    <a:pt x="316" y="27"/>
                  </a:lnTo>
                  <a:lnTo>
                    <a:pt x="310" y="18"/>
                  </a:lnTo>
                  <a:lnTo>
                    <a:pt x="304" y="18"/>
                  </a:lnTo>
                  <a:lnTo>
                    <a:pt x="291" y="18"/>
                  </a:lnTo>
                  <a:lnTo>
                    <a:pt x="291" y="18"/>
                  </a:lnTo>
                  <a:lnTo>
                    <a:pt x="291" y="22"/>
                  </a:lnTo>
                  <a:lnTo>
                    <a:pt x="297" y="31"/>
                  </a:lnTo>
                  <a:lnTo>
                    <a:pt x="297" y="31"/>
                  </a:lnTo>
                  <a:lnTo>
                    <a:pt x="316" y="31"/>
                  </a:lnTo>
                  <a:lnTo>
                    <a:pt x="329" y="36"/>
                  </a:lnTo>
                  <a:lnTo>
                    <a:pt x="329" y="36"/>
                  </a:lnTo>
                  <a:lnTo>
                    <a:pt x="342" y="31"/>
                  </a:lnTo>
                  <a:lnTo>
                    <a:pt x="367" y="31"/>
                  </a:lnTo>
                  <a:lnTo>
                    <a:pt x="367" y="31"/>
                  </a:lnTo>
                  <a:lnTo>
                    <a:pt x="354" y="40"/>
                  </a:lnTo>
                  <a:lnTo>
                    <a:pt x="348" y="45"/>
                  </a:lnTo>
                  <a:lnTo>
                    <a:pt x="348" y="45"/>
                  </a:lnTo>
                  <a:lnTo>
                    <a:pt x="380" y="45"/>
                  </a:lnTo>
                  <a:lnTo>
                    <a:pt x="380" y="45"/>
                  </a:lnTo>
                  <a:lnTo>
                    <a:pt x="380" y="40"/>
                  </a:lnTo>
                  <a:lnTo>
                    <a:pt x="380" y="31"/>
                  </a:lnTo>
                  <a:lnTo>
                    <a:pt x="380" y="31"/>
                  </a:lnTo>
                  <a:lnTo>
                    <a:pt x="392" y="36"/>
                  </a:lnTo>
                  <a:lnTo>
                    <a:pt x="399" y="31"/>
                  </a:lnTo>
                  <a:lnTo>
                    <a:pt x="418" y="31"/>
                  </a:lnTo>
                  <a:lnTo>
                    <a:pt x="418" y="31"/>
                  </a:lnTo>
                  <a:lnTo>
                    <a:pt x="430" y="18"/>
                  </a:lnTo>
                  <a:lnTo>
                    <a:pt x="443" y="13"/>
                  </a:lnTo>
                  <a:lnTo>
                    <a:pt x="456" y="13"/>
                  </a:lnTo>
                  <a:lnTo>
                    <a:pt x="456" y="13"/>
                  </a:lnTo>
                  <a:lnTo>
                    <a:pt x="449" y="18"/>
                  </a:lnTo>
                  <a:lnTo>
                    <a:pt x="443" y="18"/>
                  </a:lnTo>
                  <a:lnTo>
                    <a:pt x="443" y="18"/>
                  </a:lnTo>
                  <a:lnTo>
                    <a:pt x="443" y="27"/>
                  </a:lnTo>
                  <a:lnTo>
                    <a:pt x="443" y="27"/>
                  </a:lnTo>
                  <a:lnTo>
                    <a:pt x="443" y="27"/>
                  </a:lnTo>
                  <a:lnTo>
                    <a:pt x="437" y="31"/>
                  </a:lnTo>
                  <a:lnTo>
                    <a:pt x="437" y="31"/>
                  </a:lnTo>
                  <a:lnTo>
                    <a:pt x="449" y="36"/>
                  </a:lnTo>
                  <a:lnTo>
                    <a:pt x="449" y="36"/>
                  </a:lnTo>
                  <a:lnTo>
                    <a:pt x="456" y="31"/>
                  </a:lnTo>
                  <a:lnTo>
                    <a:pt x="462" y="27"/>
                  </a:lnTo>
                  <a:lnTo>
                    <a:pt x="462" y="27"/>
                  </a:lnTo>
                  <a:lnTo>
                    <a:pt x="475" y="31"/>
                  </a:lnTo>
                  <a:lnTo>
                    <a:pt x="475" y="36"/>
                  </a:lnTo>
                  <a:lnTo>
                    <a:pt x="475" y="36"/>
                  </a:lnTo>
                  <a:lnTo>
                    <a:pt x="456" y="40"/>
                  </a:lnTo>
                  <a:lnTo>
                    <a:pt x="449" y="45"/>
                  </a:lnTo>
                  <a:lnTo>
                    <a:pt x="449" y="54"/>
                  </a:lnTo>
                  <a:lnTo>
                    <a:pt x="449" y="54"/>
                  </a:lnTo>
                  <a:lnTo>
                    <a:pt x="437" y="63"/>
                  </a:lnTo>
                  <a:lnTo>
                    <a:pt x="437" y="63"/>
                  </a:lnTo>
                  <a:lnTo>
                    <a:pt x="437" y="67"/>
                  </a:lnTo>
                  <a:lnTo>
                    <a:pt x="437" y="67"/>
                  </a:lnTo>
                  <a:lnTo>
                    <a:pt x="430" y="71"/>
                  </a:lnTo>
                  <a:lnTo>
                    <a:pt x="430" y="71"/>
                  </a:lnTo>
                  <a:lnTo>
                    <a:pt x="430" y="76"/>
                  </a:lnTo>
                  <a:lnTo>
                    <a:pt x="430" y="76"/>
                  </a:lnTo>
                  <a:lnTo>
                    <a:pt x="437" y="76"/>
                  </a:lnTo>
                  <a:lnTo>
                    <a:pt x="437" y="76"/>
                  </a:lnTo>
                  <a:lnTo>
                    <a:pt x="443" y="76"/>
                  </a:lnTo>
                  <a:lnTo>
                    <a:pt x="456" y="71"/>
                  </a:lnTo>
                  <a:lnTo>
                    <a:pt x="456" y="71"/>
                  </a:lnTo>
                  <a:lnTo>
                    <a:pt x="456" y="76"/>
                  </a:lnTo>
                  <a:lnTo>
                    <a:pt x="462" y="76"/>
                  </a:lnTo>
                  <a:lnTo>
                    <a:pt x="462" y="76"/>
                  </a:lnTo>
                  <a:lnTo>
                    <a:pt x="475" y="76"/>
                  </a:lnTo>
                  <a:lnTo>
                    <a:pt x="481" y="76"/>
                  </a:lnTo>
                  <a:lnTo>
                    <a:pt x="481" y="80"/>
                  </a:lnTo>
                  <a:lnTo>
                    <a:pt x="481" y="80"/>
                  </a:lnTo>
                  <a:lnTo>
                    <a:pt x="468" y="85"/>
                  </a:lnTo>
                  <a:lnTo>
                    <a:pt x="462" y="89"/>
                  </a:lnTo>
                  <a:lnTo>
                    <a:pt x="462" y="94"/>
                  </a:lnTo>
                  <a:lnTo>
                    <a:pt x="462" y="94"/>
                  </a:lnTo>
                  <a:lnTo>
                    <a:pt x="468" y="98"/>
                  </a:lnTo>
                  <a:lnTo>
                    <a:pt x="475" y="103"/>
                  </a:lnTo>
                  <a:lnTo>
                    <a:pt x="487" y="107"/>
                  </a:lnTo>
                  <a:lnTo>
                    <a:pt x="487" y="107"/>
                  </a:lnTo>
                  <a:lnTo>
                    <a:pt x="506" y="112"/>
                  </a:lnTo>
                  <a:lnTo>
                    <a:pt x="506" y="112"/>
                  </a:lnTo>
                  <a:lnTo>
                    <a:pt x="506" y="121"/>
                  </a:lnTo>
                  <a:lnTo>
                    <a:pt x="500" y="130"/>
                  </a:lnTo>
                  <a:lnTo>
                    <a:pt x="500" y="130"/>
                  </a:lnTo>
                  <a:lnTo>
                    <a:pt x="506" y="134"/>
                  </a:lnTo>
                  <a:lnTo>
                    <a:pt x="506" y="143"/>
                  </a:lnTo>
                  <a:lnTo>
                    <a:pt x="506" y="143"/>
                  </a:lnTo>
                  <a:lnTo>
                    <a:pt x="500" y="143"/>
                  </a:lnTo>
                  <a:lnTo>
                    <a:pt x="494" y="148"/>
                  </a:lnTo>
                  <a:lnTo>
                    <a:pt x="494" y="152"/>
                  </a:lnTo>
                  <a:lnTo>
                    <a:pt x="494" y="152"/>
                  </a:lnTo>
                  <a:lnTo>
                    <a:pt x="500" y="152"/>
                  </a:lnTo>
                  <a:lnTo>
                    <a:pt x="506" y="152"/>
                  </a:lnTo>
                  <a:lnTo>
                    <a:pt x="519" y="152"/>
                  </a:lnTo>
                  <a:lnTo>
                    <a:pt x="519" y="152"/>
                  </a:lnTo>
                  <a:lnTo>
                    <a:pt x="519" y="143"/>
                  </a:lnTo>
                  <a:lnTo>
                    <a:pt x="525" y="139"/>
                  </a:lnTo>
                  <a:lnTo>
                    <a:pt x="525" y="139"/>
                  </a:lnTo>
                  <a:lnTo>
                    <a:pt x="551" y="148"/>
                  </a:lnTo>
                  <a:lnTo>
                    <a:pt x="576" y="152"/>
                  </a:lnTo>
                  <a:lnTo>
                    <a:pt x="576" y="152"/>
                  </a:lnTo>
                  <a:lnTo>
                    <a:pt x="576" y="161"/>
                  </a:lnTo>
                  <a:lnTo>
                    <a:pt x="570" y="166"/>
                  </a:lnTo>
                  <a:lnTo>
                    <a:pt x="570" y="166"/>
                  </a:lnTo>
                  <a:lnTo>
                    <a:pt x="570" y="175"/>
                  </a:lnTo>
                  <a:lnTo>
                    <a:pt x="570" y="184"/>
                  </a:lnTo>
                  <a:lnTo>
                    <a:pt x="570" y="184"/>
                  </a:lnTo>
                  <a:lnTo>
                    <a:pt x="576" y="188"/>
                  </a:lnTo>
                  <a:lnTo>
                    <a:pt x="576" y="193"/>
                  </a:lnTo>
                  <a:lnTo>
                    <a:pt x="576" y="193"/>
                  </a:lnTo>
                  <a:lnTo>
                    <a:pt x="570" y="193"/>
                  </a:lnTo>
                  <a:lnTo>
                    <a:pt x="557" y="193"/>
                  </a:lnTo>
                  <a:lnTo>
                    <a:pt x="557" y="193"/>
                  </a:lnTo>
                  <a:lnTo>
                    <a:pt x="557" y="188"/>
                  </a:lnTo>
                  <a:lnTo>
                    <a:pt x="563" y="184"/>
                  </a:lnTo>
                  <a:lnTo>
                    <a:pt x="563" y="184"/>
                  </a:lnTo>
                  <a:lnTo>
                    <a:pt x="563" y="179"/>
                  </a:lnTo>
                  <a:lnTo>
                    <a:pt x="563" y="179"/>
                  </a:lnTo>
                  <a:lnTo>
                    <a:pt x="551" y="179"/>
                  </a:lnTo>
                  <a:lnTo>
                    <a:pt x="551" y="179"/>
                  </a:lnTo>
                  <a:lnTo>
                    <a:pt x="538" y="197"/>
                  </a:lnTo>
                  <a:lnTo>
                    <a:pt x="538" y="197"/>
                  </a:lnTo>
                  <a:lnTo>
                    <a:pt x="532" y="193"/>
                  </a:lnTo>
                  <a:lnTo>
                    <a:pt x="519" y="193"/>
                  </a:lnTo>
                  <a:lnTo>
                    <a:pt x="519" y="193"/>
                  </a:lnTo>
                  <a:lnTo>
                    <a:pt x="519" y="202"/>
                  </a:lnTo>
                  <a:lnTo>
                    <a:pt x="519" y="211"/>
                  </a:lnTo>
                  <a:lnTo>
                    <a:pt x="519" y="211"/>
                  </a:lnTo>
                  <a:lnTo>
                    <a:pt x="532" y="215"/>
                  </a:lnTo>
                  <a:lnTo>
                    <a:pt x="551" y="215"/>
                  </a:lnTo>
                  <a:lnTo>
                    <a:pt x="551" y="215"/>
                  </a:lnTo>
                  <a:lnTo>
                    <a:pt x="563" y="206"/>
                  </a:lnTo>
                  <a:lnTo>
                    <a:pt x="570" y="202"/>
                  </a:lnTo>
                  <a:lnTo>
                    <a:pt x="576" y="202"/>
                  </a:lnTo>
                  <a:lnTo>
                    <a:pt x="576" y="202"/>
                  </a:lnTo>
                  <a:lnTo>
                    <a:pt x="589" y="211"/>
                  </a:lnTo>
                  <a:lnTo>
                    <a:pt x="589" y="211"/>
                  </a:lnTo>
                  <a:lnTo>
                    <a:pt x="595" y="211"/>
                  </a:lnTo>
                  <a:lnTo>
                    <a:pt x="601" y="211"/>
                  </a:lnTo>
                  <a:lnTo>
                    <a:pt x="608" y="215"/>
                  </a:lnTo>
                  <a:lnTo>
                    <a:pt x="608" y="215"/>
                  </a:lnTo>
                  <a:lnTo>
                    <a:pt x="608" y="215"/>
                  </a:lnTo>
                  <a:lnTo>
                    <a:pt x="601" y="220"/>
                  </a:lnTo>
                  <a:lnTo>
                    <a:pt x="595" y="224"/>
                  </a:lnTo>
                  <a:lnTo>
                    <a:pt x="589" y="229"/>
                  </a:lnTo>
                  <a:lnTo>
                    <a:pt x="582" y="233"/>
                  </a:lnTo>
                  <a:lnTo>
                    <a:pt x="582" y="233"/>
                  </a:lnTo>
                  <a:lnTo>
                    <a:pt x="563" y="233"/>
                  </a:lnTo>
                  <a:lnTo>
                    <a:pt x="544" y="233"/>
                  </a:lnTo>
                  <a:lnTo>
                    <a:pt x="544" y="233"/>
                  </a:lnTo>
                  <a:lnTo>
                    <a:pt x="538" y="242"/>
                  </a:lnTo>
                  <a:lnTo>
                    <a:pt x="525" y="247"/>
                  </a:lnTo>
                  <a:lnTo>
                    <a:pt x="525" y="247"/>
                  </a:lnTo>
                  <a:lnTo>
                    <a:pt x="519" y="238"/>
                  </a:lnTo>
                  <a:lnTo>
                    <a:pt x="500" y="238"/>
                  </a:lnTo>
                  <a:lnTo>
                    <a:pt x="500" y="238"/>
                  </a:lnTo>
                  <a:lnTo>
                    <a:pt x="500" y="242"/>
                  </a:lnTo>
                  <a:lnTo>
                    <a:pt x="494" y="247"/>
                  </a:lnTo>
                  <a:lnTo>
                    <a:pt x="494" y="247"/>
                  </a:lnTo>
                  <a:lnTo>
                    <a:pt x="500" y="247"/>
                  </a:lnTo>
                  <a:lnTo>
                    <a:pt x="506" y="251"/>
                  </a:lnTo>
                  <a:lnTo>
                    <a:pt x="506" y="256"/>
                  </a:lnTo>
                  <a:lnTo>
                    <a:pt x="506" y="256"/>
                  </a:lnTo>
                  <a:lnTo>
                    <a:pt x="494" y="256"/>
                  </a:lnTo>
                  <a:lnTo>
                    <a:pt x="494" y="251"/>
                  </a:lnTo>
                  <a:lnTo>
                    <a:pt x="487" y="251"/>
                  </a:lnTo>
                  <a:lnTo>
                    <a:pt x="487" y="251"/>
                  </a:lnTo>
                  <a:lnTo>
                    <a:pt x="487" y="251"/>
                  </a:lnTo>
                  <a:lnTo>
                    <a:pt x="500" y="260"/>
                  </a:lnTo>
                  <a:lnTo>
                    <a:pt x="519" y="269"/>
                  </a:lnTo>
                  <a:lnTo>
                    <a:pt x="519" y="269"/>
                  </a:lnTo>
                  <a:lnTo>
                    <a:pt x="525" y="265"/>
                  </a:lnTo>
                  <a:lnTo>
                    <a:pt x="525" y="265"/>
                  </a:lnTo>
                  <a:lnTo>
                    <a:pt x="525" y="260"/>
                  </a:lnTo>
                  <a:lnTo>
                    <a:pt x="532" y="260"/>
                  </a:lnTo>
                  <a:lnTo>
                    <a:pt x="532" y="260"/>
                  </a:lnTo>
                  <a:lnTo>
                    <a:pt x="538" y="260"/>
                  </a:lnTo>
                  <a:lnTo>
                    <a:pt x="551" y="260"/>
                  </a:lnTo>
                  <a:lnTo>
                    <a:pt x="551" y="260"/>
                  </a:lnTo>
                  <a:lnTo>
                    <a:pt x="557" y="256"/>
                  </a:lnTo>
                  <a:lnTo>
                    <a:pt x="563" y="251"/>
                  </a:lnTo>
                  <a:lnTo>
                    <a:pt x="563" y="251"/>
                  </a:lnTo>
                  <a:lnTo>
                    <a:pt x="570" y="256"/>
                  </a:lnTo>
                  <a:lnTo>
                    <a:pt x="576" y="256"/>
                  </a:lnTo>
                  <a:lnTo>
                    <a:pt x="595" y="251"/>
                  </a:lnTo>
                  <a:lnTo>
                    <a:pt x="595" y="251"/>
                  </a:lnTo>
                  <a:lnTo>
                    <a:pt x="601" y="256"/>
                  </a:lnTo>
                  <a:lnTo>
                    <a:pt x="595" y="265"/>
                  </a:lnTo>
                  <a:lnTo>
                    <a:pt x="589" y="269"/>
                  </a:lnTo>
                  <a:lnTo>
                    <a:pt x="582" y="269"/>
                  </a:lnTo>
                  <a:lnTo>
                    <a:pt x="582" y="269"/>
                  </a:lnTo>
                  <a:lnTo>
                    <a:pt x="582" y="265"/>
                  </a:lnTo>
                  <a:lnTo>
                    <a:pt x="576" y="265"/>
                  </a:lnTo>
                  <a:lnTo>
                    <a:pt x="576" y="265"/>
                  </a:lnTo>
                  <a:lnTo>
                    <a:pt x="563" y="265"/>
                  </a:lnTo>
                  <a:lnTo>
                    <a:pt x="563" y="269"/>
                  </a:lnTo>
                  <a:lnTo>
                    <a:pt x="563" y="274"/>
                  </a:lnTo>
                  <a:lnTo>
                    <a:pt x="563" y="274"/>
                  </a:lnTo>
                  <a:lnTo>
                    <a:pt x="576" y="274"/>
                  </a:lnTo>
                  <a:lnTo>
                    <a:pt x="582" y="269"/>
                  </a:lnTo>
                  <a:lnTo>
                    <a:pt x="582" y="269"/>
                  </a:lnTo>
                  <a:lnTo>
                    <a:pt x="582" y="274"/>
                  </a:lnTo>
                  <a:lnTo>
                    <a:pt x="589" y="278"/>
                  </a:lnTo>
                  <a:lnTo>
                    <a:pt x="595" y="278"/>
                  </a:lnTo>
                  <a:lnTo>
                    <a:pt x="595" y="283"/>
                  </a:lnTo>
                  <a:lnTo>
                    <a:pt x="595" y="283"/>
                  </a:lnTo>
                  <a:lnTo>
                    <a:pt x="589" y="283"/>
                  </a:lnTo>
                  <a:lnTo>
                    <a:pt x="582" y="287"/>
                  </a:lnTo>
                  <a:lnTo>
                    <a:pt x="576" y="287"/>
                  </a:lnTo>
                  <a:lnTo>
                    <a:pt x="576" y="287"/>
                  </a:lnTo>
                  <a:lnTo>
                    <a:pt x="582" y="292"/>
                  </a:lnTo>
                  <a:lnTo>
                    <a:pt x="589" y="301"/>
                  </a:lnTo>
                  <a:lnTo>
                    <a:pt x="589" y="301"/>
                  </a:lnTo>
                  <a:lnTo>
                    <a:pt x="576" y="305"/>
                  </a:lnTo>
                  <a:lnTo>
                    <a:pt x="576" y="314"/>
                  </a:lnTo>
                  <a:lnTo>
                    <a:pt x="576" y="314"/>
                  </a:lnTo>
                  <a:lnTo>
                    <a:pt x="582" y="319"/>
                  </a:lnTo>
                  <a:lnTo>
                    <a:pt x="589" y="319"/>
                  </a:lnTo>
                  <a:lnTo>
                    <a:pt x="614" y="319"/>
                  </a:lnTo>
                  <a:lnTo>
                    <a:pt x="614" y="319"/>
                  </a:lnTo>
                  <a:lnTo>
                    <a:pt x="627" y="314"/>
                  </a:lnTo>
                  <a:lnTo>
                    <a:pt x="627" y="314"/>
                  </a:lnTo>
                  <a:lnTo>
                    <a:pt x="633" y="314"/>
                  </a:lnTo>
                  <a:lnTo>
                    <a:pt x="633" y="314"/>
                  </a:lnTo>
                  <a:lnTo>
                    <a:pt x="633" y="319"/>
                  </a:lnTo>
                  <a:lnTo>
                    <a:pt x="633" y="319"/>
                  </a:lnTo>
                  <a:lnTo>
                    <a:pt x="627" y="319"/>
                  </a:lnTo>
                  <a:lnTo>
                    <a:pt x="627" y="323"/>
                  </a:lnTo>
                  <a:lnTo>
                    <a:pt x="627" y="323"/>
                  </a:lnTo>
                  <a:lnTo>
                    <a:pt x="620" y="332"/>
                  </a:lnTo>
                  <a:lnTo>
                    <a:pt x="620" y="332"/>
                  </a:lnTo>
                  <a:lnTo>
                    <a:pt x="595" y="337"/>
                  </a:lnTo>
                  <a:lnTo>
                    <a:pt x="570" y="337"/>
                  </a:lnTo>
                  <a:lnTo>
                    <a:pt x="570" y="337"/>
                  </a:lnTo>
                  <a:lnTo>
                    <a:pt x="551" y="337"/>
                  </a:lnTo>
                  <a:lnTo>
                    <a:pt x="538" y="332"/>
                  </a:lnTo>
                  <a:lnTo>
                    <a:pt x="525" y="337"/>
                  </a:lnTo>
                  <a:lnTo>
                    <a:pt x="525" y="337"/>
                  </a:lnTo>
                  <a:lnTo>
                    <a:pt x="494" y="328"/>
                  </a:lnTo>
                  <a:lnTo>
                    <a:pt x="494" y="328"/>
                  </a:lnTo>
                  <a:lnTo>
                    <a:pt x="487" y="328"/>
                  </a:lnTo>
                  <a:lnTo>
                    <a:pt x="487" y="337"/>
                  </a:lnTo>
                  <a:lnTo>
                    <a:pt x="487" y="337"/>
                  </a:lnTo>
                  <a:lnTo>
                    <a:pt x="487" y="341"/>
                  </a:lnTo>
                  <a:lnTo>
                    <a:pt x="494" y="341"/>
                  </a:lnTo>
                  <a:lnTo>
                    <a:pt x="494" y="341"/>
                  </a:lnTo>
                  <a:lnTo>
                    <a:pt x="487" y="346"/>
                  </a:lnTo>
                  <a:lnTo>
                    <a:pt x="481" y="346"/>
                  </a:lnTo>
                  <a:lnTo>
                    <a:pt x="475" y="346"/>
                  </a:lnTo>
                  <a:lnTo>
                    <a:pt x="462" y="346"/>
                  </a:lnTo>
                  <a:lnTo>
                    <a:pt x="462" y="346"/>
                  </a:lnTo>
                  <a:lnTo>
                    <a:pt x="462" y="341"/>
                  </a:lnTo>
                  <a:lnTo>
                    <a:pt x="456" y="337"/>
                  </a:lnTo>
                  <a:lnTo>
                    <a:pt x="449" y="332"/>
                  </a:lnTo>
                  <a:lnTo>
                    <a:pt x="443" y="323"/>
                  </a:lnTo>
                  <a:lnTo>
                    <a:pt x="443" y="323"/>
                  </a:lnTo>
                  <a:lnTo>
                    <a:pt x="456" y="323"/>
                  </a:lnTo>
                  <a:lnTo>
                    <a:pt x="468" y="323"/>
                  </a:lnTo>
                  <a:lnTo>
                    <a:pt x="475" y="323"/>
                  </a:lnTo>
                  <a:lnTo>
                    <a:pt x="481" y="314"/>
                  </a:lnTo>
                  <a:lnTo>
                    <a:pt x="481" y="314"/>
                  </a:lnTo>
                  <a:lnTo>
                    <a:pt x="468" y="314"/>
                  </a:lnTo>
                  <a:lnTo>
                    <a:pt x="462" y="319"/>
                  </a:lnTo>
                  <a:lnTo>
                    <a:pt x="449" y="319"/>
                  </a:lnTo>
                  <a:lnTo>
                    <a:pt x="437" y="319"/>
                  </a:lnTo>
                  <a:lnTo>
                    <a:pt x="437" y="319"/>
                  </a:lnTo>
                  <a:lnTo>
                    <a:pt x="430" y="328"/>
                  </a:lnTo>
                  <a:lnTo>
                    <a:pt x="430" y="328"/>
                  </a:lnTo>
                  <a:lnTo>
                    <a:pt x="443" y="337"/>
                  </a:lnTo>
                  <a:lnTo>
                    <a:pt x="449" y="350"/>
                  </a:lnTo>
                  <a:lnTo>
                    <a:pt x="449" y="350"/>
                  </a:lnTo>
                  <a:lnTo>
                    <a:pt x="443" y="350"/>
                  </a:lnTo>
                  <a:lnTo>
                    <a:pt x="437" y="350"/>
                  </a:lnTo>
                  <a:lnTo>
                    <a:pt x="437" y="355"/>
                  </a:lnTo>
                  <a:lnTo>
                    <a:pt x="437" y="355"/>
                  </a:lnTo>
                  <a:lnTo>
                    <a:pt x="443" y="364"/>
                  </a:lnTo>
                  <a:lnTo>
                    <a:pt x="456" y="368"/>
                  </a:lnTo>
                  <a:lnTo>
                    <a:pt x="462" y="373"/>
                  </a:lnTo>
                  <a:lnTo>
                    <a:pt x="462" y="382"/>
                  </a:lnTo>
                  <a:lnTo>
                    <a:pt x="462" y="382"/>
                  </a:lnTo>
                  <a:lnTo>
                    <a:pt x="449" y="377"/>
                  </a:lnTo>
                  <a:lnTo>
                    <a:pt x="443" y="373"/>
                  </a:lnTo>
                  <a:lnTo>
                    <a:pt x="430" y="373"/>
                  </a:lnTo>
                  <a:lnTo>
                    <a:pt x="430" y="373"/>
                  </a:lnTo>
                  <a:lnTo>
                    <a:pt x="430" y="368"/>
                  </a:lnTo>
                  <a:lnTo>
                    <a:pt x="424" y="364"/>
                  </a:lnTo>
                  <a:lnTo>
                    <a:pt x="424" y="364"/>
                  </a:lnTo>
                  <a:lnTo>
                    <a:pt x="418" y="368"/>
                  </a:lnTo>
                  <a:lnTo>
                    <a:pt x="411" y="368"/>
                  </a:lnTo>
                  <a:lnTo>
                    <a:pt x="411" y="368"/>
                  </a:lnTo>
                  <a:lnTo>
                    <a:pt x="380" y="373"/>
                  </a:lnTo>
                  <a:lnTo>
                    <a:pt x="367" y="373"/>
                  </a:lnTo>
                  <a:lnTo>
                    <a:pt x="354" y="373"/>
                  </a:lnTo>
                  <a:lnTo>
                    <a:pt x="354" y="373"/>
                  </a:lnTo>
                  <a:lnTo>
                    <a:pt x="342" y="377"/>
                  </a:lnTo>
                  <a:lnTo>
                    <a:pt x="335" y="386"/>
                  </a:lnTo>
                  <a:lnTo>
                    <a:pt x="335" y="386"/>
                  </a:lnTo>
                  <a:lnTo>
                    <a:pt x="329" y="409"/>
                  </a:lnTo>
                  <a:lnTo>
                    <a:pt x="329" y="436"/>
                  </a:lnTo>
                  <a:lnTo>
                    <a:pt x="329" y="436"/>
                  </a:lnTo>
                  <a:lnTo>
                    <a:pt x="329" y="471"/>
                  </a:lnTo>
                  <a:lnTo>
                    <a:pt x="329" y="471"/>
                  </a:lnTo>
                  <a:lnTo>
                    <a:pt x="342" y="476"/>
                  </a:lnTo>
                  <a:lnTo>
                    <a:pt x="361" y="476"/>
                  </a:lnTo>
                  <a:lnTo>
                    <a:pt x="405" y="476"/>
                  </a:lnTo>
                  <a:lnTo>
                    <a:pt x="405" y="476"/>
                  </a:lnTo>
                  <a:lnTo>
                    <a:pt x="418" y="476"/>
                  </a:lnTo>
                  <a:lnTo>
                    <a:pt x="418" y="476"/>
                  </a:lnTo>
                  <a:lnTo>
                    <a:pt x="456" y="480"/>
                  </a:lnTo>
                  <a:lnTo>
                    <a:pt x="456" y="480"/>
                  </a:lnTo>
                  <a:lnTo>
                    <a:pt x="481" y="480"/>
                  </a:lnTo>
                  <a:lnTo>
                    <a:pt x="494" y="485"/>
                  </a:lnTo>
                  <a:lnTo>
                    <a:pt x="494" y="489"/>
                  </a:lnTo>
                  <a:lnTo>
                    <a:pt x="494" y="489"/>
                  </a:lnTo>
                  <a:lnTo>
                    <a:pt x="323" y="489"/>
                  </a:lnTo>
                  <a:lnTo>
                    <a:pt x="152" y="489"/>
                  </a:lnTo>
                  <a:lnTo>
                    <a:pt x="152" y="489"/>
                  </a:lnTo>
                  <a:lnTo>
                    <a:pt x="139" y="494"/>
                  </a:lnTo>
                  <a:lnTo>
                    <a:pt x="139" y="489"/>
                  </a:lnTo>
                  <a:lnTo>
                    <a:pt x="133" y="485"/>
                  </a:lnTo>
                  <a:lnTo>
                    <a:pt x="133" y="485"/>
                  </a:lnTo>
                  <a:lnTo>
                    <a:pt x="158" y="485"/>
                  </a:lnTo>
                  <a:lnTo>
                    <a:pt x="190" y="480"/>
                  </a:lnTo>
                  <a:lnTo>
                    <a:pt x="190" y="480"/>
                  </a:lnTo>
                  <a:lnTo>
                    <a:pt x="228" y="480"/>
                  </a:lnTo>
                  <a:lnTo>
                    <a:pt x="260" y="480"/>
                  </a:lnTo>
                  <a:lnTo>
                    <a:pt x="260" y="480"/>
                  </a:lnTo>
                  <a:lnTo>
                    <a:pt x="285" y="471"/>
                  </a:lnTo>
                  <a:lnTo>
                    <a:pt x="285" y="471"/>
                  </a:lnTo>
                  <a:lnTo>
                    <a:pt x="297" y="471"/>
                  </a:lnTo>
                  <a:lnTo>
                    <a:pt x="304" y="462"/>
                  </a:lnTo>
                  <a:lnTo>
                    <a:pt x="304" y="462"/>
                  </a:lnTo>
                  <a:lnTo>
                    <a:pt x="310" y="422"/>
                  </a:lnTo>
                  <a:lnTo>
                    <a:pt x="316" y="377"/>
                  </a:lnTo>
                  <a:lnTo>
                    <a:pt x="316" y="377"/>
                  </a:lnTo>
                  <a:lnTo>
                    <a:pt x="304" y="377"/>
                  </a:lnTo>
                  <a:lnTo>
                    <a:pt x="291" y="373"/>
                  </a:lnTo>
                  <a:lnTo>
                    <a:pt x="291" y="373"/>
                  </a:lnTo>
                  <a:lnTo>
                    <a:pt x="291" y="368"/>
                  </a:lnTo>
                  <a:lnTo>
                    <a:pt x="291" y="364"/>
                  </a:lnTo>
                  <a:lnTo>
                    <a:pt x="297" y="359"/>
                  </a:lnTo>
                  <a:lnTo>
                    <a:pt x="297" y="359"/>
                  </a:lnTo>
                  <a:lnTo>
                    <a:pt x="291" y="355"/>
                  </a:lnTo>
                  <a:lnTo>
                    <a:pt x="291" y="355"/>
                  </a:lnTo>
                  <a:lnTo>
                    <a:pt x="285" y="355"/>
                  </a:lnTo>
                  <a:lnTo>
                    <a:pt x="279" y="359"/>
                  </a:lnTo>
                  <a:lnTo>
                    <a:pt x="272" y="373"/>
                  </a:lnTo>
                  <a:lnTo>
                    <a:pt x="272" y="373"/>
                  </a:lnTo>
                  <a:lnTo>
                    <a:pt x="266" y="368"/>
                  </a:lnTo>
                  <a:lnTo>
                    <a:pt x="266" y="368"/>
                  </a:lnTo>
                  <a:lnTo>
                    <a:pt x="260" y="364"/>
                  </a:lnTo>
                  <a:lnTo>
                    <a:pt x="253" y="359"/>
                  </a:lnTo>
                  <a:lnTo>
                    <a:pt x="253" y="359"/>
                  </a:lnTo>
                  <a:lnTo>
                    <a:pt x="241" y="364"/>
                  </a:lnTo>
                  <a:lnTo>
                    <a:pt x="234" y="364"/>
                  </a:lnTo>
                  <a:lnTo>
                    <a:pt x="234" y="364"/>
                  </a:lnTo>
                  <a:lnTo>
                    <a:pt x="234" y="359"/>
                  </a:lnTo>
                  <a:lnTo>
                    <a:pt x="228" y="355"/>
                  </a:lnTo>
                  <a:lnTo>
                    <a:pt x="228" y="355"/>
                  </a:lnTo>
                  <a:lnTo>
                    <a:pt x="228" y="355"/>
                  </a:lnTo>
                  <a:lnTo>
                    <a:pt x="222" y="355"/>
                  </a:lnTo>
                  <a:lnTo>
                    <a:pt x="215" y="359"/>
                  </a:lnTo>
                  <a:lnTo>
                    <a:pt x="215" y="359"/>
                  </a:lnTo>
                  <a:lnTo>
                    <a:pt x="222" y="368"/>
                  </a:lnTo>
                  <a:lnTo>
                    <a:pt x="222" y="373"/>
                  </a:lnTo>
                  <a:lnTo>
                    <a:pt x="215" y="377"/>
                  </a:lnTo>
                  <a:lnTo>
                    <a:pt x="215" y="377"/>
                  </a:lnTo>
                  <a:lnTo>
                    <a:pt x="203" y="373"/>
                  </a:lnTo>
                  <a:lnTo>
                    <a:pt x="190" y="368"/>
                  </a:lnTo>
                  <a:lnTo>
                    <a:pt x="190" y="368"/>
                  </a:lnTo>
                  <a:lnTo>
                    <a:pt x="171" y="382"/>
                  </a:lnTo>
                  <a:lnTo>
                    <a:pt x="146" y="386"/>
                  </a:lnTo>
                  <a:lnTo>
                    <a:pt x="146" y="386"/>
                  </a:lnTo>
                  <a:lnTo>
                    <a:pt x="133" y="386"/>
                  </a:lnTo>
                  <a:lnTo>
                    <a:pt x="120" y="386"/>
                  </a:lnTo>
                  <a:lnTo>
                    <a:pt x="108" y="391"/>
                  </a:lnTo>
                  <a:lnTo>
                    <a:pt x="95" y="391"/>
                  </a:lnTo>
                  <a:lnTo>
                    <a:pt x="95" y="391"/>
                  </a:lnTo>
                  <a:lnTo>
                    <a:pt x="95" y="386"/>
                  </a:lnTo>
                  <a:lnTo>
                    <a:pt x="95" y="382"/>
                  </a:lnTo>
                  <a:lnTo>
                    <a:pt x="101" y="377"/>
                  </a:lnTo>
                  <a:lnTo>
                    <a:pt x="101" y="377"/>
                  </a:lnTo>
                  <a:lnTo>
                    <a:pt x="108" y="373"/>
                  </a:lnTo>
                  <a:lnTo>
                    <a:pt x="108" y="368"/>
                  </a:lnTo>
                  <a:lnTo>
                    <a:pt x="108" y="368"/>
                  </a:lnTo>
                  <a:lnTo>
                    <a:pt x="120" y="368"/>
                  </a:lnTo>
                  <a:lnTo>
                    <a:pt x="127" y="368"/>
                  </a:lnTo>
                  <a:lnTo>
                    <a:pt x="127" y="368"/>
                  </a:lnTo>
                  <a:lnTo>
                    <a:pt x="171" y="359"/>
                  </a:lnTo>
                  <a:lnTo>
                    <a:pt x="171" y="359"/>
                  </a:lnTo>
                  <a:lnTo>
                    <a:pt x="158" y="355"/>
                  </a:lnTo>
                  <a:lnTo>
                    <a:pt x="146" y="350"/>
                  </a:lnTo>
                  <a:lnTo>
                    <a:pt x="120" y="359"/>
                  </a:lnTo>
                  <a:lnTo>
                    <a:pt x="120" y="359"/>
                  </a:lnTo>
                  <a:lnTo>
                    <a:pt x="114" y="355"/>
                  </a:lnTo>
                  <a:lnTo>
                    <a:pt x="114" y="355"/>
                  </a:lnTo>
                  <a:lnTo>
                    <a:pt x="108" y="350"/>
                  </a:lnTo>
                  <a:lnTo>
                    <a:pt x="101" y="350"/>
                  </a:lnTo>
                  <a:lnTo>
                    <a:pt x="101" y="350"/>
                  </a:lnTo>
                  <a:lnTo>
                    <a:pt x="82" y="350"/>
                  </a:lnTo>
                  <a:lnTo>
                    <a:pt x="70" y="346"/>
                  </a:lnTo>
                  <a:lnTo>
                    <a:pt x="44" y="328"/>
                  </a:lnTo>
                  <a:lnTo>
                    <a:pt x="44" y="328"/>
                  </a:lnTo>
                  <a:lnTo>
                    <a:pt x="38" y="332"/>
                  </a:lnTo>
                  <a:lnTo>
                    <a:pt x="32" y="328"/>
                  </a:lnTo>
                  <a:lnTo>
                    <a:pt x="32" y="328"/>
                  </a:lnTo>
                  <a:lnTo>
                    <a:pt x="51" y="323"/>
                  </a:lnTo>
                  <a:lnTo>
                    <a:pt x="63" y="319"/>
                  </a:lnTo>
                  <a:lnTo>
                    <a:pt x="63" y="319"/>
                  </a:lnTo>
                  <a:lnTo>
                    <a:pt x="89" y="319"/>
                  </a:lnTo>
                  <a:lnTo>
                    <a:pt x="89" y="319"/>
                  </a:lnTo>
                  <a:lnTo>
                    <a:pt x="95" y="314"/>
                  </a:lnTo>
                  <a:lnTo>
                    <a:pt x="101" y="305"/>
                  </a:lnTo>
                  <a:lnTo>
                    <a:pt x="101" y="305"/>
                  </a:lnTo>
                  <a:lnTo>
                    <a:pt x="95" y="301"/>
                  </a:lnTo>
                  <a:lnTo>
                    <a:pt x="82" y="301"/>
                  </a:lnTo>
                  <a:lnTo>
                    <a:pt x="57" y="301"/>
                  </a:lnTo>
                  <a:lnTo>
                    <a:pt x="57" y="301"/>
                  </a:lnTo>
                  <a:lnTo>
                    <a:pt x="51" y="310"/>
                  </a:lnTo>
                  <a:lnTo>
                    <a:pt x="44" y="310"/>
                  </a:lnTo>
                  <a:lnTo>
                    <a:pt x="38" y="310"/>
                  </a:lnTo>
                  <a:lnTo>
                    <a:pt x="38" y="310"/>
                  </a:lnTo>
                  <a:lnTo>
                    <a:pt x="38" y="310"/>
                  </a:lnTo>
                  <a:lnTo>
                    <a:pt x="38" y="305"/>
                  </a:lnTo>
                  <a:lnTo>
                    <a:pt x="44" y="301"/>
                  </a:lnTo>
                  <a:lnTo>
                    <a:pt x="38" y="296"/>
                  </a:lnTo>
                  <a:lnTo>
                    <a:pt x="38" y="296"/>
                  </a:lnTo>
                  <a:lnTo>
                    <a:pt x="32" y="296"/>
                  </a:lnTo>
                  <a:lnTo>
                    <a:pt x="32" y="301"/>
                  </a:lnTo>
                  <a:lnTo>
                    <a:pt x="25" y="305"/>
                  </a:lnTo>
                  <a:lnTo>
                    <a:pt x="19" y="305"/>
                  </a:lnTo>
                  <a:lnTo>
                    <a:pt x="19" y="305"/>
                  </a:lnTo>
                  <a:lnTo>
                    <a:pt x="19" y="292"/>
                  </a:lnTo>
                  <a:lnTo>
                    <a:pt x="13" y="287"/>
                  </a:lnTo>
                  <a:lnTo>
                    <a:pt x="13" y="287"/>
                  </a:lnTo>
                  <a:lnTo>
                    <a:pt x="19" y="283"/>
                  </a:lnTo>
                  <a:lnTo>
                    <a:pt x="19" y="283"/>
                  </a:lnTo>
                  <a:lnTo>
                    <a:pt x="13" y="274"/>
                  </a:lnTo>
                  <a:lnTo>
                    <a:pt x="13" y="265"/>
                  </a:lnTo>
                  <a:lnTo>
                    <a:pt x="13" y="265"/>
                  </a:lnTo>
                  <a:lnTo>
                    <a:pt x="13" y="260"/>
                  </a:lnTo>
                  <a:lnTo>
                    <a:pt x="6" y="260"/>
                  </a:lnTo>
                  <a:lnTo>
                    <a:pt x="0" y="260"/>
                  </a:lnTo>
                  <a:lnTo>
                    <a:pt x="0" y="256"/>
                  </a:lnTo>
                  <a:lnTo>
                    <a:pt x="0" y="256"/>
                  </a:lnTo>
                  <a:lnTo>
                    <a:pt x="0" y="256"/>
                  </a:lnTo>
                  <a:lnTo>
                    <a:pt x="13" y="256"/>
                  </a:lnTo>
                  <a:lnTo>
                    <a:pt x="13" y="256"/>
                  </a:lnTo>
                  <a:lnTo>
                    <a:pt x="13" y="247"/>
                  </a:lnTo>
                  <a:lnTo>
                    <a:pt x="19" y="247"/>
                  </a:lnTo>
                  <a:lnTo>
                    <a:pt x="25" y="242"/>
                  </a:lnTo>
                  <a:lnTo>
                    <a:pt x="25" y="238"/>
                  </a:lnTo>
                  <a:lnTo>
                    <a:pt x="25" y="238"/>
                  </a:lnTo>
                  <a:lnTo>
                    <a:pt x="25" y="238"/>
                  </a:lnTo>
                  <a:lnTo>
                    <a:pt x="19" y="233"/>
                  </a:lnTo>
                  <a:lnTo>
                    <a:pt x="13" y="233"/>
                  </a:lnTo>
                  <a:lnTo>
                    <a:pt x="13" y="224"/>
                  </a:lnTo>
                  <a:lnTo>
                    <a:pt x="13" y="224"/>
                  </a:lnTo>
                  <a:lnTo>
                    <a:pt x="19" y="224"/>
                  </a:lnTo>
                  <a:lnTo>
                    <a:pt x="25" y="224"/>
                  </a:lnTo>
                  <a:lnTo>
                    <a:pt x="32" y="229"/>
                  </a:lnTo>
                  <a:lnTo>
                    <a:pt x="32" y="229"/>
                  </a:lnTo>
                  <a:lnTo>
                    <a:pt x="44" y="220"/>
                  </a:lnTo>
                  <a:lnTo>
                    <a:pt x="51" y="211"/>
                  </a:lnTo>
                  <a:lnTo>
                    <a:pt x="51" y="211"/>
                  </a:lnTo>
                  <a:lnTo>
                    <a:pt x="32" y="193"/>
                  </a:lnTo>
                  <a:lnTo>
                    <a:pt x="32" y="193"/>
                  </a:lnTo>
                  <a:lnTo>
                    <a:pt x="44" y="197"/>
                  </a:lnTo>
                  <a:lnTo>
                    <a:pt x="57" y="202"/>
                  </a:lnTo>
                  <a:lnTo>
                    <a:pt x="57" y="202"/>
                  </a:lnTo>
                  <a:lnTo>
                    <a:pt x="63" y="197"/>
                  </a:lnTo>
                  <a:lnTo>
                    <a:pt x="70" y="188"/>
                  </a:lnTo>
                  <a:lnTo>
                    <a:pt x="70" y="188"/>
                  </a:lnTo>
                  <a:lnTo>
                    <a:pt x="63" y="179"/>
                  </a:lnTo>
                  <a:lnTo>
                    <a:pt x="63" y="179"/>
                  </a:lnTo>
                  <a:lnTo>
                    <a:pt x="63" y="175"/>
                  </a:lnTo>
                  <a:lnTo>
                    <a:pt x="63" y="170"/>
                  </a:lnTo>
                  <a:lnTo>
                    <a:pt x="57" y="161"/>
                  </a:lnTo>
                  <a:lnTo>
                    <a:pt x="57" y="157"/>
                  </a:lnTo>
                  <a:lnTo>
                    <a:pt x="57" y="157"/>
                  </a:lnTo>
                  <a:lnTo>
                    <a:pt x="63" y="157"/>
                  </a:lnTo>
                  <a:lnTo>
                    <a:pt x="70" y="152"/>
                  </a:lnTo>
                  <a:lnTo>
                    <a:pt x="70" y="152"/>
                  </a:lnTo>
                  <a:lnTo>
                    <a:pt x="70" y="148"/>
                  </a:lnTo>
                  <a:lnTo>
                    <a:pt x="76" y="143"/>
                  </a:lnTo>
                  <a:lnTo>
                    <a:pt x="76" y="143"/>
                  </a:lnTo>
                  <a:lnTo>
                    <a:pt x="63" y="139"/>
                  </a:lnTo>
                  <a:lnTo>
                    <a:pt x="63" y="134"/>
                  </a:lnTo>
                  <a:lnTo>
                    <a:pt x="63" y="125"/>
                  </a:lnTo>
                  <a:lnTo>
                    <a:pt x="63" y="125"/>
                  </a:lnTo>
                  <a:lnTo>
                    <a:pt x="51" y="125"/>
                  </a:lnTo>
                  <a:lnTo>
                    <a:pt x="44" y="121"/>
                  </a:lnTo>
                  <a:lnTo>
                    <a:pt x="44" y="116"/>
                  </a:lnTo>
                  <a:lnTo>
                    <a:pt x="44" y="112"/>
                  </a:lnTo>
                  <a:lnTo>
                    <a:pt x="44" y="112"/>
                  </a:lnTo>
                  <a:lnTo>
                    <a:pt x="57" y="112"/>
                  </a:lnTo>
                  <a:lnTo>
                    <a:pt x="57" y="116"/>
                  </a:lnTo>
                  <a:lnTo>
                    <a:pt x="63" y="125"/>
                  </a:lnTo>
                  <a:lnTo>
                    <a:pt x="63" y="125"/>
                  </a:lnTo>
                  <a:lnTo>
                    <a:pt x="76" y="130"/>
                  </a:lnTo>
                  <a:lnTo>
                    <a:pt x="89" y="134"/>
                  </a:lnTo>
                  <a:lnTo>
                    <a:pt x="89" y="134"/>
                  </a:lnTo>
                  <a:lnTo>
                    <a:pt x="95" y="125"/>
                  </a:lnTo>
                  <a:lnTo>
                    <a:pt x="95" y="121"/>
                  </a:lnTo>
                  <a:lnTo>
                    <a:pt x="89" y="103"/>
                  </a:lnTo>
                  <a:lnTo>
                    <a:pt x="89" y="103"/>
                  </a:lnTo>
                  <a:lnTo>
                    <a:pt x="101" y="103"/>
                  </a:lnTo>
                  <a:lnTo>
                    <a:pt x="108" y="107"/>
                  </a:lnTo>
                  <a:lnTo>
                    <a:pt x="108" y="107"/>
                  </a:lnTo>
                  <a:lnTo>
                    <a:pt x="120" y="112"/>
                  </a:lnTo>
                  <a:lnTo>
                    <a:pt x="120" y="112"/>
                  </a:lnTo>
                  <a:lnTo>
                    <a:pt x="127" y="103"/>
                  </a:lnTo>
                  <a:lnTo>
                    <a:pt x="120" y="94"/>
                  </a:lnTo>
                  <a:lnTo>
                    <a:pt x="120" y="94"/>
                  </a:lnTo>
                  <a:lnTo>
                    <a:pt x="114" y="94"/>
                  </a:lnTo>
                  <a:lnTo>
                    <a:pt x="101" y="94"/>
                  </a:lnTo>
                  <a:lnTo>
                    <a:pt x="95" y="89"/>
                  </a:lnTo>
                  <a:lnTo>
                    <a:pt x="89" y="85"/>
                  </a:lnTo>
                  <a:lnTo>
                    <a:pt x="89" y="85"/>
                  </a:lnTo>
                  <a:lnTo>
                    <a:pt x="101" y="85"/>
                  </a:lnTo>
                  <a:lnTo>
                    <a:pt x="108" y="85"/>
                  </a:lnTo>
                  <a:lnTo>
                    <a:pt x="127" y="80"/>
                  </a:lnTo>
                  <a:lnTo>
                    <a:pt x="127" y="80"/>
                  </a:lnTo>
                  <a:lnTo>
                    <a:pt x="127" y="85"/>
                  </a:lnTo>
                  <a:lnTo>
                    <a:pt x="127" y="89"/>
                  </a:lnTo>
                  <a:lnTo>
                    <a:pt x="127" y="89"/>
                  </a:lnTo>
                  <a:lnTo>
                    <a:pt x="152" y="94"/>
                  </a:lnTo>
                  <a:lnTo>
                    <a:pt x="158" y="103"/>
                  </a:lnTo>
                  <a:lnTo>
                    <a:pt x="165" y="107"/>
                  </a:lnTo>
                  <a:lnTo>
                    <a:pt x="165" y="107"/>
                  </a:lnTo>
                  <a:lnTo>
                    <a:pt x="158" y="112"/>
                  </a:lnTo>
                  <a:lnTo>
                    <a:pt x="152" y="116"/>
                  </a:lnTo>
                  <a:lnTo>
                    <a:pt x="152" y="116"/>
                  </a:lnTo>
                  <a:lnTo>
                    <a:pt x="158" y="121"/>
                  </a:lnTo>
                  <a:lnTo>
                    <a:pt x="177" y="121"/>
                  </a:lnTo>
                  <a:lnTo>
                    <a:pt x="184" y="116"/>
                  </a:lnTo>
                  <a:lnTo>
                    <a:pt x="190" y="107"/>
                  </a:lnTo>
                  <a:lnTo>
                    <a:pt x="190" y="107"/>
                  </a:lnTo>
                  <a:lnTo>
                    <a:pt x="177" y="103"/>
                  </a:lnTo>
                  <a:lnTo>
                    <a:pt x="177" y="103"/>
                  </a:lnTo>
                  <a:lnTo>
                    <a:pt x="177" y="94"/>
                  </a:lnTo>
                  <a:lnTo>
                    <a:pt x="177" y="89"/>
                  </a:lnTo>
                  <a:lnTo>
                    <a:pt x="177" y="89"/>
                  </a:lnTo>
                  <a:lnTo>
                    <a:pt x="177" y="89"/>
                  </a:lnTo>
                  <a:lnTo>
                    <a:pt x="171" y="89"/>
                  </a:lnTo>
                  <a:lnTo>
                    <a:pt x="171" y="89"/>
                  </a:lnTo>
                  <a:lnTo>
                    <a:pt x="165" y="89"/>
                  </a:lnTo>
                  <a:lnTo>
                    <a:pt x="165" y="94"/>
                  </a:lnTo>
                  <a:lnTo>
                    <a:pt x="165" y="94"/>
                  </a:lnTo>
                  <a:lnTo>
                    <a:pt x="158" y="89"/>
                  </a:lnTo>
                  <a:lnTo>
                    <a:pt x="152" y="85"/>
                  </a:lnTo>
                  <a:lnTo>
                    <a:pt x="152" y="85"/>
                  </a:lnTo>
                  <a:lnTo>
                    <a:pt x="152" y="80"/>
                  </a:lnTo>
                  <a:lnTo>
                    <a:pt x="158" y="76"/>
                  </a:lnTo>
                  <a:lnTo>
                    <a:pt x="158" y="76"/>
                  </a:lnTo>
                  <a:lnTo>
                    <a:pt x="158" y="71"/>
                  </a:lnTo>
                  <a:lnTo>
                    <a:pt x="158" y="71"/>
                  </a:lnTo>
                  <a:lnTo>
                    <a:pt x="152" y="67"/>
                  </a:lnTo>
                  <a:lnTo>
                    <a:pt x="146" y="63"/>
                  </a:lnTo>
                  <a:lnTo>
                    <a:pt x="146" y="63"/>
                  </a:lnTo>
                  <a:lnTo>
                    <a:pt x="152" y="58"/>
                  </a:lnTo>
                  <a:lnTo>
                    <a:pt x="165" y="54"/>
                  </a:lnTo>
                  <a:lnTo>
                    <a:pt x="165" y="54"/>
                  </a:lnTo>
                  <a:lnTo>
                    <a:pt x="171" y="58"/>
                  </a:lnTo>
                  <a:lnTo>
                    <a:pt x="177" y="58"/>
                  </a:lnTo>
                  <a:lnTo>
                    <a:pt x="177" y="58"/>
                  </a:lnTo>
                  <a:lnTo>
                    <a:pt x="184" y="58"/>
                  </a:lnTo>
                  <a:lnTo>
                    <a:pt x="190" y="58"/>
                  </a:lnTo>
                  <a:lnTo>
                    <a:pt x="196" y="63"/>
                  </a:lnTo>
                  <a:lnTo>
                    <a:pt x="203" y="63"/>
                  </a:lnTo>
                  <a:lnTo>
                    <a:pt x="203" y="63"/>
                  </a:lnTo>
                  <a:lnTo>
                    <a:pt x="203" y="67"/>
                  </a:lnTo>
                  <a:lnTo>
                    <a:pt x="209" y="71"/>
                  </a:lnTo>
                  <a:lnTo>
                    <a:pt x="209" y="71"/>
                  </a:lnTo>
                  <a:lnTo>
                    <a:pt x="209" y="76"/>
                  </a:lnTo>
                  <a:lnTo>
                    <a:pt x="209" y="80"/>
                  </a:lnTo>
                  <a:lnTo>
                    <a:pt x="209" y="80"/>
                  </a:lnTo>
                  <a:lnTo>
                    <a:pt x="234" y="85"/>
                  </a:lnTo>
                  <a:lnTo>
                    <a:pt x="241" y="85"/>
                  </a:lnTo>
                  <a:lnTo>
                    <a:pt x="253" y="85"/>
                  </a:lnTo>
                  <a:lnTo>
                    <a:pt x="253" y="85"/>
                  </a:lnTo>
                  <a:lnTo>
                    <a:pt x="260" y="94"/>
                  </a:lnTo>
                  <a:lnTo>
                    <a:pt x="266" y="94"/>
                  </a:lnTo>
                  <a:lnTo>
                    <a:pt x="266" y="94"/>
                  </a:lnTo>
                  <a:lnTo>
                    <a:pt x="272" y="89"/>
                  </a:lnTo>
                  <a:lnTo>
                    <a:pt x="279" y="85"/>
                  </a:lnTo>
                  <a:lnTo>
                    <a:pt x="279" y="85"/>
                  </a:lnTo>
                  <a:lnTo>
                    <a:pt x="285" y="85"/>
                  </a:lnTo>
                  <a:lnTo>
                    <a:pt x="291" y="85"/>
                  </a:lnTo>
                  <a:lnTo>
                    <a:pt x="291" y="80"/>
                  </a:lnTo>
                  <a:lnTo>
                    <a:pt x="291" y="76"/>
                  </a:lnTo>
                  <a:lnTo>
                    <a:pt x="291" y="76"/>
                  </a:lnTo>
                  <a:lnTo>
                    <a:pt x="266" y="80"/>
                  </a:lnTo>
                  <a:lnTo>
                    <a:pt x="234" y="76"/>
                  </a:lnTo>
                  <a:lnTo>
                    <a:pt x="234" y="76"/>
                  </a:lnTo>
                  <a:lnTo>
                    <a:pt x="234" y="71"/>
                  </a:lnTo>
                  <a:lnTo>
                    <a:pt x="228" y="67"/>
                  </a:lnTo>
                  <a:lnTo>
                    <a:pt x="228" y="67"/>
                  </a:lnTo>
                  <a:lnTo>
                    <a:pt x="215" y="67"/>
                  </a:lnTo>
                  <a:lnTo>
                    <a:pt x="209" y="63"/>
                  </a:lnTo>
                  <a:lnTo>
                    <a:pt x="203" y="58"/>
                  </a:lnTo>
                  <a:lnTo>
                    <a:pt x="203" y="58"/>
                  </a:lnTo>
                  <a:lnTo>
                    <a:pt x="222" y="54"/>
                  </a:lnTo>
                  <a:lnTo>
                    <a:pt x="234" y="49"/>
                  </a:lnTo>
                  <a:lnTo>
                    <a:pt x="234" y="49"/>
                  </a:lnTo>
                  <a:lnTo>
                    <a:pt x="234" y="36"/>
                  </a:lnTo>
                  <a:lnTo>
                    <a:pt x="228" y="36"/>
                  </a:lnTo>
                  <a:lnTo>
                    <a:pt x="222" y="31"/>
                  </a:lnTo>
                  <a:lnTo>
                    <a:pt x="222" y="31"/>
                  </a:lnTo>
                  <a:lnTo>
                    <a:pt x="215" y="36"/>
                  </a:lnTo>
                  <a:lnTo>
                    <a:pt x="215" y="40"/>
                  </a:lnTo>
                  <a:lnTo>
                    <a:pt x="215" y="40"/>
                  </a:lnTo>
                  <a:lnTo>
                    <a:pt x="203" y="45"/>
                  </a:lnTo>
                  <a:lnTo>
                    <a:pt x="203" y="45"/>
                  </a:lnTo>
                  <a:lnTo>
                    <a:pt x="196" y="49"/>
                  </a:lnTo>
                  <a:lnTo>
                    <a:pt x="190" y="54"/>
                  </a:lnTo>
                  <a:lnTo>
                    <a:pt x="190" y="54"/>
                  </a:lnTo>
                  <a:lnTo>
                    <a:pt x="184" y="49"/>
                  </a:lnTo>
                  <a:lnTo>
                    <a:pt x="177" y="45"/>
                  </a:lnTo>
                  <a:lnTo>
                    <a:pt x="177" y="45"/>
                  </a:lnTo>
                  <a:lnTo>
                    <a:pt x="196" y="40"/>
                  </a:lnTo>
                  <a:lnTo>
                    <a:pt x="203" y="31"/>
                  </a:lnTo>
                  <a:lnTo>
                    <a:pt x="203" y="31"/>
                  </a:lnTo>
                  <a:lnTo>
                    <a:pt x="203" y="31"/>
                  </a:lnTo>
                  <a:lnTo>
                    <a:pt x="196" y="31"/>
                  </a:lnTo>
                  <a:lnTo>
                    <a:pt x="196" y="31"/>
                  </a:lnTo>
                  <a:lnTo>
                    <a:pt x="196" y="27"/>
                  </a:lnTo>
                  <a:lnTo>
                    <a:pt x="196" y="27"/>
                  </a:lnTo>
                  <a:lnTo>
                    <a:pt x="196" y="22"/>
                  </a:lnTo>
                  <a:lnTo>
                    <a:pt x="203" y="18"/>
                  </a:lnTo>
                  <a:lnTo>
                    <a:pt x="203" y="18"/>
                  </a:lnTo>
                  <a:lnTo>
                    <a:pt x="203" y="18"/>
                  </a:lnTo>
                  <a:close/>
                  <a:moveTo>
                    <a:pt x="304" y="54"/>
                  </a:moveTo>
                  <a:lnTo>
                    <a:pt x="304" y="54"/>
                  </a:lnTo>
                  <a:lnTo>
                    <a:pt x="310" y="54"/>
                  </a:lnTo>
                  <a:lnTo>
                    <a:pt x="310" y="54"/>
                  </a:lnTo>
                  <a:lnTo>
                    <a:pt x="316" y="49"/>
                  </a:lnTo>
                  <a:lnTo>
                    <a:pt x="323" y="40"/>
                  </a:lnTo>
                  <a:lnTo>
                    <a:pt x="323" y="40"/>
                  </a:lnTo>
                  <a:lnTo>
                    <a:pt x="316" y="40"/>
                  </a:lnTo>
                  <a:lnTo>
                    <a:pt x="310" y="40"/>
                  </a:lnTo>
                  <a:lnTo>
                    <a:pt x="304" y="45"/>
                  </a:lnTo>
                  <a:lnTo>
                    <a:pt x="304" y="54"/>
                  </a:lnTo>
                  <a:lnTo>
                    <a:pt x="304" y="54"/>
                  </a:lnTo>
                  <a:close/>
                  <a:moveTo>
                    <a:pt x="437" y="40"/>
                  </a:moveTo>
                  <a:lnTo>
                    <a:pt x="437" y="40"/>
                  </a:lnTo>
                  <a:lnTo>
                    <a:pt x="430" y="45"/>
                  </a:lnTo>
                  <a:lnTo>
                    <a:pt x="418" y="49"/>
                  </a:lnTo>
                  <a:lnTo>
                    <a:pt x="411" y="54"/>
                  </a:lnTo>
                  <a:lnTo>
                    <a:pt x="399" y="54"/>
                  </a:lnTo>
                  <a:lnTo>
                    <a:pt x="399" y="54"/>
                  </a:lnTo>
                  <a:lnTo>
                    <a:pt x="399" y="58"/>
                  </a:lnTo>
                  <a:lnTo>
                    <a:pt x="405" y="58"/>
                  </a:lnTo>
                  <a:lnTo>
                    <a:pt x="405" y="58"/>
                  </a:lnTo>
                  <a:lnTo>
                    <a:pt x="411" y="58"/>
                  </a:lnTo>
                  <a:lnTo>
                    <a:pt x="411" y="58"/>
                  </a:lnTo>
                  <a:lnTo>
                    <a:pt x="424" y="54"/>
                  </a:lnTo>
                  <a:lnTo>
                    <a:pt x="424" y="54"/>
                  </a:lnTo>
                  <a:lnTo>
                    <a:pt x="437" y="49"/>
                  </a:lnTo>
                  <a:lnTo>
                    <a:pt x="437" y="49"/>
                  </a:lnTo>
                  <a:lnTo>
                    <a:pt x="437" y="40"/>
                  </a:lnTo>
                  <a:lnTo>
                    <a:pt x="437" y="40"/>
                  </a:lnTo>
                  <a:close/>
                  <a:moveTo>
                    <a:pt x="323" y="71"/>
                  </a:moveTo>
                  <a:lnTo>
                    <a:pt x="323" y="71"/>
                  </a:lnTo>
                  <a:lnTo>
                    <a:pt x="329" y="71"/>
                  </a:lnTo>
                  <a:lnTo>
                    <a:pt x="329" y="71"/>
                  </a:lnTo>
                  <a:lnTo>
                    <a:pt x="335" y="63"/>
                  </a:lnTo>
                  <a:lnTo>
                    <a:pt x="335" y="63"/>
                  </a:lnTo>
                  <a:lnTo>
                    <a:pt x="348" y="58"/>
                  </a:lnTo>
                  <a:lnTo>
                    <a:pt x="354" y="54"/>
                  </a:lnTo>
                  <a:lnTo>
                    <a:pt x="354" y="49"/>
                  </a:lnTo>
                  <a:lnTo>
                    <a:pt x="354" y="49"/>
                  </a:lnTo>
                  <a:lnTo>
                    <a:pt x="348" y="49"/>
                  </a:lnTo>
                  <a:lnTo>
                    <a:pt x="342" y="49"/>
                  </a:lnTo>
                  <a:lnTo>
                    <a:pt x="335" y="58"/>
                  </a:lnTo>
                  <a:lnTo>
                    <a:pt x="335" y="58"/>
                  </a:lnTo>
                  <a:lnTo>
                    <a:pt x="323" y="67"/>
                  </a:lnTo>
                  <a:lnTo>
                    <a:pt x="323" y="67"/>
                  </a:lnTo>
                  <a:lnTo>
                    <a:pt x="323" y="71"/>
                  </a:lnTo>
                  <a:lnTo>
                    <a:pt x="323" y="71"/>
                  </a:lnTo>
                  <a:close/>
                  <a:moveTo>
                    <a:pt x="241" y="54"/>
                  </a:moveTo>
                  <a:lnTo>
                    <a:pt x="241" y="54"/>
                  </a:lnTo>
                  <a:lnTo>
                    <a:pt x="241" y="58"/>
                  </a:lnTo>
                  <a:lnTo>
                    <a:pt x="247" y="63"/>
                  </a:lnTo>
                  <a:lnTo>
                    <a:pt x="247" y="63"/>
                  </a:lnTo>
                  <a:lnTo>
                    <a:pt x="253" y="63"/>
                  </a:lnTo>
                  <a:lnTo>
                    <a:pt x="260" y="54"/>
                  </a:lnTo>
                  <a:lnTo>
                    <a:pt x="260" y="54"/>
                  </a:lnTo>
                  <a:lnTo>
                    <a:pt x="247" y="54"/>
                  </a:lnTo>
                  <a:lnTo>
                    <a:pt x="241" y="54"/>
                  </a:lnTo>
                  <a:lnTo>
                    <a:pt x="241" y="54"/>
                  </a:lnTo>
                  <a:close/>
                  <a:moveTo>
                    <a:pt x="279" y="63"/>
                  </a:moveTo>
                  <a:lnTo>
                    <a:pt x="279" y="63"/>
                  </a:lnTo>
                  <a:lnTo>
                    <a:pt x="266" y="63"/>
                  </a:lnTo>
                  <a:lnTo>
                    <a:pt x="266" y="67"/>
                  </a:lnTo>
                  <a:lnTo>
                    <a:pt x="266" y="67"/>
                  </a:lnTo>
                  <a:lnTo>
                    <a:pt x="272" y="67"/>
                  </a:lnTo>
                  <a:lnTo>
                    <a:pt x="279" y="63"/>
                  </a:lnTo>
                  <a:lnTo>
                    <a:pt x="279" y="63"/>
                  </a:lnTo>
                  <a:close/>
                  <a:moveTo>
                    <a:pt x="342" y="80"/>
                  </a:moveTo>
                  <a:lnTo>
                    <a:pt x="342" y="80"/>
                  </a:lnTo>
                  <a:lnTo>
                    <a:pt x="361" y="85"/>
                  </a:lnTo>
                  <a:lnTo>
                    <a:pt x="367" y="85"/>
                  </a:lnTo>
                  <a:lnTo>
                    <a:pt x="373" y="80"/>
                  </a:lnTo>
                  <a:lnTo>
                    <a:pt x="373" y="80"/>
                  </a:lnTo>
                  <a:lnTo>
                    <a:pt x="354" y="76"/>
                  </a:lnTo>
                  <a:lnTo>
                    <a:pt x="348" y="76"/>
                  </a:lnTo>
                  <a:lnTo>
                    <a:pt x="342" y="80"/>
                  </a:lnTo>
                  <a:lnTo>
                    <a:pt x="342" y="80"/>
                  </a:lnTo>
                  <a:close/>
                  <a:moveTo>
                    <a:pt x="323" y="71"/>
                  </a:moveTo>
                  <a:lnTo>
                    <a:pt x="323" y="71"/>
                  </a:lnTo>
                  <a:lnTo>
                    <a:pt x="316" y="76"/>
                  </a:lnTo>
                  <a:lnTo>
                    <a:pt x="310" y="76"/>
                  </a:lnTo>
                  <a:lnTo>
                    <a:pt x="310" y="85"/>
                  </a:lnTo>
                  <a:lnTo>
                    <a:pt x="310" y="85"/>
                  </a:lnTo>
                  <a:lnTo>
                    <a:pt x="323" y="80"/>
                  </a:lnTo>
                  <a:lnTo>
                    <a:pt x="323" y="71"/>
                  </a:lnTo>
                  <a:lnTo>
                    <a:pt x="323" y="71"/>
                  </a:lnTo>
                  <a:close/>
                  <a:moveTo>
                    <a:pt x="418" y="112"/>
                  </a:moveTo>
                  <a:lnTo>
                    <a:pt x="418" y="112"/>
                  </a:lnTo>
                  <a:lnTo>
                    <a:pt x="399" y="116"/>
                  </a:lnTo>
                  <a:lnTo>
                    <a:pt x="392" y="121"/>
                  </a:lnTo>
                  <a:lnTo>
                    <a:pt x="392" y="125"/>
                  </a:lnTo>
                  <a:lnTo>
                    <a:pt x="392" y="125"/>
                  </a:lnTo>
                  <a:lnTo>
                    <a:pt x="411" y="125"/>
                  </a:lnTo>
                  <a:lnTo>
                    <a:pt x="411" y="121"/>
                  </a:lnTo>
                  <a:lnTo>
                    <a:pt x="418" y="112"/>
                  </a:lnTo>
                  <a:lnTo>
                    <a:pt x="418" y="112"/>
                  </a:lnTo>
                  <a:close/>
                  <a:moveTo>
                    <a:pt x="437" y="121"/>
                  </a:moveTo>
                  <a:lnTo>
                    <a:pt x="437" y="121"/>
                  </a:lnTo>
                  <a:lnTo>
                    <a:pt x="443" y="125"/>
                  </a:lnTo>
                  <a:lnTo>
                    <a:pt x="449" y="130"/>
                  </a:lnTo>
                  <a:lnTo>
                    <a:pt x="449" y="130"/>
                  </a:lnTo>
                  <a:lnTo>
                    <a:pt x="456" y="125"/>
                  </a:lnTo>
                  <a:lnTo>
                    <a:pt x="456" y="121"/>
                  </a:lnTo>
                  <a:lnTo>
                    <a:pt x="449" y="116"/>
                  </a:lnTo>
                  <a:lnTo>
                    <a:pt x="437" y="121"/>
                  </a:lnTo>
                  <a:lnTo>
                    <a:pt x="437" y="121"/>
                  </a:lnTo>
                  <a:close/>
                  <a:moveTo>
                    <a:pt x="133" y="121"/>
                  </a:moveTo>
                  <a:lnTo>
                    <a:pt x="133" y="121"/>
                  </a:lnTo>
                  <a:lnTo>
                    <a:pt x="133" y="125"/>
                  </a:lnTo>
                  <a:lnTo>
                    <a:pt x="133" y="130"/>
                  </a:lnTo>
                  <a:lnTo>
                    <a:pt x="133" y="130"/>
                  </a:lnTo>
                  <a:lnTo>
                    <a:pt x="139" y="134"/>
                  </a:lnTo>
                  <a:lnTo>
                    <a:pt x="146" y="130"/>
                  </a:lnTo>
                  <a:lnTo>
                    <a:pt x="146" y="130"/>
                  </a:lnTo>
                  <a:lnTo>
                    <a:pt x="146" y="121"/>
                  </a:lnTo>
                  <a:lnTo>
                    <a:pt x="133" y="121"/>
                  </a:lnTo>
                  <a:lnTo>
                    <a:pt x="133" y="121"/>
                  </a:lnTo>
                  <a:close/>
                  <a:moveTo>
                    <a:pt x="177" y="125"/>
                  </a:moveTo>
                  <a:lnTo>
                    <a:pt x="177" y="125"/>
                  </a:lnTo>
                  <a:lnTo>
                    <a:pt x="171" y="139"/>
                  </a:lnTo>
                  <a:lnTo>
                    <a:pt x="171" y="143"/>
                  </a:lnTo>
                  <a:lnTo>
                    <a:pt x="177" y="148"/>
                  </a:lnTo>
                  <a:lnTo>
                    <a:pt x="177" y="148"/>
                  </a:lnTo>
                  <a:lnTo>
                    <a:pt x="184" y="139"/>
                  </a:lnTo>
                  <a:lnTo>
                    <a:pt x="196" y="130"/>
                  </a:lnTo>
                  <a:lnTo>
                    <a:pt x="196" y="130"/>
                  </a:lnTo>
                  <a:lnTo>
                    <a:pt x="190" y="125"/>
                  </a:lnTo>
                  <a:lnTo>
                    <a:pt x="177" y="125"/>
                  </a:lnTo>
                  <a:lnTo>
                    <a:pt x="177" y="125"/>
                  </a:lnTo>
                  <a:close/>
                  <a:moveTo>
                    <a:pt x="323" y="134"/>
                  </a:moveTo>
                  <a:lnTo>
                    <a:pt x="323" y="134"/>
                  </a:lnTo>
                  <a:lnTo>
                    <a:pt x="323" y="143"/>
                  </a:lnTo>
                  <a:lnTo>
                    <a:pt x="329" y="148"/>
                  </a:lnTo>
                  <a:lnTo>
                    <a:pt x="335" y="148"/>
                  </a:lnTo>
                  <a:lnTo>
                    <a:pt x="335" y="148"/>
                  </a:lnTo>
                  <a:lnTo>
                    <a:pt x="335" y="139"/>
                  </a:lnTo>
                  <a:lnTo>
                    <a:pt x="329" y="134"/>
                  </a:lnTo>
                  <a:lnTo>
                    <a:pt x="323" y="134"/>
                  </a:lnTo>
                  <a:lnTo>
                    <a:pt x="323" y="134"/>
                  </a:lnTo>
                  <a:close/>
                  <a:moveTo>
                    <a:pt x="120" y="139"/>
                  </a:moveTo>
                  <a:lnTo>
                    <a:pt x="120" y="139"/>
                  </a:lnTo>
                  <a:lnTo>
                    <a:pt x="114" y="148"/>
                  </a:lnTo>
                  <a:lnTo>
                    <a:pt x="120" y="152"/>
                  </a:lnTo>
                  <a:lnTo>
                    <a:pt x="127" y="157"/>
                  </a:lnTo>
                  <a:lnTo>
                    <a:pt x="127" y="157"/>
                  </a:lnTo>
                  <a:lnTo>
                    <a:pt x="133" y="152"/>
                  </a:lnTo>
                  <a:lnTo>
                    <a:pt x="133" y="148"/>
                  </a:lnTo>
                  <a:lnTo>
                    <a:pt x="127" y="139"/>
                  </a:lnTo>
                  <a:lnTo>
                    <a:pt x="120" y="139"/>
                  </a:lnTo>
                  <a:lnTo>
                    <a:pt x="120" y="139"/>
                  </a:lnTo>
                  <a:close/>
                  <a:moveTo>
                    <a:pt x="367" y="152"/>
                  </a:moveTo>
                  <a:lnTo>
                    <a:pt x="367" y="152"/>
                  </a:lnTo>
                  <a:lnTo>
                    <a:pt x="361" y="157"/>
                  </a:lnTo>
                  <a:lnTo>
                    <a:pt x="361" y="161"/>
                  </a:lnTo>
                  <a:lnTo>
                    <a:pt x="361" y="166"/>
                  </a:lnTo>
                  <a:lnTo>
                    <a:pt x="361" y="166"/>
                  </a:lnTo>
                  <a:lnTo>
                    <a:pt x="373" y="166"/>
                  </a:lnTo>
                  <a:lnTo>
                    <a:pt x="373" y="166"/>
                  </a:lnTo>
                  <a:lnTo>
                    <a:pt x="373" y="161"/>
                  </a:lnTo>
                  <a:lnTo>
                    <a:pt x="373" y="161"/>
                  </a:lnTo>
                  <a:lnTo>
                    <a:pt x="367" y="152"/>
                  </a:lnTo>
                  <a:lnTo>
                    <a:pt x="367" y="152"/>
                  </a:lnTo>
                  <a:close/>
                  <a:moveTo>
                    <a:pt x="519" y="170"/>
                  </a:moveTo>
                  <a:lnTo>
                    <a:pt x="519" y="170"/>
                  </a:lnTo>
                  <a:lnTo>
                    <a:pt x="519" y="175"/>
                  </a:lnTo>
                  <a:lnTo>
                    <a:pt x="519" y="184"/>
                  </a:lnTo>
                  <a:lnTo>
                    <a:pt x="519" y="184"/>
                  </a:lnTo>
                  <a:lnTo>
                    <a:pt x="532" y="184"/>
                  </a:lnTo>
                  <a:lnTo>
                    <a:pt x="538" y="179"/>
                  </a:lnTo>
                  <a:lnTo>
                    <a:pt x="538" y="179"/>
                  </a:lnTo>
                  <a:lnTo>
                    <a:pt x="538" y="170"/>
                  </a:lnTo>
                  <a:lnTo>
                    <a:pt x="538" y="170"/>
                  </a:lnTo>
                  <a:lnTo>
                    <a:pt x="532" y="170"/>
                  </a:lnTo>
                  <a:lnTo>
                    <a:pt x="519" y="170"/>
                  </a:lnTo>
                  <a:lnTo>
                    <a:pt x="519" y="170"/>
                  </a:lnTo>
                  <a:close/>
                  <a:moveTo>
                    <a:pt x="304" y="175"/>
                  </a:moveTo>
                  <a:lnTo>
                    <a:pt x="304" y="175"/>
                  </a:lnTo>
                  <a:lnTo>
                    <a:pt x="291" y="184"/>
                  </a:lnTo>
                  <a:lnTo>
                    <a:pt x="291" y="193"/>
                  </a:lnTo>
                  <a:lnTo>
                    <a:pt x="291" y="193"/>
                  </a:lnTo>
                  <a:lnTo>
                    <a:pt x="304" y="193"/>
                  </a:lnTo>
                  <a:lnTo>
                    <a:pt x="310" y="188"/>
                  </a:lnTo>
                  <a:lnTo>
                    <a:pt x="310" y="179"/>
                  </a:lnTo>
                  <a:lnTo>
                    <a:pt x="304" y="175"/>
                  </a:lnTo>
                  <a:lnTo>
                    <a:pt x="304" y="175"/>
                  </a:lnTo>
                  <a:close/>
                  <a:moveTo>
                    <a:pt x="196" y="184"/>
                  </a:moveTo>
                  <a:lnTo>
                    <a:pt x="196" y="184"/>
                  </a:lnTo>
                  <a:lnTo>
                    <a:pt x="190" y="184"/>
                  </a:lnTo>
                  <a:lnTo>
                    <a:pt x="184" y="188"/>
                  </a:lnTo>
                  <a:lnTo>
                    <a:pt x="184" y="188"/>
                  </a:lnTo>
                  <a:lnTo>
                    <a:pt x="190" y="193"/>
                  </a:lnTo>
                  <a:lnTo>
                    <a:pt x="196" y="193"/>
                  </a:lnTo>
                  <a:lnTo>
                    <a:pt x="196" y="193"/>
                  </a:lnTo>
                  <a:lnTo>
                    <a:pt x="196" y="184"/>
                  </a:lnTo>
                  <a:lnTo>
                    <a:pt x="196" y="184"/>
                  </a:lnTo>
                  <a:close/>
                  <a:moveTo>
                    <a:pt x="203" y="202"/>
                  </a:moveTo>
                  <a:lnTo>
                    <a:pt x="203" y="202"/>
                  </a:lnTo>
                  <a:lnTo>
                    <a:pt x="196" y="202"/>
                  </a:lnTo>
                  <a:lnTo>
                    <a:pt x="190" y="202"/>
                  </a:lnTo>
                  <a:lnTo>
                    <a:pt x="184" y="202"/>
                  </a:lnTo>
                  <a:lnTo>
                    <a:pt x="184" y="202"/>
                  </a:lnTo>
                  <a:lnTo>
                    <a:pt x="177" y="197"/>
                  </a:lnTo>
                  <a:lnTo>
                    <a:pt x="177" y="193"/>
                  </a:lnTo>
                  <a:lnTo>
                    <a:pt x="177" y="193"/>
                  </a:lnTo>
                  <a:lnTo>
                    <a:pt x="165" y="193"/>
                  </a:lnTo>
                  <a:lnTo>
                    <a:pt x="152" y="193"/>
                  </a:lnTo>
                  <a:lnTo>
                    <a:pt x="152" y="193"/>
                  </a:lnTo>
                  <a:lnTo>
                    <a:pt x="158" y="197"/>
                  </a:lnTo>
                  <a:lnTo>
                    <a:pt x="165" y="202"/>
                  </a:lnTo>
                  <a:lnTo>
                    <a:pt x="165" y="206"/>
                  </a:lnTo>
                  <a:lnTo>
                    <a:pt x="165" y="215"/>
                  </a:lnTo>
                  <a:lnTo>
                    <a:pt x="165" y="215"/>
                  </a:lnTo>
                  <a:lnTo>
                    <a:pt x="184" y="215"/>
                  </a:lnTo>
                  <a:lnTo>
                    <a:pt x="184" y="215"/>
                  </a:lnTo>
                  <a:lnTo>
                    <a:pt x="184" y="206"/>
                  </a:lnTo>
                  <a:lnTo>
                    <a:pt x="184" y="206"/>
                  </a:lnTo>
                  <a:lnTo>
                    <a:pt x="203" y="202"/>
                  </a:lnTo>
                  <a:lnTo>
                    <a:pt x="203" y="202"/>
                  </a:lnTo>
                  <a:close/>
                  <a:moveTo>
                    <a:pt x="158" y="215"/>
                  </a:moveTo>
                  <a:lnTo>
                    <a:pt x="158" y="215"/>
                  </a:lnTo>
                  <a:lnTo>
                    <a:pt x="152" y="215"/>
                  </a:lnTo>
                  <a:lnTo>
                    <a:pt x="146" y="220"/>
                  </a:lnTo>
                  <a:lnTo>
                    <a:pt x="146" y="220"/>
                  </a:lnTo>
                  <a:lnTo>
                    <a:pt x="165" y="220"/>
                  </a:lnTo>
                  <a:lnTo>
                    <a:pt x="165" y="220"/>
                  </a:lnTo>
                  <a:lnTo>
                    <a:pt x="165" y="215"/>
                  </a:lnTo>
                  <a:lnTo>
                    <a:pt x="158" y="215"/>
                  </a:lnTo>
                  <a:lnTo>
                    <a:pt x="158" y="215"/>
                  </a:lnTo>
                  <a:close/>
                  <a:moveTo>
                    <a:pt x="411" y="220"/>
                  </a:moveTo>
                  <a:lnTo>
                    <a:pt x="411" y="220"/>
                  </a:lnTo>
                  <a:lnTo>
                    <a:pt x="399" y="220"/>
                  </a:lnTo>
                  <a:lnTo>
                    <a:pt x="392" y="229"/>
                  </a:lnTo>
                  <a:lnTo>
                    <a:pt x="392" y="229"/>
                  </a:lnTo>
                  <a:lnTo>
                    <a:pt x="399" y="233"/>
                  </a:lnTo>
                  <a:lnTo>
                    <a:pt x="405" y="233"/>
                  </a:lnTo>
                  <a:lnTo>
                    <a:pt x="405" y="233"/>
                  </a:lnTo>
                  <a:lnTo>
                    <a:pt x="411" y="224"/>
                  </a:lnTo>
                  <a:lnTo>
                    <a:pt x="411" y="220"/>
                  </a:lnTo>
                  <a:lnTo>
                    <a:pt x="411" y="220"/>
                  </a:lnTo>
                  <a:close/>
                  <a:moveTo>
                    <a:pt x="525" y="224"/>
                  </a:moveTo>
                  <a:lnTo>
                    <a:pt x="525" y="224"/>
                  </a:lnTo>
                  <a:lnTo>
                    <a:pt x="506" y="224"/>
                  </a:lnTo>
                  <a:lnTo>
                    <a:pt x="500" y="224"/>
                  </a:lnTo>
                  <a:lnTo>
                    <a:pt x="494" y="229"/>
                  </a:lnTo>
                  <a:lnTo>
                    <a:pt x="494" y="229"/>
                  </a:lnTo>
                  <a:lnTo>
                    <a:pt x="500" y="233"/>
                  </a:lnTo>
                  <a:lnTo>
                    <a:pt x="513" y="233"/>
                  </a:lnTo>
                  <a:lnTo>
                    <a:pt x="525" y="229"/>
                  </a:lnTo>
                  <a:lnTo>
                    <a:pt x="525" y="224"/>
                  </a:lnTo>
                  <a:lnTo>
                    <a:pt x="525" y="224"/>
                  </a:lnTo>
                  <a:close/>
                  <a:moveTo>
                    <a:pt x="304" y="229"/>
                  </a:moveTo>
                  <a:lnTo>
                    <a:pt x="304" y="229"/>
                  </a:lnTo>
                  <a:lnTo>
                    <a:pt x="304" y="242"/>
                  </a:lnTo>
                  <a:lnTo>
                    <a:pt x="304" y="256"/>
                  </a:lnTo>
                  <a:lnTo>
                    <a:pt x="304" y="256"/>
                  </a:lnTo>
                  <a:lnTo>
                    <a:pt x="310" y="251"/>
                  </a:lnTo>
                  <a:lnTo>
                    <a:pt x="316" y="251"/>
                  </a:lnTo>
                  <a:lnTo>
                    <a:pt x="316" y="247"/>
                  </a:lnTo>
                  <a:lnTo>
                    <a:pt x="323" y="242"/>
                  </a:lnTo>
                  <a:lnTo>
                    <a:pt x="323" y="242"/>
                  </a:lnTo>
                  <a:lnTo>
                    <a:pt x="323" y="238"/>
                  </a:lnTo>
                  <a:lnTo>
                    <a:pt x="316" y="229"/>
                  </a:lnTo>
                  <a:lnTo>
                    <a:pt x="316" y="229"/>
                  </a:lnTo>
                  <a:lnTo>
                    <a:pt x="304" y="229"/>
                  </a:lnTo>
                  <a:lnTo>
                    <a:pt x="304" y="229"/>
                  </a:lnTo>
                  <a:close/>
                  <a:moveTo>
                    <a:pt x="468" y="229"/>
                  </a:moveTo>
                  <a:lnTo>
                    <a:pt x="468" y="229"/>
                  </a:lnTo>
                  <a:lnTo>
                    <a:pt x="462" y="233"/>
                  </a:lnTo>
                  <a:lnTo>
                    <a:pt x="462" y="238"/>
                  </a:lnTo>
                  <a:lnTo>
                    <a:pt x="462" y="242"/>
                  </a:lnTo>
                  <a:lnTo>
                    <a:pt x="468" y="247"/>
                  </a:lnTo>
                  <a:lnTo>
                    <a:pt x="468" y="247"/>
                  </a:lnTo>
                  <a:lnTo>
                    <a:pt x="468" y="238"/>
                  </a:lnTo>
                  <a:lnTo>
                    <a:pt x="468" y="229"/>
                  </a:lnTo>
                  <a:lnTo>
                    <a:pt x="468" y="229"/>
                  </a:lnTo>
                  <a:close/>
                  <a:moveTo>
                    <a:pt x="443" y="233"/>
                  </a:moveTo>
                  <a:lnTo>
                    <a:pt x="443" y="233"/>
                  </a:lnTo>
                  <a:lnTo>
                    <a:pt x="430" y="233"/>
                  </a:lnTo>
                  <a:lnTo>
                    <a:pt x="424" y="238"/>
                  </a:lnTo>
                  <a:lnTo>
                    <a:pt x="424" y="238"/>
                  </a:lnTo>
                  <a:lnTo>
                    <a:pt x="430" y="242"/>
                  </a:lnTo>
                  <a:lnTo>
                    <a:pt x="443" y="242"/>
                  </a:lnTo>
                  <a:lnTo>
                    <a:pt x="443" y="242"/>
                  </a:lnTo>
                  <a:lnTo>
                    <a:pt x="443" y="233"/>
                  </a:lnTo>
                  <a:lnTo>
                    <a:pt x="443" y="233"/>
                  </a:lnTo>
                  <a:close/>
                  <a:moveTo>
                    <a:pt x="165" y="242"/>
                  </a:moveTo>
                  <a:lnTo>
                    <a:pt x="165" y="242"/>
                  </a:lnTo>
                  <a:lnTo>
                    <a:pt x="165" y="256"/>
                  </a:lnTo>
                  <a:lnTo>
                    <a:pt x="171" y="260"/>
                  </a:lnTo>
                  <a:lnTo>
                    <a:pt x="177" y="260"/>
                  </a:lnTo>
                  <a:lnTo>
                    <a:pt x="177" y="260"/>
                  </a:lnTo>
                  <a:lnTo>
                    <a:pt x="177" y="274"/>
                  </a:lnTo>
                  <a:lnTo>
                    <a:pt x="177" y="274"/>
                  </a:lnTo>
                  <a:lnTo>
                    <a:pt x="190" y="274"/>
                  </a:lnTo>
                  <a:lnTo>
                    <a:pt x="190" y="274"/>
                  </a:lnTo>
                  <a:lnTo>
                    <a:pt x="190" y="265"/>
                  </a:lnTo>
                  <a:lnTo>
                    <a:pt x="184" y="260"/>
                  </a:lnTo>
                  <a:lnTo>
                    <a:pt x="184" y="260"/>
                  </a:lnTo>
                  <a:lnTo>
                    <a:pt x="184" y="260"/>
                  </a:lnTo>
                  <a:lnTo>
                    <a:pt x="190" y="260"/>
                  </a:lnTo>
                  <a:lnTo>
                    <a:pt x="196" y="260"/>
                  </a:lnTo>
                  <a:lnTo>
                    <a:pt x="203" y="260"/>
                  </a:lnTo>
                  <a:lnTo>
                    <a:pt x="203" y="260"/>
                  </a:lnTo>
                  <a:lnTo>
                    <a:pt x="196" y="251"/>
                  </a:lnTo>
                  <a:lnTo>
                    <a:pt x="196" y="251"/>
                  </a:lnTo>
                  <a:lnTo>
                    <a:pt x="190" y="251"/>
                  </a:lnTo>
                  <a:lnTo>
                    <a:pt x="190" y="251"/>
                  </a:lnTo>
                  <a:lnTo>
                    <a:pt x="190" y="251"/>
                  </a:lnTo>
                  <a:lnTo>
                    <a:pt x="177" y="247"/>
                  </a:lnTo>
                  <a:lnTo>
                    <a:pt x="165" y="242"/>
                  </a:lnTo>
                  <a:lnTo>
                    <a:pt x="165" y="242"/>
                  </a:lnTo>
                  <a:close/>
                  <a:moveTo>
                    <a:pt x="215" y="251"/>
                  </a:moveTo>
                  <a:lnTo>
                    <a:pt x="215" y="251"/>
                  </a:lnTo>
                  <a:lnTo>
                    <a:pt x="215" y="256"/>
                  </a:lnTo>
                  <a:lnTo>
                    <a:pt x="222" y="260"/>
                  </a:lnTo>
                  <a:lnTo>
                    <a:pt x="241" y="260"/>
                  </a:lnTo>
                  <a:lnTo>
                    <a:pt x="241" y="260"/>
                  </a:lnTo>
                  <a:lnTo>
                    <a:pt x="247" y="256"/>
                  </a:lnTo>
                  <a:lnTo>
                    <a:pt x="247" y="251"/>
                  </a:lnTo>
                  <a:lnTo>
                    <a:pt x="247" y="251"/>
                  </a:lnTo>
                  <a:lnTo>
                    <a:pt x="234" y="247"/>
                  </a:lnTo>
                  <a:lnTo>
                    <a:pt x="215" y="251"/>
                  </a:lnTo>
                  <a:lnTo>
                    <a:pt x="215" y="251"/>
                  </a:lnTo>
                  <a:close/>
                  <a:moveTo>
                    <a:pt x="411" y="269"/>
                  </a:moveTo>
                  <a:lnTo>
                    <a:pt x="411" y="269"/>
                  </a:lnTo>
                  <a:lnTo>
                    <a:pt x="424" y="269"/>
                  </a:lnTo>
                  <a:lnTo>
                    <a:pt x="424" y="269"/>
                  </a:lnTo>
                  <a:lnTo>
                    <a:pt x="430" y="265"/>
                  </a:lnTo>
                  <a:lnTo>
                    <a:pt x="430" y="265"/>
                  </a:lnTo>
                  <a:lnTo>
                    <a:pt x="418" y="265"/>
                  </a:lnTo>
                  <a:lnTo>
                    <a:pt x="418" y="265"/>
                  </a:lnTo>
                  <a:lnTo>
                    <a:pt x="411" y="269"/>
                  </a:lnTo>
                  <a:lnTo>
                    <a:pt x="411" y="269"/>
                  </a:lnTo>
                  <a:close/>
                  <a:moveTo>
                    <a:pt x="462" y="274"/>
                  </a:moveTo>
                  <a:lnTo>
                    <a:pt x="462" y="274"/>
                  </a:lnTo>
                  <a:lnTo>
                    <a:pt x="468" y="278"/>
                  </a:lnTo>
                  <a:lnTo>
                    <a:pt x="475" y="278"/>
                  </a:lnTo>
                  <a:lnTo>
                    <a:pt x="481" y="278"/>
                  </a:lnTo>
                  <a:lnTo>
                    <a:pt x="487" y="274"/>
                  </a:lnTo>
                  <a:lnTo>
                    <a:pt x="487" y="274"/>
                  </a:lnTo>
                  <a:lnTo>
                    <a:pt x="475" y="274"/>
                  </a:lnTo>
                  <a:lnTo>
                    <a:pt x="462" y="274"/>
                  </a:lnTo>
                  <a:lnTo>
                    <a:pt x="462" y="274"/>
                  </a:lnTo>
                  <a:close/>
                  <a:moveTo>
                    <a:pt x="152" y="283"/>
                  </a:moveTo>
                  <a:lnTo>
                    <a:pt x="152" y="283"/>
                  </a:lnTo>
                  <a:lnTo>
                    <a:pt x="158" y="292"/>
                  </a:lnTo>
                  <a:lnTo>
                    <a:pt x="165" y="292"/>
                  </a:lnTo>
                  <a:lnTo>
                    <a:pt x="165" y="292"/>
                  </a:lnTo>
                  <a:lnTo>
                    <a:pt x="171" y="283"/>
                  </a:lnTo>
                  <a:lnTo>
                    <a:pt x="171" y="283"/>
                  </a:lnTo>
                  <a:lnTo>
                    <a:pt x="152" y="283"/>
                  </a:lnTo>
                  <a:lnTo>
                    <a:pt x="152" y="283"/>
                  </a:lnTo>
                  <a:close/>
                  <a:moveTo>
                    <a:pt x="532" y="292"/>
                  </a:moveTo>
                  <a:lnTo>
                    <a:pt x="532" y="292"/>
                  </a:lnTo>
                  <a:lnTo>
                    <a:pt x="544" y="292"/>
                  </a:lnTo>
                  <a:lnTo>
                    <a:pt x="551" y="292"/>
                  </a:lnTo>
                  <a:lnTo>
                    <a:pt x="557" y="292"/>
                  </a:lnTo>
                  <a:lnTo>
                    <a:pt x="557" y="292"/>
                  </a:lnTo>
                  <a:lnTo>
                    <a:pt x="551" y="287"/>
                  </a:lnTo>
                  <a:lnTo>
                    <a:pt x="544" y="283"/>
                  </a:lnTo>
                  <a:lnTo>
                    <a:pt x="532" y="287"/>
                  </a:lnTo>
                  <a:lnTo>
                    <a:pt x="532" y="292"/>
                  </a:lnTo>
                  <a:lnTo>
                    <a:pt x="532" y="292"/>
                  </a:lnTo>
                  <a:close/>
                  <a:moveTo>
                    <a:pt x="291" y="296"/>
                  </a:moveTo>
                  <a:lnTo>
                    <a:pt x="291" y="296"/>
                  </a:lnTo>
                  <a:lnTo>
                    <a:pt x="279" y="296"/>
                  </a:lnTo>
                  <a:lnTo>
                    <a:pt x="272" y="301"/>
                  </a:lnTo>
                  <a:lnTo>
                    <a:pt x="272" y="301"/>
                  </a:lnTo>
                  <a:lnTo>
                    <a:pt x="272" y="305"/>
                  </a:lnTo>
                  <a:lnTo>
                    <a:pt x="285" y="305"/>
                  </a:lnTo>
                  <a:lnTo>
                    <a:pt x="285" y="301"/>
                  </a:lnTo>
                  <a:lnTo>
                    <a:pt x="291" y="296"/>
                  </a:lnTo>
                  <a:lnTo>
                    <a:pt x="291" y="296"/>
                  </a:lnTo>
                  <a:close/>
                  <a:moveTo>
                    <a:pt x="241" y="301"/>
                  </a:moveTo>
                  <a:lnTo>
                    <a:pt x="241" y="301"/>
                  </a:lnTo>
                  <a:lnTo>
                    <a:pt x="241" y="310"/>
                  </a:lnTo>
                  <a:lnTo>
                    <a:pt x="253" y="314"/>
                  </a:lnTo>
                  <a:lnTo>
                    <a:pt x="253" y="314"/>
                  </a:lnTo>
                  <a:lnTo>
                    <a:pt x="260" y="310"/>
                  </a:lnTo>
                  <a:lnTo>
                    <a:pt x="260" y="310"/>
                  </a:lnTo>
                  <a:lnTo>
                    <a:pt x="253" y="305"/>
                  </a:lnTo>
                  <a:lnTo>
                    <a:pt x="253" y="301"/>
                  </a:lnTo>
                  <a:lnTo>
                    <a:pt x="247" y="301"/>
                  </a:lnTo>
                  <a:lnTo>
                    <a:pt x="241" y="301"/>
                  </a:lnTo>
                  <a:lnTo>
                    <a:pt x="241" y="301"/>
                  </a:lnTo>
                  <a:close/>
                  <a:moveTo>
                    <a:pt x="386" y="310"/>
                  </a:moveTo>
                  <a:lnTo>
                    <a:pt x="386" y="310"/>
                  </a:lnTo>
                  <a:lnTo>
                    <a:pt x="411" y="314"/>
                  </a:lnTo>
                  <a:lnTo>
                    <a:pt x="418" y="314"/>
                  </a:lnTo>
                  <a:lnTo>
                    <a:pt x="430" y="310"/>
                  </a:lnTo>
                  <a:lnTo>
                    <a:pt x="430" y="310"/>
                  </a:lnTo>
                  <a:lnTo>
                    <a:pt x="424" y="305"/>
                  </a:lnTo>
                  <a:lnTo>
                    <a:pt x="405" y="301"/>
                  </a:lnTo>
                  <a:lnTo>
                    <a:pt x="392" y="305"/>
                  </a:lnTo>
                  <a:lnTo>
                    <a:pt x="386" y="310"/>
                  </a:lnTo>
                  <a:lnTo>
                    <a:pt x="386" y="310"/>
                  </a:lnTo>
                  <a:close/>
                  <a:moveTo>
                    <a:pt x="196" y="328"/>
                  </a:moveTo>
                  <a:lnTo>
                    <a:pt x="196" y="328"/>
                  </a:lnTo>
                  <a:lnTo>
                    <a:pt x="209" y="332"/>
                  </a:lnTo>
                  <a:lnTo>
                    <a:pt x="222" y="328"/>
                  </a:lnTo>
                  <a:lnTo>
                    <a:pt x="222" y="328"/>
                  </a:lnTo>
                  <a:lnTo>
                    <a:pt x="222" y="319"/>
                  </a:lnTo>
                  <a:lnTo>
                    <a:pt x="209" y="319"/>
                  </a:lnTo>
                  <a:lnTo>
                    <a:pt x="203" y="319"/>
                  </a:lnTo>
                  <a:lnTo>
                    <a:pt x="196" y="328"/>
                  </a:lnTo>
                  <a:lnTo>
                    <a:pt x="196" y="328"/>
                  </a:lnTo>
                  <a:close/>
                  <a:moveTo>
                    <a:pt x="95" y="319"/>
                  </a:moveTo>
                  <a:lnTo>
                    <a:pt x="95" y="319"/>
                  </a:lnTo>
                  <a:lnTo>
                    <a:pt x="82" y="319"/>
                  </a:lnTo>
                  <a:lnTo>
                    <a:pt x="82" y="319"/>
                  </a:lnTo>
                  <a:lnTo>
                    <a:pt x="89" y="323"/>
                  </a:lnTo>
                  <a:lnTo>
                    <a:pt x="89" y="323"/>
                  </a:lnTo>
                  <a:lnTo>
                    <a:pt x="95" y="323"/>
                  </a:lnTo>
                  <a:lnTo>
                    <a:pt x="95" y="319"/>
                  </a:lnTo>
                  <a:lnTo>
                    <a:pt x="95" y="319"/>
                  </a:lnTo>
                  <a:close/>
                  <a:moveTo>
                    <a:pt x="177" y="323"/>
                  </a:moveTo>
                  <a:lnTo>
                    <a:pt x="177" y="323"/>
                  </a:lnTo>
                  <a:lnTo>
                    <a:pt x="165" y="323"/>
                  </a:lnTo>
                  <a:lnTo>
                    <a:pt x="165" y="323"/>
                  </a:lnTo>
                  <a:lnTo>
                    <a:pt x="152" y="341"/>
                  </a:lnTo>
                  <a:lnTo>
                    <a:pt x="152" y="341"/>
                  </a:lnTo>
                  <a:lnTo>
                    <a:pt x="165" y="346"/>
                  </a:lnTo>
                  <a:lnTo>
                    <a:pt x="171" y="341"/>
                  </a:lnTo>
                  <a:lnTo>
                    <a:pt x="177" y="323"/>
                  </a:lnTo>
                  <a:lnTo>
                    <a:pt x="177" y="323"/>
                  </a:lnTo>
                  <a:close/>
                  <a:moveTo>
                    <a:pt x="133" y="332"/>
                  </a:moveTo>
                  <a:lnTo>
                    <a:pt x="133" y="332"/>
                  </a:lnTo>
                  <a:lnTo>
                    <a:pt x="120" y="332"/>
                  </a:lnTo>
                  <a:lnTo>
                    <a:pt x="114" y="337"/>
                  </a:lnTo>
                  <a:lnTo>
                    <a:pt x="114" y="337"/>
                  </a:lnTo>
                  <a:lnTo>
                    <a:pt x="120" y="341"/>
                  </a:lnTo>
                  <a:lnTo>
                    <a:pt x="127" y="341"/>
                  </a:lnTo>
                  <a:lnTo>
                    <a:pt x="133" y="337"/>
                  </a:lnTo>
                  <a:lnTo>
                    <a:pt x="133" y="332"/>
                  </a:lnTo>
                  <a:lnTo>
                    <a:pt x="133" y="332"/>
                  </a:lnTo>
                  <a:close/>
                  <a:moveTo>
                    <a:pt x="424" y="337"/>
                  </a:moveTo>
                  <a:lnTo>
                    <a:pt x="424" y="337"/>
                  </a:lnTo>
                  <a:lnTo>
                    <a:pt x="411" y="337"/>
                  </a:lnTo>
                  <a:lnTo>
                    <a:pt x="411" y="341"/>
                  </a:lnTo>
                  <a:lnTo>
                    <a:pt x="411" y="341"/>
                  </a:lnTo>
                  <a:lnTo>
                    <a:pt x="418" y="341"/>
                  </a:lnTo>
                  <a:lnTo>
                    <a:pt x="424" y="337"/>
                  </a:lnTo>
                  <a:lnTo>
                    <a:pt x="424" y="337"/>
                  </a:lnTo>
                  <a:close/>
                </a:path>
              </a:pathLst>
            </a:custGeom>
            <a:solidFill>
              <a:srgbClr val="64963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58" name="Freeform 1734"/>
            <p:cNvSpPr>
              <a:spLocks/>
            </p:cNvSpPr>
            <p:nvPr/>
          </p:nvSpPr>
          <p:spPr bwMode="auto">
            <a:xfrm>
              <a:off x="8015288" y="2962276"/>
              <a:ext cx="80963" cy="34925"/>
            </a:xfrm>
            <a:custGeom>
              <a:avLst/>
              <a:gdLst/>
              <a:ahLst/>
              <a:cxnLst>
                <a:cxn ang="0">
                  <a:pos x="51" y="9"/>
                </a:cxn>
                <a:cxn ang="0">
                  <a:pos x="51" y="9"/>
                </a:cxn>
                <a:cxn ang="0">
                  <a:pos x="44" y="9"/>
                </a:cxn>
                <a:cxn ang="0">
                  <a:pos x="38" y="9"/>
                </a:cxn>
                <a:cxn ang="0">
                  <a:pos x="32" y="9"/>
                </a:cxn>
                <a:cxn ang="0">
                  <a:pos x="32" y="9"/>
                </a:cxn>
                <a:cxn ang="0">
                  <a:pos x="25" y="4"/>
                </a:cxn>
                <a:cxn ang="0">
                  <a:pos x="25" y="0"/>
                </a:cxn>
                <a:cxn ang="0">
                  <a:pos x="25" y="0"/>
                </a:cxn>
                <a:cxn ang="0">
                  <a:pos x="13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6" y="4"/>
                </a:cxn>
                <a:cxn ang="0">
                  <a:pos x="13" y="9"/>
                </a:cxn>
                <a:cxn ang="0">
                  <a:pos x="13" y="13"/>
                </a:cxn>
                <a:cxn ang="0">
                  <a:pos x="13" y="22"/>
                </a:cxn>
                <a:cxn ang="0">
                  <a:pos x="13" y="22"/>
                </a:cxn>
                <a:cxn ang="0">
                  <a:pos x="32" y="22"/>
                </a:cxn>
                <a:cxn ang="0">
                  <a:pos x="32" y="22"/>
                </a:cxn>
                <a:cxn ang="0">
                  <a:pos x="32" y="13"/>
                </a:cxn>
                <a:cxn ang="0">
                  <a:pos x="32" y="13"/>
                </a:cxn>
                <a:cxn ang="0">
                  <a:pos x="51" y="9"/>
                </a:cxn>
                <a:cxn ang="0">
                  <a:pos x="51" y="9"/>
                </a:cxn>
              </a:cxnLst>
              <a:rect l="0" t="0" r="r" b="b"/>
              <a:pathLst>
                <a:path w="51" h="22">
                  <a:moveTo>
                    <a:pt x="51" y="9"/>
                  </a:moveTo>
                  <a:lnTo>
                    <a:pt x="51" y="9"/>
                  </a:lnTo>
                  <a:lnTo>
                    <a:pt x="44" y="9"/>
                  </a:lnTo>
                  <a:lnTo>
                    <a:pt x="38" y="9"/>
                  </a:lnTo>
                  <a:lnTo>
                    <a:pt x="32" y="9"/>
                  </a:lnTo>
                  <a:lnTo>
                    <a:pt x="32" y="9"/>
                  </a:lnTo>
                  <a:lnTo>
                    <a:pt x="25" y="4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1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6" y="4"/>
                  </a:lnTo>
                  <a:lnTo>
                    <a:pt x="13" y="9"/>
                  </a:lnTo>
                  <a:lnTo>
                    <a:pt x="13" y="13"/>
                  </a:lnTo>
                  <a:lnTo>
                    <a:pt x="13" y="22"/>
                  </a:lnTo>
                  <a:lnTo>
                    <a:pt x="13" y="22"/>
                  </a:lnTo>
                  <a:lnTo>
                    <a:pt x="32" y="22"/>
                  </a:lnTo>
                  <a:lnTo>
                    <a:pt x="32" y="22"/>
                  </a:lnTo>
                  <a:lnTo>
                    <a:pt x="32" y="13"/>
                  </a:lnTo>
                  <a:lnTo>
                    <a:pt x="32" y="13"/>
                  </a:lnTo>
                  <a:lnTo>
                    <a:pt x="51" y="9"/>
                  </a:lnTo>
                  <a:lnTo>
                    <a:pt x="51" y="9"/>
                  </a:lnTo>
                  <a:close/>
                </a:path>
              </a:pathLst>
            </a:custGeom>
            <a:solidFill>
              <a:srgbClr val="64963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59" name="Freeform 1735"/>
            <p:cNvSpPr>
              <a:spLocks noEditPoints="1"/>
            </p:cNvSpPr>
            <p:nvPr/>
          </p:nvSpPr>
          <p:spPr bwMode="auto">
            <a:xfrm>
              <a:off x="4749800" y="2755901"/>
              <a:ext cx="1577975" cy="1012825"/>
            </a:xfrm>
            <a:custGeom>
              <a:avLst/>
              <a:gdLst/>
              <a:ahLst/>
              <a:cxnLst>
                <a:cxn ang="0">
                  <a:pos x="95" y="359"/>
                </a:cxn>
                <a:cxn ang="0">
                  <a:pos x="196" y="359"/>
                </a:cxn>
                <a:cxn ang="0">
                  <a:pos x="101" y="426"/>
                </a:cxn>
                <a:cxn ang="0">
                  <a:pos x="108" y="543"/>
                </a:cxn>
                <a:cxn ang="0">
                  <a:pos x="177" y="525"/>
                </a:cxn>
                <a:cxn ang="0">
                  <a:pos x="209" y="602"/>
                </a:cxn>
                <a:cxn ang="0">
                  <a:pos x="886" y="638"/>
                </a:cxn>
                <a:cxn ang="0">
                  <a:pos x="968" y="534"/>
                </a:cxn>
                <a:cxn ang="0">
                  <a:pos x="930" y="382"/>
                </a:cxn>
                <a:cxn ang="0">
                  <a:pos x="930" y="359"/>
                </a:cxn>
                <a:cxn ang="0">
                  <a:pos x="886" y="184"/>
                </a:cxn>
                <a:cxn ang="0">
                  <a:pos x="791" y="125"/>
                </a:cxn>
                <a:cxn ang="0">
                  <a:pos x="684" y="62"/>
                </a:cxn>
                <a:cxn ang="0">
                  <a:pos x="620" y="76"/>
                </a:cxn>
                <a:cxn ang="0">
                  <a:pos x="620" y="26"/>
                </a:cxn>
                <a:cxn ang="0">
                  <a:pos x="494" y="8"/>
                </a:cxn>
                <a:cxn ang="0">
                  <a:pos x="430" y="40"/>
                </a:cxn>
                <a:cxn ang="0">
                  <a:pos x="304" y="62"/>
                </a:cxn>
                <a:cxn ang="0">
                  <a:pos x="304" y="89"/>
                </a:cxn>
                <a:cxn ang="0">
                  <a:pos x="241" y="134"/>
                </a:cxn>
                <a:cxn ang="0">
                  <a:pos x="190" y="143"/>
                </a:cxn>
                <a:cxn ang="0">
                  <a:pos x="108" y="175"/>
                </a:cxn>
                <a:cxn ang="0">
                  <a:pos x="101" y="265"/>
                </a:cxn>
                <a:cxn ang="0">
                  <a:pos x="158" y="301"/>
                </a:cxn>
                <a:cxn ang="0">
                  <a:pos x="70" y="269"/>
                </a:cxn>
                <a:cxn ang="0">
                  <a:pos x="127" y="193"/>
                </a:cxn>
                <a:cxn ang="0">
                  <a:pos x="342" y="480"/>
                </a:cxn>
                <a:cxn ang="0">
                  <a:pos x="563" y="188"/>
                </a:cxn>
                <a:cxn ang="0">
                  <a:pos x="487" y="224"/>
                </a:cxn>
                <a:cxn ang="0">
                  <a:pos x="361" y="211"/>
                </a:cxn>
                <a:cxn ang="0">
                  <a:pos x="266" y="283"/>
                </a:cxn>
                <a:cxn ang="0">
                  <a:pos x="462" y="251"/>
                </a:cxn>
                <a:cxn ang="0">
                  <a:pos x="411" y="251"/>
                </a:cxn>
                <a:cxn ang="0">
                  <a:pos x="310" y="202"/>
                </a:cxn>
                <a:cxn ang="0">
                  <a:pos x="481" y="193"/>
                </a:cxn>
                <a:cxn ang="0">
                  <a:pos x="690" y="256"/>
                </a:cxn>
                <a:cxn ang="0">
                  <a:pos x="753" y="224"/>
                </a:cxn>
                <a:cxn ang="0">
                  <a:pos x="614" y="444"/>
                </a:cxn>
                <a:cxn ang="0">
                  <a:pos x="234" y="278"/>
                </a:cxn>
                <a:cxn ang="0">
                  <a:pos x="291" y="152"/>
                </a:cxn>
                <a:cxn ang="0">
                  <a:pos x="304" y="175"/>
                </a:cxn>
                <a:cxn ang="0">
                  <a:pos x="367" y="89"/>
                </a:cxn>
                <a:cxn ang="0">
                  <a:pos x="392" y="148"/>
                </a:cxn>
                <a:cxn ang="0">
                  <a:pos x="475" y="125"/>
                </a:cxn>
                <a:cxn ang="0">
                  <a:pos x="513" y="202"/>
                </a:cxn>
                <a:cxn ang="0">
                  <a:pos x="532" y="80"/>
                </a:cxn>
                <a:cxn ang="0">
                  <a:pos x="595" y="98"/>
                </a:cxn>
                <a:cxn ang="0">
                  <a:pos x="760" y="134"/>
                </a:cxn>
                <a:cxn ang="0">
                  <a:pos x="835" y="197"/>
                </a:cxn>
                <a:cxn ang="0">
                  <a:pos x="867" y="525"/>
                </a:cxn>
                <a:cxn ang="0">
                  <a:pos x="747" y="543"/>
                </a:cxn>
                <a:cxn ang="0">
                  <a:pos x="646" y="620"/>
                </a:cxn>
                <a:cxn ang="0">
                  <a:pos x="639" y="575"/>
                </a:cxn>
                <a:cxn ang="0">
                  <a:pos x="462" y="512"/>
                </a:cxn>
                <a:cxn ang="0">
                  <a:pos x="392" y="458"/>
                </a:cxn>
                <a:cxn ang="0">
                  <a:pos x="304" y="480"/>
                </a:cxn>
                <a:cxn ang="0">
                  <a:pos x="285" y="462"/>
                </a:cxn>
                <a:cxn ang="0">
                  <a:pos x="247" y="530"/>
                </a:cxn>
                <a:cxn ang="0">
                  <a:pos x="108" y="498"/>
                </a:cxn>
                <a:cxn ang="0">
                  <a:pos x="209" y="485"/>
                </a:cxn>
                <a:cxn ang="0">
                  <a:pos x="120" y="458"/>
                </a:cxn>
                <a:cxn ang="0">
                  <a:pos x="44" y="310"/>
                </a:cxn>
              </a:cxnLst>
              <a:rect l="0" t="0" r="r" b="b"/>
              <a:pathLst>
                <a:path w="994" h="638">
                  <a:moveTo>
                    <a:pt x="19" y="296"/>
                  </a:moveTo>
                  <a:lnTo>
                    <a:pt x="19" y="296"/>
                  </a:lnTo>
                  <a:lnTo>
                    <a:pt x="6" y="305"/>
                  </a:lnTo>
                  <a:lnTo>
                    <a:pt x="6" y="305"/>
                  </a:lnTo>
                  <a:lnTo>
                    <a:pt x="13" y="310"/>
                  </a:lnTo>
                  <a:lnTo>
                    <a:pt x="19" y="314"/>
                  </a:lnTo>
                  <a:lnTo>
                    <a:pt x="32" y="314"/>
                  </a:lnTo>
                  <a:lnTo>
                    <a:pt x="32" y="314"/>
                  </a:lnTo>
                  <a:lnTo>
                    <a:pt x="32" y="323"/>
                  </a:lnTo>
                  <a:lnTo>
                    <a:pt x="25" y="328"/>
                  </a:lnTo>
                  <a:lnTo>
                    <a:pt x="25" y="328"/>
                  </a:lnTo>
                  <a:lnTo>
                    <a:pt x="51" y="337"/>
                  </a:lnTo>
                  <a:lnTo>
                    <a:pt x="57" y="346"/>
                  </a:lnTo>
                  <a:lnTo>
                    <a:pt x="57" y="355"/>
                  </a:lnTo>
                  <a:lnTo>
                    <a:pt x="57" y="355"/>
                  </a:lnTo>
                  <a:lnTo>
                    <a:pt x="63" y="355"/>
                  </a:lnTo>
                  <a:lnTo>
                    <a:pt x="70" y="350"/>
                  </a:lnTo>
                  <a:lnTo>
                    <a:pt x="70" y="346"/>
                  </a:lnTo>
                  <a:lnTo>
                    <a:pt x="76" y="346"/>
                  </a:lnTo>
                  <a:lnTo>
                    <a:pt x="76" y="346"/>
                  </a:lnTo>
                  <a:lnTo>
                    <a:pt x="76" y="350"/>
                  </a:lnTo>
                  <a:lnTo>
                    <a:pt x="76" y="355"/>
                  </a:lnTo>
                  <a:lnTo>
                    <a:pt x="70" y="359"/>
                  </a:lnTo>
                  <a:lnTo>
                    <a:pt x="63" y="359"/>
                  </a:lnTo>
                  <a:lnTo>
                    <a:pt x="63" y="359"/>
                  </a:lnTo>
                  <a:lnTo>
                    <a:pt x="63" y="364"/>
                  </a:lnTo>
                  <a:lnTo>
                    <a:pt x="70" y="364"/>
                  </a:lnTo>
                  <a:lnTo>
                    <a:pt x="76" y="364"/>
                  </a:lnTo>
                  <a:lnTo>
                    <a:pt x="76" y="364"/>
                  </a:lnTo>
                  <a:lnTo>
                    <a:pt x="82" y="364"/>
                  </a:lnTo>
                  <a:lnTo>
                    <a:pt x="95" y="359"/>
                  </a:lnTo>
                  <a:lnTo>
                    <a:pt x="95" y="359"/>
                  </a:lnTo>
                  <a:lnTo>
                    <a:pt x="95" y="350"/>
                  </a:lnTo>
                  <a:lnTo>
                    <a:pt x="95" y="350"/>
                  </a:lnTo>
                  <a:lnTo>
                    <a:pt x="101" y="346"/>
                  </a:lnTo>
                  <a:lnTo>
                    <a:pt x="101" y="346"/>
                  </a:lnTo>
                  <a:lnTo>
                    <a:pt x="95" y="337"/>
                  </a:lnTo>
                  <a:lnTo>
                    <a:pt x="95" y="332"/>
                  </a:lnTo>
                  <a:lnTo>
                    <a:pt x="95" y="328"/>
                  </a:lnTo>
                  <a:lnTo>
                    <a:pt x="95" y="328"/>
                  </a:lnTo>
                  <a:lnTo>
                    <a:pt x="108" y="332"/>
                  </a:lnTo>
                  <a:lnTo>
                    <a:pt x="114" y="332"/>
                  </a:lnTo>
                  <a:lnTo>
                    <a:pt x="120" y="337"/>
                  </a:lnTo>
                  <a:lnTo>
                    <a:pt x="127" y="337"/>
                  </a:lnTo>
                  <a:lnTo>
                    <a:pt x="127" y="337"/>
                  </a:lnTo>
                  <a:lnTo>
                    <a:pt x="127" y="346"/>
                  </a:lnTo>
                  <a:lnTo>
                    <a:pt x="120" y="350"/>
                  </a:lnTo>
                  <a:lnTo>
                    <a:pt x="120" y="350"/>
                  </a:lnTo>
                  <a:lnTo>
                    <a:pt x="139" y="355"/>
                  </a:lnTo>
                  <a:lnTo>
                    <a:pt x="139" y="355"/>
                  </a:lnTo>
                  <a:lnTo>
                    <a:pt x="139" y="355"/>
                  </a:lnTo>
                  <a:lnTo>
                    <a:pt x="139" y="355"/>
                  </a:lnTo>
                  <a:lnTo>
                    <a:pt x="152" y="359"/>
                  </a:lnTo>
                  <a:lnTo>
                    <a:pt x="152" y="359"/>
                  </a:lnTo>
                  <a:lnTo>
                    <a:pt x="158" y="364"/>
                  </a:lnTo>
                  <a:lnTo>
                    <a:pt x="158" y="364"/>
                  </a:lnTo>
                  <a:lnTo>
                    <a:pt x="171" y="359"/>
                  </a:lnTo>
                  <a:lnTo>
                    <a:pt x="171" y="359"/>
                  </a:lnTo>
                  <a:lnTo>
                    <a:pt x="177" y="373"/>
                  </a:lnTo>
                  <a:lnTo>
                    <a:pt x="177" y="373"/>
                  </a:lnTo>
                  <a:lnTo>
                    <a:pt x="190" y="368"/>
                  </a:lnTo>
                  <a:lnTo>
                    <a:pt x="196" y="359"/>
                  </a:lnTo>
                  <a:lnTo>
                    <a:pt x="196" y="359"/>
                  </a:lnTo>
                  <a:lnTo>
                    <a:pt x="196" y="359"/>
                  </a:lnTo>
                  <a:lnTo>
                    <a:pt x="196" y="359"/>
                  </a:lnTo>
                  <a:lnTo>
                    <a:pt x="190" y="368"/>
                  </a:lnTo>
                  <a:lnTo>
                    <a:pt x="184" y="368"/>
                  </a:lnTo>
                  <a:lnTo>
                    <a:pt x="177" y="373"/>
                  </a:lnTo>
                  <a:lnTo>
                    <a:pt x="177" y="377"/>
                  </a:lnTo>
                  <a:lnTo>
                    <a:pt x="177" y="377"/>
                  </a:lnTo>
                  <a:lnTo>
                    <a:pt x="158" y="382"/>
                  </a:lnTo>
                  <a:lnTo>
                    <a:pt x="146" y="391"/>
                  </a:lnTo>
                  <a:lnTo>
                    <a:pt x="146" y="391"/>
                  </a:lnTo>
                  <a:lnTo>
                    <a:pt x="152" y="395"/>
                  </a:lnTo>
                  <a:lnTo>
                    <a:pt x="158" y="395"/>
                  </a:lnTo>
                  <a:lnTo>
                    <a:pt x="165" y="395"/>
                  </a:lnTo>
                  <a:lnTo>
                    <a:pt x="165" y="399"/>
                  </a:lnTo>
                  <a:lnTo>
                    <a:pt x="165" y="399"/>
                  </a:lnTo>
                  <a:lnTo>
                    <a:pt x="165" y="399"/>
                  </a:lnTo>
                  <a:lnTo>
                    <a:pt x="165" y="399"/>
                  </a:lnTo>
                  <a:lnTo>
                    <a:pt x="158" y="422"/>
                  </a:lnTo>
                  <a:lnTo>
                    <a:pt x="146" y="426"/>
                  </a:lnTo>
                  <a:lnTo>
                    <a:pt x="133" y="435"/>
                  </a:lnTo>
                  <a:lnTo>
                    <a:pt x="133" y="435"/>
                  </a:lnTo>
                  <a:lnTo>
                    <a:pt x="133" y="431"/>
                  </a:lnTo>
                  <a:lnTo>
                    <a:pt x="133" y="426"/>
                  </a:lnTo>
                  <a:lnTo>
                    <a:pt x="139" y="422"/>
                  </a:lnTo>
                  <a:lnTo>
                    <a:pt x="139" y="422"/>
                  </a:lnTo>
                  <a:lnTo>
                    <a:pt x="139" y="422"/>
                  </a:lnTo>
                  <a:lnTo>
                    <a:pt x="127" y="417"/>
                  </a:lnTo>
                  <a:lnTo>
                    <a:pt x="120" y="417"/>
                  </a:lnTo>
                  <a:lnTo>
                    <a:pt x="101" y="426"/>
                  </a:lnTo>
                  <a:lnTo>
                    <a:pt x="101" y="426"/>
                  </a:lnTo>
                  <a:lnTo>
                    <a:pt x="101" y="431"/>
                  </a:lnTo>
                  <a:lnTo>
                    <a:pt x="101" y="435"/>
                  </a:lnTo>
                  <a:lnTo>
                    <a:pt x="114" y="444"/>
                  </a:lnTo>
                  <a:lnTo>
                    <a:pt x="114" y="444"/>
                  </a:lnTo>
                  <a:lnTo>
                    <a:pt x="114" y="449"/>
                  </a:lnTo>
                  <a:lnTo>
                    <a:pt x="114" y="449"/>
                  </a:lnTo>
                  <a:lnTo>
                    <a:pt x="95" y="444"/>
                  </a:lnTo>
                  <a:lnTo>
                    <a:pt x="76" y="440"/>
                  </a:lnTo>
                  <a:lnTo>
                    <a:pt x="76" y="440"/>
                  </a:lnTo>
                  <a:lnTo>
                    <a:pt x="76" y="444"/>
                  </a:lnTo>
                  <a:lnTo>
                    <a:pt x="76" y="453"/>
                  </a:lnTo>
                  <a:lnTo>
                    <a:pt x="76" y="453"/>
                  </a:lnTo>
                  <a:lnTo>
                    <a:pt x="63" y="458"/>
                  </a:lnTo>
                  <a:lnTo>
                    <a:pt x="57" y="462"/>
                  </a:lnTo>
                  <a:lnTo>
                    <a:pt x="51" y="467"/>
                  </a:lnTo>
                  <a:lnTo>
                    <a:pt x="51" y="467"/>
                  </a:lnTo>
                  <a:lnTo>
                    <a:pt x="57" y="476"/>
                  </a:lnTo>
                  <a:lnTo>
                    <a:pt x="70" y="485"/>
                  </a:lnTo>
                  <a:lnTo>
                    <a:pt x="70" y="485"/>
                  </a:lnTo>
                  <a:lnTo>
                    <a:pt x="57" y="494"/>
                  </a:lnTo>
                  <a:lnTo>
                    <a:pt x="57" y="494"/>
                  </a:lnTo>
                  <a:lnTo>
                    <a:pt x="63" y="498"/>
                  </a:lnTo>
                  <a:lnTo>
                    <a:pt x="70" y="498"/>
                  </a:lnTo>
                  <a:lnTo>
                    <a:pt x="82" y="503"/>
                  </a:lnTo>
                  <a:lnTo>
                    <a:pt x="82" y="503"/>
                  </a:lnTo>
                  <a:lnTo>
                    <a:pt x="82" y="507"/>
                  </a:lnTo>
                  <a:lnTo>
                    <a:pt x="76" y="512"/>
                  </a:lnTo>
                  <a:lnTo>
                    <a:pt x="76" y="512"/>
                  </a:lnTo>
                  <a:lnTo>
                    <a:pt x="101" y="525"/>
                  </a:lnTo>
                  <a:lnTo>
                    <a:pt x="108" y="530"/>
                  </a:lnTo>
                  <a:lnTo>
                    <a:pt x="108" y="543"/>
                  </a:lnTo>
                  <a:lnTo>
                    <a:pt x="108" y="543"/>
                  </a:lnTo>
                  <a:lnTo>
                    <a:pt x="114" y="543"/>
                  </a:lnTo>
                  <a:lnTo>
                    <a:pt x="120" y="539"/>
                  </a:lnTo>
                  <a:lnTo>
                    <a:pt x="120" y="534"/>
                  </a:lnTo>
                  <a:lnTo>
                    <a:pt x="127" y="534"/>
                  </a:lnTo>
                  <a:lnTo>
                    <a:pt x="127" y="534"/>
                  </a:lnTo>
                  <a:lnTo>
                    <a:pt x="133" y="534"/>
                  </a:lnTo>
                  <a:lnTo>
                    <a:pt x="127" y="543"/>
                  </a:lnTo>
                  <a:lnTo>
                    <a:pt x="120" y="548"/>
                  </a:lnTo>
                  <a:lnTo>
                    <a:pt x="114" y="548"/>
                  </a:lnTo>
                  <a:lnTo>
                    <a:pt x="114" y="548"/>
                  </a:lnTo>
                  <a:lnTo>
                    <a:pt x="114" y="552"/>
                  </a:lnTo>
                  <a:lnTo>
                    <a:pt x="120" y="552"/>
                  </a:lnTo>
                  <a:lnTo>
                    <a:pt x="127" y="552"/>
                  </a:lnTo>
                  <a:lnTo>
                    <a:pt x="127" y="552"/>
                  </a:lnTo>
                  <a:lnTo>
                    <a:pt x="139" y="552"/>
                  </a:lnTo>
                  <a:lnTo>
                    <a:pt x="146" y="548"/>
                  </a:lnTo>
                  <a:lnTo>
                    <a:pt x="146" y="548"/>
                  </a:lnTo>
                  <a:lnTo>
                    <a:pt x="146" y="539"/>
                  </a:lnTo>
                  <a:lnTo>
                    <a:pt x="146" y="534"/>
                  </a:lnTo>
                  <a:lnTo>
                    <a:pt x="152" y="534"/>
                  </a:lnTo>
                  <a:lnTo>
                    <a:pt x="152" y="534"/>
                  </a:lnTo>
                  <a:lnTo>
                    <a:pt x="146" y="525"/>
                  </a:lnTo>
                  <a:lnTo>
                    <a:pt x="146" y="521"/>
                  </a:lnTo>
                  <a:lnTo>
                    <a:pt x="146" y="516"/>
                  </a:lnTo>
                  <a:lnTo>
                    <a:pt x="146" y="516"/>
                  </a:lnTo>
                  <a:lnTo>
                    <a:pt x="158" y="516"/>
                  </a:lnTo>
                  <a:lnTo>
                    <a:pt x="165" y="521"/>
                  </a:lnTo>
                  <a:lnTo>
                    <a:pt x="171" y="525"/>
                  </a:lnTo>
                  <a:lnTo>
                    <a:pt x="177" y="525"/>
                  </a:lnTo>
                  <a:lnTo>
                    <a:pt x="177" y="525"/>
                  </a:lnTo>
                  <a:lnTo>
                    <a:pt x="177" y="534"/>
                  </a:lnTo>
                  <a:lnTo>
                    <a:pt x="171" y="539"/>
                  </a:lnTo>
                  <a:lnTo>
                    <a:pt x="171" y="539"/>
                  </a:lnTo>
                  <a:lnTo>
                    <a:pt x="184" y="539"/>
                  </a:lnTo>
                  <a:lnTo>
                    <a:pt x="196" y="543"/>
                  </a:lnTo>
                  <a:lnTo>
                    <a:pt x="196" y="543"/>
                  </a:lnTo>
                  <a:lnTo>
                    <a:pt x="203" y="534"/>
                  </a:lnTo>
                  <a:lnTo>
                    <a:pt x="203" y="534"/>
                  </a:lnTo>
                  <a:lnTo>
                    <a:pt x="203" y="534"/>
                  </a:lnTo>
                  <a:lnTo>
                    <a:pt x="215" y="534"/>
                  </a:lnTo>
                  <a:lnTo>
                    <a:pt x="222" y="543"/>
                  </a:lnTo>
                  <a:lnTo>
                    <a:pt x="222" y="552"/>
                  </a:lnTo>
                  <a:lnTo>
                    <a:pt x="228" y="557"/>
                  </a:lnTo>
                  <a:lnTo>
                    <a:pt x="228" y="557"/>
                  </a:lnTo>
                  <a:lnTo>
                    <a:pt x="234" y="557"/>
                  </a:lnTo>
                  <a:lnTo>
                    <a:pt x="241" y="552"/>
                  </a:lnTo>
                  <a:lnTo>
                    <a:pt x="241" y="548"/>
                  </a:lnTo>
                  <a:lnTo>
                    <a:pt x="247" y="548"/>
                  </a:lnTo>
                  <a:lnTo>
                    <a:pt x="247" y="548"/>
                  </a:lnTo>
                  <a:lnTo>
                    <a:pt x="253" y="552"/>
                  </a:lnTo>
                  <a:lnTo>
                    <a:pt x="247" y="557"/>
                  </a:lnTo>
                  <a:lnTo>
                    <a:pt x="241" y="561"/>
                  </a:lnTo>
                  <a:lnTo>
                    <a:pt x="241" y="570"/>
                  </a:lnTo>
                  <a:lnTo>
                    <a:pt x="241" y="570"/>
                  </a:lnTo>
                  <a:lnTo>
                    <a:pt x="241" y="570"/>
                  </a:lnTo>
                  <a:lnTo>
                    <a:pt x="234" y="570"/>
                  </a:lnTo>
                  <a:lnTo>
                    <a:pt x="228" y="570"/>
                  </a:lnTo>
                  <a:lnTo>
                    <a:pt x="222" y="570"/>
                  </a:lnTo>
                  <a:lnTo>
                    <a:pt x="222" y="570"/>
                  </a:lnTo>
                  <a:lnTo>
                    <a:pt x="215" y="588"/>
                  </a:lnTo>
                  <a:lnTo>
                    <a:pt x="209" y="602"/>
                  </a:lnTo>
                  <a:lnTo>
                    <a:pt x="203" y="611"/>
                  </a:lnTo>
                  <a:lnTo>
                    <a:pt x="184" y="620"/>
                  </a:lnTo>
                  <a:lnTo>
                    <a:pt x="184" y="620"/>
                  </a:lnTo>
                  <a:lnTo>
                    <a:pt x="184" y="615"/>
                  </a:lnTo>
                  <a:lnTo>
                    <a:pt x="184" y="615"/>
                  </a:lnTo>
                  <a:lnTo>
                    <a:pt x="190" y="611"/>
                  </a:lnTo>
                  <a:lnTo>
                    <a:pt x="190" y="606"/>
                  </a:lnTo>
                  <a:lnTo>
                    <a:pt x="190" y="606"/>
                  </a:lnTo>
                  <a:lnTo>
                    <a:pt x="177" y="602"/>
                  </a:lnTo>
                  <a:lnTo>
                    <a:pt x="171" y="606"/>
                  </a:lnTo>
                  <a:lnTo>
                    <a:pt x="152" y="615"/>
                  </a:lnTo>
                  <a:lnTo>
                    <a:pt x="152" y="615"/>
                  </a:lnTo>
                  <a:lnTo>
                    <a:pt x="152" y="620"/>
                  </a:lnTo>
                  <a:lnTo>
                    <a:pt x="158" y="624"/>
                  </a:lnTo>
                  <a:lnTo>
                    <a:pt x="165" y="629"/>
                  </a:lnTo>
                  <a:lnTo>
                    <a:pt x="165" y="629"/>
                  </a:lnTo>
                  <a:lnTo>
                    <a:pt x="165" y="633"/>
                  </a:lnTo>
                  <a:lnTo>
                    <a:pt x="165" y="638"/>
                  </a:lnTo>
                  <a:lnTo>
                    <a:pt x="215" y="638"/>
                  </a:lnTo>
                  <a:lnTo>
                    <a:pt x="215" y="638"/>
                  </a:lnTo>
                  <a:lnTo>
                    <a:pt x="215" y="633"/>
                  </a:lnTo>
                  <a:lnTo>
                    <a:pt x="209" y="624"/>
                  </a:lnTo>
                  <a:lnTo>
                    <a:pt x="209" y="624"/>
                  </a:lnTo>
                  <a:lnTo>
                    <a:pt x="215" y="624"/>
                  </a:lnTo>
                  <a:lnTo>
                    <a:pt x="228" y="624"/>
                  </a:lnTo>
                  <a:lnTo>
                    <a:pt x="228" y="624"/>
                  </a:lnTo>
                  <a:lnTo>
                    <a:pt x="228" y="633"/>
                  </a:lnTo>
                  <a:lnTo>
                    <a:pt x="222" y="638"/>
                  </a:lnTo>
                  <a:lnTo>
                    <a:pt x="886" y="638"/>
                  </a:lnTo>
                  <a:lnTo>
                    <a:pt x="886" y="638"/>
                  </a:lnTo>
                  <a:lnTo>
                    <a:pt x="886" y="638"/>
                  </a:lnTo>
                  <a:lnTo>
                    <a:pt x="886" y="638"/>
                  </a:lnTo>
                  <a:lnTo>
                    <a:pt x="892" y="633"/>
                  </a:lnTo>
                  <a:lnTo>
                    <a:pt x="892" y="638"/>
                  </a:lnTo>
                  <a:lnTo>
                    <a:pt x="905" y="638"/>
                  </a:lnTo>
                  <a:lnTo>
                    <a:pt x="905" y="638"/>
                  </a:lnTo>
                  <a:lnTo>
                    <a:pt x="905" y="629"/>
                  </a:lnTo>
                  <a:lnTo>
                    <a:pt x="905" y="615"/>
                  </a:lnTo>
                  <a:lnTo>
                    <a:pt x="905" y="615"/>
                  </a:lnTo>
                  <a:lnTo>
                    <a:pt x="911" y="606"/>
                  </a:lnTo>
                  <a:lnTo>
                    <a:pt x="918" y="602"/>
                  </a:lnTo>
                  <a:lnTo>
                    <a:pt x="918" y="602"/>
                  </a:lnTo>
                  <a:lnTo>
                    <a:pt x="911" y="597"/>
                  </a:lnTo>
                  <a:lnTo>
                    <a:pt x="911" y="593"/>
                  </a:lnTo>
                  <a:lnTo>
                    <a:pt x="911" y="584"/>
                  </a:lnTo>
                  <a:lnTo>
                    <a:pt x="911" y="584"/>
                  </a:lnTo>
                  <a:lnTo>
                    <a:pt x="905" y="579"/>
                  </a:lnTo>
                  <a:lnTo>
                    <a:pt x="905" y="575"/>
                  </a:lnTo>
                  <a:lnTo>
                    <a:pt x="905" y="575"/>
                  </a:lnTo>
                  <a:lnTo>
                    <a:pt x="911" y="561"/>
                  </a:lnTo>
                  <a:lnTo>
                    <a:pt x="918" y="548"/>
                  </a:lnTo>
                  <a:lnTo>
                    <a:pt x="918" y="548"/>
                  </a:lnTo>
                  <a:lnTo>
                    <a:pt x="937" y="548"/>
                  </a:lnTo>
                  <a:lnTo>
                    <a:pt x="943" y="543"/>
                  </a:lnTo>
                  <a:lnTo>
                    <a:pt x="943" y="539"/>
                  </a:lnTo>
                  <a:lnTo>
                    <a:pt x="943" y="539"/>
                  </a:lnTo>
                  <a:lnTo>
                    <a:pt x="949" y="539"/>
                  </a:lnTo>
                  <a:lnTo>
                    <a:pt x="962" y="543"/>
                  </a:lnTo>
                  <a:lnTo>
                    <a:pt x="962" y="543"/>
                  </a:lnTo>
                  <a:lnTo>
                    <a:pt x="962" y="534"/>
                  </a:lnTo>
                  <a:lnTo>
                    <a:pt x="962" y="534"/>
                  </a:lnTo>
                  <a:lnTo>
                    <a:pt x="968" y="534"/>
                  </a:lnTo>
                  <a:lnTo>
                    <a:pt x="968" y="534"/>
                  </a:lnTo>
                  <a:lnTo>
                    <a:pt x="975" y="543"/>
                  </a:lnTo>
                  <a:lnTo>
                    <a:pt x="981" y="543"/>
                  </a:lnTo>
                  <a:lnTo>
                    <a:pt x="994" y="543"/>
                  </a:lnTo>
                  <a:lnTo>
                    <a:pt x="994" y="525"/>
                  </a:lnTo>
                  <a:lnTo>
                    <a:pt x="994" y="525"/>
                  </a:lnTo>
                  <a:lnTo>
                    <a:pt x="956" y="516"/>
                  </a:lnTo>
                  <a:lnTo>
                    <a:pt x="956" y="516"/>
                  </a:lnTo>
                  <a:lnTo>
                    <a:pt x="962" y="512"/>
                  </a:lnTo>
                  <a:lnTo>
                    <a:pt x="968" y="507"/>
                  </a:lnTo>
                  <a:lnTo>
                    <a:pt x="968" y="507"/>
                  </a:lnTo>
                  <a:lnTo>
                    <a:pt x="962" y="507"/>
                  </a:lnTo>
                  <a:lnTo>
                    <a:pt x="956" y="503"/>
                  </a:lnTo>
                  <a:lnTo>
                    <a:pt x="956" y="503"/>
                  </a:lnTo>
                  <a:lnTo>
                    <a:pt x="949" y="485"/>
                  </a:lnTo>
                  <a:lnTo>
                    <a:pt x="949" y="471"/>
                  </a:lnTo>
                  <a:lnTo>
                    <a:pt x="956" y="462"/>
                  </a:lnTo>
                  <a:lnTo>
                    <a:pt x="956" y="462"/>
                  </a:lnTo>
                  <a:lnTo>
                    <a:pt x="949" y="444"/>
                  </a:lnTo>
                  <a:lnTo>
                    <a:pt x="943" y="426"/>
                  </a:lnTo>
                  <a:lnTo>
                    <a:pt x="937" y="413"/>
                  </a:lnTo>
                  <a:lnTo>
                    <a:pt x="930" y="404"/>
                  </a:lnTo>
                  <a:lnTo>
                    <a:pt x="918" y="399"/>
                  </a:lnTo>
                  <a:lnTo>
                    <a:pt x="918" y="399"/>
                  </a:lnTo>
                  <a:lnTo>
                    <a:pt x="924" y="395"/>
                  </a:lnTo>
                  <a:lnTo>
                    <a:pt x="937" y="391"/>
                  </a:lnTo>
                  <a:lnTo>
                    <a:pt x="937" y="391"/>
                  </a:lnTo>
                  <a:lnTo>
                    <a:pt x="937" y="391"/>
                  </a:lnTo>
                  <a:lnTo>
                    <a:pt x="937" y="386"/>
                  </a:lnTo>
                  <a:lnTo>
                    <a:pt x="930" y="382"/>
                  </a:lnTo>
                  <a:lnTo>
                    <a:pt x="930" y="382"/>
                  </a:lnTo>
                  <a:lnTo>
                    <a:pt x="930" y="377"/>
                  </a:lnTo>
                  <a:lnTo>
                    <a:pt x="937" y="373"/>
                  </a:lnTo>
                  <a:lnTo>
                    <a:pt x="937" y="373"/>
                  </a:lnTo>
                  <a:lnTo>
                    <a:pt x="930" y="359"/>
                  </a:lnTo>
                  <a:lnTo>
                    <a:pt x="930" y="359"/>
                  </a:lnTo>
                  <a:lnTo>
                    <a:pt x="911" y="364"/>
                  </a:lnTo>
                  <a:lnTo>
                    <a:pt x="905" y="364"/>
                  </a:lnTo>
                  <a:lnTo>
                    <a:pt x="899" y="359"/>
                  </a:lnTo>
                  <a:lnTo>
                    <a:pt x="899" y="359"/>
                  </a:lnTo>
                  <a:lnTo>
                    <a:pt x="892" y="359"/>
                  </a:lnTo>
                  <a:lnTo>
                    <a:pt x="886" y="364"/>
                  </a:lnTo>
                  <a:lnTo>
                    <a:pt x="880" y="368"/>
                  </a:lnTo>
                  <a:lnTo>
                    <a:pt x="873" y="368"/>
                  </a:lnTo>
                  <a:lnTo>
                    <a:pt x="873" y="368"/>
                  </a:lnTo>
                  <a:lnTo>
                    <a:pt x="867" y="364"/>
                  </a:lnTo>
                  <a:lnTo>
                    <a:pt x="867" y="364"/>
                  </a:lnTo>
                  <a:lnTo>
                    <a:pt x="867" y="359"/>
                  </a:lnTo>
                  <a:lnTo>
                    <a:pt x="867" y="359"/>
                  </a:lnTo>
                  <a:lnTo>
                    <a:pt x="886" y="359"/>
                  </a:lnTo>
                  <a:lnTo>
                    <a:pt x="892" y="359"/>
                  </a:lnTo>
                  <a:lnTo>
                    <a:pt x="892" y="350"/>
                  </a:lnTo>
                  <a:lnTo>
                    <a:pt x="892" y="350"/>
                  </a:lnTo>
                  <a:lnTo>
                    <a:pt x="899" y="355"/>
                  </a:lnTo>
                  <a:lnTo>
                    <a:pt x="911" y="355"/>
                  </a:lnTo>
                  <a:lnTo>
                    <a:pt x="911" y="355"/>
                  </a:lnTo>
                  <a:lnTo>
                    <a:pt x="911" y="350"/>
                  </a:lnTo>
                  <a:lnTo>
                    <a:pt x="911" y="346"/>
                  </a:lnTo>
                  <a:lnTo>
                    <a:pt x="918" y="346"/>
                  </a:lnTo>
                  <a:lnTo>
                    <a:pt x="918" y="346"/>
                  </a:lnTo>
                  <a:lnTo>
                    <a:pt x="924" y="355"/>
                  </a:lnTo>
                  <a:lnTo>
                    <a:pt x="930" y="359"/>
                  </a:lnTo>
                  <a:lnTo>
                    <a:pt x="943" y="355"/>
                  </a:lnTo>
                  <a:lnTo>
                    <a:pt x="943" y="337"/>
                  </a:lnTo>
                  <a:lnTo>
                    <a:pt x="943" y="337"/>
                  </a:lnTo>
                  <a:lnTo>
                    <a:pt x="905" y="328"/>
                  </a:lnTo>
                  <a:lnTo>
                    <a:pt x="905" y="328"/>
                  </a:lnTo>
                  <a:lnTo>
                    <a:pt x="911" y="323"/>
                  </a:lnTo>
                  <a:lnTo>
                    <a:pt x="918" y="323"/>
                  </a:lnTo>
                  <a:lnTo>
                    <a:pt x="918" y="323"/>
                  </a:lnTo>
                  <a:lnTo>
                    <a:pt x="911" y="319"/>
                  </a:lnTo>
                  <a:lnTo>
                    <a:pt x="905" y="319"/>
                  </a:lnTo>
                  <a:lnTo>
                    <a:pt x="905" y="319"/>
                  </a:lnTo>
                  <a:lnTo>
                    <a:pt x="899" y="296"/>
                  </a:lnTo>
                  <a:lnTo>
                    <a:pt x="899" y="287"/>
                  </a:lnTo>
                  <a:lnTo>
                    <a:pt x="905" y="274"/>
                  </a:lnTo>
                  <a:lnTo>
                    <a:pt x="905" y="274"/>
                  </a:lnTo>
                  <a:lnTo>
                    <a:pt x="899" y="260"/>
                  </a:lnTo>
                  <a:lnTo>
                    <a:pt x="892" y="242"/>
                  </a:lnTo>
                  <a:lnTo>
                    <a:pt x="886" y="224"/>
                  </a:lnTo>
                  <a:lnTo>
                    <a:pt x="880" y="220"/>
                  </a:lnTo>
                  <a:lnTo>
                    <a:pt x="867" y="215"/>
                  </a:lnTo>
                  <a:lnTo>
                    <a:pt x="867" y="215"/>
                  </a:lnTo>
                  <a:lnTo>
                    <a:pt x="873" y="211"/>
                  </a:lnTo>
                  <a:lnTo>
                    <a:pt x="886" y="206"/>
                  </a:lnTo>
                  <a:lnTo>
                    <a:pt x="886" y="206"/>
                  </a:lnTo>
                  <a:lnTo>
                    <a:pt x="886" y="202"/>
                  </a:lnTo>
                  <a:lnTo>
                    <a:pt x="886" y="202"/>
                  </a:lnTo>
                  <a:lnTo>
                    <a:pt x="880" y="197"/>
                  </a:lnTo>
                  <a:lnTo>
                    <a:pt x="880" y="197"/>
                  </a:lnTo>
                  <a:lnTo>
                    <a:pt x="880" y="188"/>
                  </a:lnTo>
                  <a:lnTo>
                    <a:pt x="886" y="184"/>
                  </a:lnTo>
                  <a:lnTo>
                    <a:pt x="886" y="184"/>
                  </a:lnTo>
                  <a:lnTo>
                    <a:pt x="880" y="170"/>
                  </a:lnTo>
                  <a:lnTo>
                    <a:pt x="880" y="170"/>
                  </a:lnTo>
                  <a:lnTo>
                    <a:pt x="861" y="175"/>
                  </a:lnTo>
                  <a:lnTo>
                    <a:pt x="854" y="175"/>
                  </a:lnTo>
                  <a:lnTo>
                    <a:pt x="848" y="170"/>
                  </a:lnTo>
                  <a:lnTo>
                    <a:pt x="848" y="170"/>
                  </a:lnTo>
                  <a:lnTo>
                    <a:pt x="842" y="175"/>
                  </a:lnTo>
                  <a:lnTo>
                    <a:pt x="835" y="179"/>
                  </a:lnTo>
                  <a:lnTo>
                    <a:pt x="829" y="179"/>
                  </a:lnTo>
                  <a:lnTo>
                    <a:pt x="823" y="179"/>
                  </a:lnTo>
                  <a:lnTo>
                    <a:pt x="823" y="179"/>
                  </a:lnTo>
                  <a:lnTo>
                    <a:pt x="816" y="175"/>
                  </a:lnTo>
                  <a:lnTo>
                    <a:pt x="816" y="175"/>
                  </a:lnTo>
                  <a:lnTo>
                    <a:pt x="816" y="170"/>
                  </a:lnTo>
                  <a:lnTo>
                    <a:pt x="823" y="166"/>
                  </a:lnTo>
                  <a:lnTo>
                    <a:pt x="842" y="161"/>
                  </a:lnTo>
                  <a:lnTo>
                    <a:pt x="842" y="161"/>
                  </a:lnTo>
                  <a:lnTo>
                    <a:pt x="835" y="152"/>
                  </a:lnTo>
                  <a:lnTo>
                    <a:pt x="835" y="143"/>
                  </a:lnTo>
                  <a:lnTo>
                    <a:pt x="835" y="143"/>
                  </a:lnTo>
                  <a:lnTo>
                    <a:pt x="829" y="148"/>
                  </a:lnTo>
                  <a:lnTo>
                    <a:pt x="810" y="148"/>
                  </a:lnTo>
                  <a:lnTo>
                    <a:pt x="797" y="148"/>
                  </a:lnTo>
                  <a:lnTo>
                    <a:pt x="791" y="139"/>
                  </a:lnTo>
                  <a:lnTo>
                    <a:pt x="791" y="139"/>
                  </a:lnTo>
                  <a:lnTo>
                    <a:pt x="791" y="139"/>
                  </a:lnTo>
                  <a:lnTo>
                    <a:pt x="797" y="134"/>
                  </a:lnTo>
                  <a:lnTo>
                    <a:pt x="797" y="134"/>
                  </a:lnTo>
                  <a:lnTo>
                    <a:pt x="797" y="130"/>
                  </a:lnTo>
                  <a:lnTo>
                    <a:pt x="797" y="130"/>
                  </a:lnTo>
                  <a:lnTo>
                    <a:pt x="791" y="125"/>
                  </a:lnTo>
                  <a:lnTo>
                    <a:pt x="785" y="121"/>
                  </a:lnTo>
                  <a:lnTo>
                    <a:pt x="778" y="107"/>
                  </a:lnTo>
                  <a:lnTo>
                    <a:pt x="778" y="107"/>
                  </a:lnTo>
                  <a:lnTo>
                    <a:pt x="772" y="107"/>
                  </a:lnTo>
                  <a:lnTo>
                    <a:pt x="760" y="107"/>
                  </a:lnTo>
                  <a:lnTo>
                    <a:pt x="760" y="107"/>
                  </a:lnTo>
                  <a:lnTo>
                    <a:pt x="753" y="103"/>
                  </a:lnTo>
                  <a:lnTo>
                    <a:pt x="753" y="94"/>
                  </a:lnTo>
                  <a:lnTo>
                    <a:pt x="753" y="94"/>
                  </a:lnTo>
                  <a:lnTo>
                    <a:pt x="741" y="85"/>
                  </a:lnTo>
                  <a:lnTo>
                    <a:pt x="741" y="76"/>
                  </a:lnTo>
                  <a:lnTo>
                    <a:pt x="741" y="76"/>
                  </a:lnTo>
                  <a:lnTo>
                    <a:pt x="728" y="71"/>
                  </a:lnTo>
                  <a:lnTo>
                    <a:pt x="715" y="67"/>
                  </a:lnTo>
                  <a:lnTo>
                    <a:pt x="715" y="67"/>
                  </a:lnTo>
                  <a:lnTo>
                    <a:pt x="715" y="62"/>
                  </a:lnTo>
                  <a:lnTo>
                    <a:pt x="722" y="53"/>
                  </a:lnTo>
                  <a:lnTo>
                    <a:pt x="722" y="53"/>
                  </a:lnTo>
                  <a:lnTo>
                    <a:pt x="709" y="49"/>
                  </a:lnTo>
                  <a:lnTo>
                    <a:pt x="696" y="49"/>
                  </a:lnTo>
                  <a:lnTo>
                    <a:pt x="684" y="53"/>
                  </a:lnTo>
                  <a:lnTo>
                    <a:pt x="677" y="58"/>
                  </a:lnTo>
                  <a:lnTo>
                    <a:pt x="677" y="58"/>
                  </a:lnTo>
                  <a:lnTo>
                    <a:pt x="665" y="53"/>
                  </a:lnTo>
                  <a:lnTo>
                    <a:pt x="658" y="53"/>
                  </a:lnTo>
                  <a:lnTo>
                    <a:pt x="652" y="53"/>
                  </a:lnTo>
                  <a:lnTo>
                    <a:pt x="652" y="53"/>
                  </a:lnTo>
                  <a:lnTo>
                    <a:pt x="652" y="62"/>
                  </a:lnTo>
                  <a:lnTo>
                    <a:pt x="665" y="62"/>
                  </a:lnTo>
                  <a:lnTo>
                    <a:pt x="684" y="62"/>
                  </a:lnTo>
                  <a:lnTo>
                    <a:pt x="684" y="62"/>
                  </a:lnTo>
                  <a:lnTo>
                    <a:pt x="684" y="67"/>
                  </a:lnTo>
                  <a:lnTo>
                    <a:pt x="684" y="67"/>
                  </a:lnTo>
                  <a:lnTo>
                    <a:pt x="677" y="76"/>
                  </a:lnTo>
                  <a:lnTo>
                    <a:pt x="671" y="76"/>
                  </a:lnTo>
                  <a:lnTo>
                    <a:pt x="671" y="76"/>
                  </a:lnTo>
                  <a:lnTo>
                    <a:pt x="671" y="80"/>
                  </a:lnTo>
                  <a:lnTo>
                    <a:pt x="671" y="89"/>
                  </a:lnTo>
                  <a:lnTo>
                    <a:pt x="671" y="89"/>
                  </a:lnTo>
                  <a:lnTo>
                    <a:pt x="665" y="94"/>
                  </a:lnTo>
                  <a:lnTo>
                    <a:pt x="652" y="98"/>
                  </a:lnTo>
                  <a:lnTo>
                    <a:pt x="652" y="98"/>
                  </a:lnTo>
                  <a:lnTo>
                    <a:pt x="652" y="103"/>
                  </a:lnTo>
                  <a:lnTo>
                    <a:pt x="652" y="107"/>
                  </a:lnTo>
                  <a:lnTo>
                    <a:pt x="652" y="107"/>
                  </a:lnTo>
                  <a:lnTo>
                    <a:pt x="633" y="107"/>
                  </a:lnTo>
                  <a:lnTo>
                    <a:pt x="633" y="107"/>
                  </a:lnTo>
                  <a:lnTo>
                    <a:pt x="627" y="112"/>
                  </a:lnTo>
                  <a:lnTo>
                    <a:pt x="627" y="112"/>
                  </a:lnTo>
                  <a:lnTo>
                    <a:pt x="620" y="107"/>
                  </a:lnTo>
                  <a:lnTo>
                    <a:pt x="614" y="98"/>
                  </a:lnTo>
                  <a:lnTo>
                    <a:pt x="614" y="98"/>
                  </a:lnTo>
                  <a:lnTo>
                    <a:pt x="620" y="89"/>
                  </a:lnTo>
                  <a:lnTo>
                    <a:pt x="627" y="89"/>
                  </a:lnTo>
                  <a:lnTo>
                    <a:pt x="627" y="80"/>
                  </a:lnTo>
                  <a:lnTo>
                    <a:pt x="627" y="80"/>
                  </a:lnTo>
                  <a:lnTo>
                    <a:pt x="633" y="80"/>
                  </a:lnTo>
                  <a:lnTo>
                    <a:pt x="639" y="76"/>
                  </a:lnTo>
                  <a:lnTo>
                    <a:pt x="639" y="76"/>
                  </a:lnTo>
                  <a:lnTo>
                    <a:pt x="639" y="76"/>
                  </a:lnTo>
                  <a:lnTo>
                    <a:pt x="633" y="76"/>
                  </a:lnTo>
                  <a:lnTo>
                    <a:pt x="620" y="76"/>
                  </a:lnTo>
                  <a:lnTo>
                    <a:pt x="608" y="76"/>
                  </a:lnTo>
                  <a:lnTo>
                    <a:pt x="601" y="71"/>
                  </a:lnTo>
                  <a:lnTo>
                    <a:pt x="608" y="67"/>
                  </a:lnTo>
                  <a:lnTo>
                    <a:pt x="608" y="67"/>
                  </a:lnTo>
                  <a:lnTo>
                    <a:pt x="614" y="62"/>
                  </a:lnTo>
                  <a:lnTo>
                    <a:pt x="627" y="67"/>
                  </a:lnTo>
                  <a:lnTo>
                    <a:pt x="639" y="67"/>
                  </a:lnTo>
                  <a:lnTo>
                    <a:pt x="646" y="62"/>
                  </a:lnTo>
                  <a:lnTo>
                    <a:pt x="646" y="62"/>
                  </a:lnTo>
                  <a:lnTo>
                    <a:pt x="639" y="58"/>
                  </a:lnTo>
                  <a:lnTo>
                    <a:pt x="633" y="58"/>
                  </a:lnTo>
                  <a:lnTo>
                    <a:pt x="633" y="53"/>
                  </a:lnTo>
                  <a:lnTo>
                    <a:pt x="633" y="49"/>
                  </a:lnTo>
                  <a:lnTo>
                    <a:pt x="633" y="49"/>
                  </a:lnTo>
                  <a:lnTo>
                    <a:pt x="633" y="44"/>
                  </a:lnTo>
                  <a:lnTo>
                    <a:pt x="639" y="44"/>
                  </a:lnTo>
                  <a:lnTo>
                    <a:pt x="646" y="49"/>
                  </a:lnTo>
                  <a:lnTo>
                    <a:pt x="652" y="44"/>
                  </a:lnTo>
                  <a:lnTo>
                    <a:pt x="652" y="44"/>
                  </a:lnTo>
                  <a:lnTo>
                    <a:pt x="658" y="35"/>
                  </a:lnTo>
                  <a:lnTo>
                    <a:pt x="671" y="22"/>
                  </a:lnTo>
                  <a:lnTo>
                    <a:pt x="671" y="22"/>
                  </a:lnTo>
                  <a:lnTo>
                    <a:pt x="665" y="22"/>
                  </a:lnTo>
                  <a:lnTo>
                    <a:pt x="658" y="22"/>
                  </a:lnTo>
                  <a:lnTo>
                    <a:pt x="652" y="26"/>
                  </a:lnTo>
                  <a:lnTo>
                    <a:pt x="652" y="26"/>
                  </a:lnTo>
                  <a:lnTo>
                    <a:pt x="646" y="26"/>
                  </a:lnTo>
                  <a:lnTo>
                    <a:pt x="633" y="26"/>
                  </a:lnTo>
                  <a:lnTo>
                    <a:pt x="627" y="31"/>
                  </a:lnTo>
                  <a:lnTo>
                    <a:pt x="620" y="26"/>
                  </a:lnTo>
                  <a:lnTo>
                    <a:pt x="620" y="26"/>
                  </a:lnTo>
                  <a:lnTo>
                    <a:pt x="614" y="35"/>
                  </a:lnTo>
                  <a:lnTo>
                    <a:pt x="614" y="49"/>
                  </a:lnTo>
                  <a:lnTo>
                    <a:pt x="614" y="49"/>
                  </a:lnTo>
                  <a:lnTo>
                    <a:pt x="608" y="49"/>
                  </a:lnTo>
                  <a:lnTo>
                    <a:pt x="601" y="49"/>
                  </a:lnTo>
                  <a:lnTo>
                    <a:pt x="595" y="49"/>
                  </a:lnTo>
                  <a:lnTo>
                    <a:pt x="595" y="49"/>
                  </a:lnTo>
                  <a:lnTo>
                    <a:pt x="595" y="49"/>
                  </a:lnTo>
                  <a:lnTo>
                    <a:pt x="582" y="44"/>
                  </a:lnTo>
                  <a:lnTo>
                    <a:pt x="582" y="40"/>
                  </a:lnTo>
                  <a:lnTo>
                    <a:pt x="589" y="26"/>
                  </a:lnTo>
                  <a:lnTo>
                    <a:pt x="595" y="17"/>
                  </a:lnTo>
                  <a:lnTo>
                    <a:pt x="601" y="4"/>
                  </a:lnTo>
                  <a:lnTo>
                    <a:pt x="601" y="4"/>
                  </a:lnTo>
                  <a:lnTo>
                    <a:pt x="595" y="4"/>
                  </a:lnTo>
                  <a:lnTo>
                    <a:pt x="589" y="8"/>
                  </a:lnTo>
                  <a:lnTo>
                    <a:pt x="582" y="17"/>
                  </a:lnTo>
                  <a:lnTo>
                    <a:pt x="582" y="17"/>
                  </a:lnTo>
                  <a:lnTo>
                    <a:pt x="563" y="22"/>
                  </a:lnTo>
                  <a:lnTo>
                    <a:pt x="544" y="26"/>
                  </a:lnTo>
                  <a:lnTo>
                    <a:pt x="544" y="26"/>
                  </a:lnTo>
                  <a:lnTo>
                    <a:pt x="544" y="26"/>
                  </a:lnTo>
                  <a:lnTo>
                    <a:pt x="538" y="22"/>
                  </a:lnTo>
                  <a:lnTo>
                    <a:pt x="538" y="8"/>
                  </a:lnTo>
                  <a:lnTo>
                    <a:pt x="538" y="8"/>
                  </a:lnTo>
                  <a:lnTo>
                    <a:pt x="532" y="8"/>
                  </a:lnTo>
                  <a:lnTo>
                    <a:pt x="525" y="13"/>
                  </a:lnTo>
                  <a:lnTo>
                    <a:pt x="525" y="13"/>
                  </a:lnTo>
                  <a:lnTo>
                    <a:pt x="513" y="8"/>
                  </a:lnTo>
                  <a:lnTo>
                    <a:pt x="513" y="8"/>
                  </a:lnTo>
                  <a:lnTo>
                    <a:pt x="494" y="8"/>
                  </a:lnTo>
                  <a:lnTo>
                    <a:pt x="494" y="8"/>
                  </a:lnTo>
                  <a:lnTo>
                    <a:pt x="481" y="4"/>
                  </a:lnTo>
                  <a:lnTo>
                    <a:pt x="468" y="0"/>
                  </a:lnTo>
                  <a:lnTo>
                    <a:pt x="468" y="0"/>
                  </a:lnTo>
                  <a:lnTo>
                    <a:pt x="468" y="4"/>
                  </a:lnTo>
                  <a:lnTo>
                    <a:pt x="468" y="13"/>
                  </a:lnTo>
                  <a:lnTo>
                    <a:pt x="468" y="13"/>
                  </a:lnTo>
                  <a:lnTo>
                    <a:pt x="462" y="17"/>
                  </a:lnTo>
                  <a:lnTo>
                    <a:pt x="462" y="13"/>
                  </a:lnTo>
                  <a:lnTo>
                    <a:pt x="456" y="8"/>
                  </a:lnTo>
                  <a:lnTo>
                    <a:pt x="449" y="8"/>
                  </a:lnTo>
                  <a:lnTo>
                    <a:pt x="449" y="8"/>
                  </a:lnTo>
                  <a:lnTo>
                    <a:pt x="437" y="13"/>
                  </a:lnTo>
                  <a:lnTo>
                    <a:pt x="430" y="22"/>
                  </a:lnTo>
                  <a:lnTo>
                    <a:pt x="430" y="22"/>
                  </a:lnTo>
                  <a:lnTo>
                    <a:pt x="437" y="22"/>
                  </a:lnTo>
                  <a:lnTo>
                    <a:pt x="443" y="22"/>
                  </a:lnTo>
                  <a:lnTo>
                    <a:pt x="456" y="17"/>
                  </a:lnTo>
                  <a:lnTo>
                    <a:pt x="456" y="17"/>
                  </a:lnTo>
                  <a:lnTo>
                    <a:pt x="456" y="22"/>
                  </a:lnTo>
                  <a:lnTo>
                    <a:pt x="462" y="22"/>
                  </a:lnTo>
                  <a:lnTo>
                    <a:pt x="462" y="22"/>
                  </a:lnTo>
                  <a:lnTo>
                    <a:pt x="462" y="31"/>
                  </a:lnTo>
                  <a:lnTo>
                    <a:pt x="456" y="31"/>
                  </a:lnTo>
                  <a:lnTo>
                    <a:pt x="456" y="35"/>
                  </a:lnTo>
                  <a:lnTo>
                    <a:pt x="449" y="44"/>
                  </a:lnTo>
                  <a:lnTo>
                    <a:pt x="449" y="44"/>
                  </a:lnTo>
                  <a:lnTo>
                    <a:pt x="424" y="49"/>
                  </a:lnTo>
                  <a:lnTo>
                    <a:pt x="424" y="49"/>
                  </a:lnTo>
                  <a:lnTo>
                    <a:pt x="424" y="40"/>
                  </a:lnTo>
                  <a:lnTo>
                    <a:pt x="430" y="40"/>
                  </a:lnTo>
                  <a:lnTo>
                    <a:pt x="437" y="35"/>
                  </a:lnTo>
                  <a:lnTo>
                    <a:pt x="437" y="35"/>
                  </a:lnTo>
                  <a:lnTo>
                    <a:pt x="437" y="31"/>
                  </a:lnTo>
                  <a:lnTo>
                    <a:pt x="437" y="31"/>
                  </a:lnTo>
                  <a:lnTo>
                    <a:pt x="430" y="31"/>
                  </a:lnTo>
                  <a:lnTo>
                    <a:pt x="424" y="26"/>
                  </a:lnTo>
                  <a:lnTo>
                    <a:pt x="424" y="26"/>
                  </a:lnTo>
                  <a:lnTo>
                    <a:pt x="418" y="31"/>
                  </a:lnTo>
                  <a:lnTo>
                    <a:pt x="411" y="40"/>
                  </a:lnTo>
                  <a:lnTo>
                    <a:pt x="411" y="40"/>
                  </a:lnTo>
                  <a:lnTo>
                    <a:pt x="399" y="35"/>
                  </a:lnTo>
                  <a:lnTo>
                    <a:pt x="386" y="31"/>
                  </a:lnTo>
                  <a:lnTo>
                    <a:pt x="386" y="31"/>
                  </a:lnTo>
                  <a:lnTo>
                    <a:pt x="392" y="26"/>
                  </a:lnTo>
                  <a:lnTo>
                    <a:pt x="399" y="17"/>
                  </a:lnTo>
                  <a:lnTo>
                    <a:pt x="399" y="17"/>
                  </a:lnTo>
                  <a:lnTo>
                    <a:pt x="380" y="26"/>
                  </a:lnTo>
                  <a:lnTo>
                    <a:pt x="380" y="26"/>
                  </a:lnTo>
                  <a:lnTo>
                    <a:pt x="380" y="31"/>
                  </a:lnTo>
                  <a:lnTo>
                    <a:pt x="386" y="35"/>
                  </a:lnTo>
                  <a:lnTo>
                    <a:pt x="386" y="35"/>
                  </a:lnTo>
                  <a:lnTo>
                    <a:pt x="380" y="49"/>
                  </a:lnTo>
                  <a:lnTo>
                    <a:pt x="361" y="58"/>
                  </a:lnTo>
                  <a:lnTo>
                    <a:pt x="361" y="58"/>
                  </a:lnTo>
                  <a:lnTo>
                    <a:pt x="354" y="58"/>
                  </a:lnTo>
                  <a:lnTo>
                    <a:pt x="348" y="53"/>
                  </a:lnTo>
                  <a:lnTo>
                    <a:pt x="342" y="49"/>
                  </a:lnTo>
                  <a:lnTo>
                    <a:pt x="323" y="49"/>
                  </a:lnTo>
                  <a:lnTo>
                    <a:pt x="323" y="49"/>
                  </a:lnTo>
                  <a:lnTo>
                    <a:pt x="316" y="58"/>
                  </a:lnTo>
                  <a:lnTo>
                    <a:pt x="304" y="62"/>
                  </a:lnTo>
                  <a:lnTo>
                    <a:pt x="291" y="67"/>
                  </a:lnTo>
                  <a:lnTo>
                    <a:pt x="291" y="67"/>
                  </a:lnTo>
                  <a:lnTo>
                    <a:pt x="291" y="62"/>
                  </a:lnTo>
                  <a:lnTo>
                    <a:pt x="291" y="58"/>
                  </a:lnTo>
                  <a:lnTo>
                    <a:pt x="291" y="53"/>
                  </a:lnTo>
                  <a:lnTo>
                    <a:pt x="291" y="49"/>
                  </a:lnTo>
                  <a:lnTo>
                    <a:pt x="291" y="49"/>
                  </a:lnTo>
                  <a:lnTo>
                    <a:pt x="279" y="53"/>
                  </a:lnTo>
                  <a:lnTo>
                    <a:pt x="272" y="53"/>
                  </a:lnTo>
                  <a:lnTo>
                    <a:pt x="272" y="53"/>
                  </a:lnTo>
                  <a:lnTo>
                    <a:pt x="272" y="58"/>
                  </a:lnTo>
                  <a:lnTo>
                    <a:pt x="279" y="62"/>
                  </a:lnTo>
                  <a:lnTo>
                    <a:pt x="279" y="62"/>
                  </a:lnTo>
                  <a:lnTo>
                    <a:pt x="285" y="67"/>
                  </a:lnTo>
                  <a:lnTo>
                    <a:pt x="285" y="67"/>
                  </a:lnTo>
                  <a:lnTo>
                    <a:pt x="279" y="71"/>
                  </a:lnTo>
                  <a:lnTo>
                    <a:pt x="266" y="76"/>
                  </a:lnTo>
                  <a:lnTo>
                    <a:pt x="266" y="76"/>
                  </a:lnTo>
                  <a:lnTo>
                    <a:pt x="272" y="85"/>
                  </a:lnTo>
                  <a:lnTo>
                    <a:pt x="266" y="89"/>
                  </a:lnTo>
                  <a:lnTo>
                    <a:pt x="260" y="89"/>
                  </a:lnTo>
                  <a:lnTo>
                    <a:pt x="260" y="89"/>
                  </a:lnTo>
                  <a:lnTo>
                    <a:pt x="260" y="98"/>
                  </a:lnTo>
                  <a:lnTo>
                    <a:pt x="260" y="98"/>
                  </a:lnTo>
                  <a:lnTo>
                    <a:pt x="279" y="94"/>
                  </a:lnTo>
                  <a:lnTo>
                    <a:pt x="291" y="85"/>
                  </a:lnTo>
                  <a:lnTo>
                    <a:pt x="291" y="85"/>
                  </a:lnTo>
                  <a:lnTo>
                    <a:pt x="297" y="85"/>
                  </a:lnTo>
                  <a:lnTo>
                    <a:pt x="297" y="85"/>
                  </a:lnTo>
                  <a:lnTo>
                    <a:pt x="304" y="89"/>
                  </a:lnTo>
                  <a:lnTo>
                    <a:pt x="304" y="89"/>
                  </a:lnTo>
                  <a:lnTo>
                    <a:pt x="323" y="89"/>
                  </a:lnTo>
                  <a:lnTo>
                    <a:pt x="329" y="98"/>
                  </a:lnTo>
                  <a:lnTo>
                    <a:pt x="329" y="98"/>
                  </a:lnTo>
                  <a:lnTo>
                    <a:pt x="323" y="103"/>
                  </a:lnTo>
                  <a:lnTo>
                    <a:pt x="310" y="98"/>
                  </a:lnTo>
                  <a:lnTo>
                    <a:pt x="297" y="98"/>
                  </a:lnTo>
                  <a:lnTo>
                    <a:pt x="285" y="98"/>
                  </a:lnTo>
                  <a:lnTo>
                    <a:pt x="285" y="98"/>
                  </a:lnTo>
                  <a:lnTo>
                    <a:pt x="279" y="112"/>
                  </a:lnTo>
                  <a:lnTo>
                    <a:pt x="272" y="116"/>
                  </a:lnTo>
                  <a:lnTo>
                    <a:pt x="266" y="116"/>
                  </a:lnTo>
                  <a:lnTo>
                    <a:pt x="266" y="116"/>
                  </a:lnTo>
                  <a:lnTo>
                    <a:pt x="260" y="112"/>
                  </a:lnTo>
                  <a:lnTo>
                    <a:pt x="260" y="107"/>
                  </a:lnTo>
                  <a:lnTo>
                    <a:pt x="266" y="103"/>
                  </a:lnTo>
                  <a:lnTo>
                    <a:pt x="260" y="98"/>
                  </a:lnTo>
                  <a:lnTo>
                    <a:pt x="260" y="98"/>
                  </a:lnTo>
                  <a:lnTo>
                    <a:pt x="253" y="103"/>
                  </a:lnTo>
                  <a:lnTo>
                    <a:pt x="247" y="103"/>
                  </a:lnTo>
                  <a:lnTo>
                    <a:pt x="234" y="116"/>
                  </a:lnTo>
                  <a:lnTo>
                    <a:pt x="234" y="116"/>
                  </a:lnTo>
                  <a:lnTo>
                    <a:pt x="215" y="125"/>
                  </a:lnTo>
                  <a:lnTo>
                    <a:pt x="203" y="143"/>
                  </a:lnTo>
                  <a:lnTo>
                    <a:pt x="203" y="143"/>
                  </a:lnTo>
                  <a:lnTo>
                    <a:pt x="215" y="148"/>
                  </a:lnTo>
                  <a:lnTo>
                    <a:pt x="222" y="148"/>
                  </a:lnTo>
                  <a:lnTo>
                    <a:pt x="222" y="148"/>
                  </a:lnTo>
                  <a:lnTo>
                    <a:pt x="222" y="139"/>
                  </a:lnTo>
                  <a:lnTo>
                    <a:pt x="228" y="130"/>
                  </a:lnTo>
                  <a:lnTo>
                    <a:pt x="228" y="130"/>
                  </a:lnTo>
                  <a:lnTo>
                    <a:pt x="241" y="134"/>
                  </a:lnTo>
                  <a:lnTo>
                    <a:pt x="241" y="143"/>
                  </a:lnTo>
                  <a:lnTo>
                    <a:pt x="253" y="152"/>
                  </a:lnTo>
                  <a:lnTo>
                    <a:pt x="253" y="152"/>
                  </a:lnTo>
                  <a:lnTo>
                    <a:pt x="247" y="166"/>
                  </a:lnTo>
                  <a:lnTo>
                    <a:pt x="234" y="175"/>
                  </a:lnTo>
                  <a:lnTo>
                    <a:pt x="234" y="175"/>
                  </a:lnTo>
                  <a:lnTo>
                    <a:pt x="228" y="170"/>
                  </a:lnTo>
                  <a:lnTo>
                    <a:pt x="228" y="170"/>
                  </a:lnTo>
                  <a:lnTo>
                    <a:pt x="228" y="166"/>
                  </a:lnTo>
                  <a:lnTo>
                    <a:pt x="234" y="161"/>
                  </a:lnTo>
                  <a:lnTo>
                    <a:pt x="241" y="161"/>
                  </a:lnTo>
                  <a:lnTo>
                    <a:pt x="241" y="157"/>
                  </a:lnTo>
                  <a:lnTo>
                    <a:pt x="241" y="157"/>
                  </a:lnTo>
                  <a:lnTo>
                    <a:pt x="234" y="152"/>
                  </a:lnTo>
                  <a:lnTo>
                    <a:pt x="228" y="157"/>
                  </a:lnTo>
                  <a:lnTo>
                    <a:pt x="222" y="161"/>
                  </a:lnTo>
                  <a:lnTo>
                    <a:pt x="222" y="161"/>
                  </a:lnTo>
                  <a:lnTo>
                    <a:pt x="209" y="152"/>
                  </a:lnTo>
                  <a:lnTo>
                    <a:pt x="203" y="148"/>
                  </a:lnTo>
                  <a:lnTo>
                    <a:pt x="196" y="148"/>
                  </a:lnTo>
                  <a:lnTo>
                    <a:pt x="196" y="148"/>
                  </a:lnTo>
                  <a:lnTo>
                    <a:pt x="196" y="157"/>
                  </a:lnTo>
                  <a:lnTo>
                    <a:pt x="196" y="161"/>
                  </a:lnTo>
                  <a:lnTo>
                    <a:pt x="184" y="166"/>
                  </a:lnTo>
                  <a:lnTo>
                    <a:pt x="184" y="166"/>
                  </a:lnTo>
                  <a:lnTo>
                    <a:pt x="177" y="157"/>
                  </a:lnTo>
                  <a:lnTo>
                    <a:pt x="171" y="148"/>
                  </a:lnTo>
                  <a:lnTo>
                    <a:pt x="171" y="148"/>
                  </a:lnTo>
                  <a:lnTo>
                    <a:pt x="177" y="143"/>
                  </a:lnTo>
                  <a:lnTo>
                    <a:pt x="190" y="143"/>
                  </a:lnTo>
                  <a:lnTo>
                    <a:pt x="190" y="143"/>
                  </a:lnTo>
                  <a:lnTo>
                    <a:pt x="184" y="134"/>
                  </a:lnTo>
                  <a:lnTo>
                    <a:pt x="177" y="130"/>
                  </a:lnTo>
                  <a:lnTo>
                    <a:pt x="165" y="130"/>
                  </a:lnTo>
                  <a:lnTo>
                    <a:pt x="165" y="130"/>
                  </a:lnTo>
                  <a:lnTo>
                    <a:pt x="158" y="121"/>
                  </a:lnTo>
                  <a:lnTo>
                    <a:pt x="152" y="121"/>
                  </a:lnTo>
                  <a:lnTo>
                    <a:pt x="146" y="116"/>
                  </a:lnTo>
                  <a:lnTo>
                    <a:pt x="146" y="125"/>
                  </a:lnTo>
                  <a:lnTo>
                    <a:pt x="146" y="125"/>
                  </a:lnTo>
                  <a:lnTo>
                    <a:pt x="139" y="125"/>
                  </a:lnTo>
                  <a:lnTo>
                    <a:pt x="139" y="121"/>
                  </a:lnTo>
                  <a:lnTo>
                    <a:pt x="127" y="116"/>
                  </a:lnTo>
                  <a:lnTo>
                    <a:pt x="127" y="116"/>
                  </a:lnTo>
                  <a:lnTo>
                    <a:pt x="108" y="125"/>
                  </a:lnTo>
                  <a:lnTo>
                    <a:pt x="95" y="134"/>
                  </a:lnTo>
                  <a:lnTo>
                    <a:pt x="95" y="134"/>
                  </a:lnTo>
                  <a:lnTo>
                    <a:pt x="95" y="139"/>
                  </a:lnTo>
                  <a:lnTo>
                    <a:pt x="101" y="139"/>
                  </a:lnTo>
                  <a:lnTo>
                    <a:pt x="108" y="143"/>
                  </a:lnTo>
                  <a:lnTo>
                    <a:pt x="108" y="148"/>
                  </a:lnTo>
                  <a:lnTo>
                    <a:pt x="108" y="148"/>
                  </a:lnTo>
                  <a:lnTo>
                    <a:pt x="101" y="152"/>
                  </a:lnTo>
                  <a:lnTo>
                    <a:pt x="89" y="152"/>
                  </a:lnTo>
                  <a:lnTo>
                    <a:pt x="89" y="152"/>
                  </a:lnTo>
                  <a:lnTo>
                    <a:pt x="95" y="161"/>
                  </a:lnTo>
                  <a:lnTo>
                    <a:pt x="89" y="170"/>
                  </a:lnTo>
                  <a:lnTo>
                    <a:pt x="89" y="170"/>
                  </a:lnTo>
                  <a:lnTo>
                    <a:pt x="101" y="170"/>
                  </a:lnTo>
                  <a:lnTo>
                    <a:pt x="101" y="175"/>
                  </a:lnTo>
                  <a:lnTo>
                    <a:pt x="108" y="175"/>
                  </a:lnTo>
                  <a:lnTo>
                    <a:pt x="108" y="175"/>
                  </a:lnTo>
                  <a:lnTo>
                    <a:pt x="127" y="170"/>
                  </a:lnTo>
                  <a:lnTo>
                    <a:pt x="133" y="170"/>
                  </a:lnTo>
                  <a:lnTo>
                    <a:pt x="146" y="175"/>
                  </a:lnTo>
                  <a:lnTo>
                    <a:pt x="146" y="175"/>
                  </a:lnTo>
                  <a:lnTo>
                    <a:pt x="139" y="179"/>
                  </a:lnTo>
                  <a:lnTo>
                    <a:pt x="133" y="184"/>
                  </a:lnTo>
                  <a:lnTo>
                    <a:pt x="127" y="184"/>
                  </a:lnTo>
                  <a:lnTo>
                    <a:pt x="127" y="193"/>
                  </a:lnTo>
                  <a:lnTo>
                    <a:pt x="127" y="193"/>
                  </a:lnTo>
                  <a:lnTo>
                    <a:pt x="108" y="197"/>
                  </a:lnTo>
                  <a:lnTo>
                    <a:pt x="95" y="202"/>
                  </a:lnTo>
                  <a:lnTo>
                    <a:pt x="95" y="202"/>
                  </a:lnTo>
                  <a:lnTo>
                    <a:pt x="101" y="206"/>
                  </a:lnTo>
                  <a:lnTo>
                    <a:pt x="108" y="211"/>
                  </a:lnTo>
                  <a:lnTo>
                    <a:pt x="114" y="211"/>
                  </a:lnTo>
                  <a:lnTo>
                    <a:pt x="114" y="211"/>
                  </a:lnTo>
                  <a:lnTo>
                    <a:pt x="114" y="211"/>
                  </a:lnTo>
                  <a:lnTo>
                    <a:pt x="114" y="224"/>
                  </a:lnTo>
                  <a:lnTo>
                    <a:pt x="120" y="233"/>
                  </a:lnTo>
                  <a:lnTo>
                    <a:pt x="120" y="233"/>
                  </a:lnTo>
                  <a:lnTo>
                    <a:pt x="114" y="238"/>
                  </a:lnTo>
                  <a:lnTo>
                    <a:pt x="108" y="242"/>
                  </a:lnTo>
                  <a:lnTo>
                    <a:pt x="108" y="242"/>
                  </a:lnTo>
                  <a:lnTo>
                    <a:pt x="114" y="247"/>
                  </a:lnTo>
                  <a:lnTo>
                    <a:pt x="108" y="251"/>
                  </a:lnTo>
                  <a:lnTo>
                    <a:pt x="95" y="256"/>
                  </a:lnTo>
                  <a:lnTo>
                    <a:pt x="95" y="256"/>
                  </a:lnTo>
                  <a:lnTo>
                    <a:pt x="101" y="260"/>
                  </a:lnTo>
                  <a:lnTo>
                    <a:pt x="101" y="265"/>
                  </a:lnTo>
                  <a:lnTo>
                    <a:pt x="101" y="265"/>
                  </a:lnTo>
                  <a:lnTo>
                    <a:pt x="101" y="265"/>
                  </a:lnTo>
                  <a:lnTo>
                    <a:pt x="108" y="265"/>
                  </a:lnTo>
                  <a:lnTo>
                    <a:pt x="114" y="260"/>
                  </a:lnTo>
                  <a:lnTo>
                    <a:pt x="120" y="256"/>
                  </a:lnTo>
                  <a:lnTo>
                    <a:pt x="133" y="251"/>
                  </a:lnTo>
                  <a:lnTo>
                    <a:pt x="133" y="251"/>
                  </a:lnTo>
                  <a:lnTo>
                    <a:pt x="133" y="256"/>
                  </a:lnTo>
                  <a:lnTo>
                    <a:pt x="133" y="256"/>
                  </a:lnTo>
                  <a:lnTo>
                    <a:pt x="133" y="260"/>
                  </a:lnTo>
                  <a:lnTo>
                    <a:pt x="127" y="260"/>
                  </a:lnTo>
                  <a:lnTo>
                    <a:pt x="127" y="260"/>
                  </a:lnTo>
                  <a:lnTo>
                    <a:pt x="133" y="265"/>
                  </a:lnTo>
                  <a:lnTo>
                    <a:pt x="133" y="260"/>
                  </a:lnTo>
                  <a:lnTo>
                    <a:pt x="139" y="256"/>
                  </a:lnTo>
                  <a:lnTo>
                    <a:pt x="139" y="256"/>
                  </a:lnTo>
                  <a:lnTo>
                    <a:pt x="146" y="260"/>
                  </a:lnTo>
                  <a:lnTo>
                    <a:pt x="152" y="265"/>
                  </a:lnTo>
                  <a:lnTo>
                    <a:pt x="152" y="269"/>
                  </a:lnTo>
                  <a:lnTo>
                    <a:pt x="146" y="269"/>
                  </a:lnTo>
                  <a:lnTo>
                    <a:pt x="146" y="269"/>
                  </a:lnTo>
                  <a:lnTo>
                    <a:pt x="158" y="274"/>
                  </a:lnTo>
                  <a:lnTo>
                    <a:pt x="165" y="278"/>
                  </a:lnTo>
                  <a:lnTo>
                    <a:pt x="165" y="283"/>
                  </a:lnTo>
                  <a:lnTo>
                    <a:pt x="165" y="283"/>
                  </a:lnTo>
                  <a:lnTo>
                    <a:pt x="177" y="283"/>
                  </a:lnTo>
                  <a:lnTo>
                    <a:pt x="190" y="283"/>
                  </a:lnTo>
                  <a:lnTo>
                    <a:pt x="190" y="283"/>
                  </a:lnTo>
                  <a:lnTo>
                    <a:pt x="184" y="292"/>
                  </a:lnTo>
                  <a:lnTo>
                    <a:pt x="177" y="292"/>
                  </a:lnTo>
                  <a:lnTo>
                    <a:pt x="158" y="292"/>
                  </a:lnTo>
                  <a:lnTo>
                    <a:pt x="158" y="292"/>
                  </a:lnTo>
                  <a:lnTo>
                    <a:pt x="158" y="301"/>
                  </a:lnTo>
                  <a:lnTo>
                    <a:pt x="158" y="301"/>
                  </a:lnTo>
                  <a:lnTo>
                    <a:pt x="152" y="305"/>
                  </a:lnTo>
                  <a:lnTo>
                    <a:pt x="146" y="310"/>
                  </a:lnTo>
                  <a:lnTo>
                    <a:pt x="146" y="310"/>
                  </a:lnTo>
                  <a:lnTo>
                    <a:pt x="139" y="305"/>
                  </a:lnTo>
                  <a:lnTo>
                    <a:pt x="127" y="305"/>
                  </a:lnTo>
                  <a:lnTo>
                    <a:pt x="114" y="305"/>
                  </a:lnTo>
                  <a:lnTo>
                    <a:pt x="101" y="310"/>
                  </a:lnTo>
                  <a:lnTo>
                    <a:pt x="101" y="310"/>
                  </a:lnTo>
                  <a:lnTo>
                    <a:pt x="89" y="301"/>
                  </a:lnTo>
                  <a:lnTo>
                    <a:pt x="82" y="296"/>
                  </a:lnTo>
                  <a:lnTo>
                    <a:pt x="70" y="296"/>
                  </a:lnTo>
                  <a:lnTo>
                    <a:pt x="70" y="296"/>
                  </a:lnTo>
                  <a:lnTo>
                    <a:pt x="70" y="292"/>
                  </a:lnTo>
                  <a:lnTo>
                    <a:pt x="76" y="283"/>
                  </a:lnTo>
                  <a:lnTo>
                    <a:pt x="76" y="283"/>
                  </a:lnTo>
                  <a:lnTo>
                    <a:pt x="82" y="287"/>
                  </a:lnTo>
                  <a:lnTo>
                    <a:pt x="82" y="292"/>
                  </a:lnTo>
                  <a:lnTo>
                    <a:pt x="89" y="292"/>
                  </a:lnTo>
                  <a:lnTo>
                    <a:pt x="95" y="292"/>
                  </a:lnTo>
                  <a:lnTo>
                    <a:pt x="95" y="292"/>
                  </a:lnTo>
                  <a:lnTo>
                    <a:pt x="101" y="292"/>
                  </a:lnTo>
                  <a:lnTo>
                    <a:pt x="108" y="287"/>
                  </a:lnTo>
                  <a:lnTo>
                    <a:pt x="108" y="287"/>
                  </a:lnTo>
                  <a:lnTo>
                    <a:pt x="95" y="287"/>
                  </a:lnTo>
                  <a:lnTo>
                    <a:pt x="82" y="283"/>
                  </a:lnTo>
                  <a:lnTo>
                    <a:pt x="82" y="283"/>
                  </a:lnTo>
                  <a:lnTo>
                    <a:pt x="76" y="278"/>
                  </a:lnTo>
                  <a:lnTo>
                    <a:pt x="70" y="274"/>
                  </a:lnTo>
                  <a:lnTo>
                    <a:pt x="70" y="274"/>
                  </a:lnTo>
                  <a:lnTo>
                    <a:pt x="70" y="269"/>
                  </a:lnTo>
                  <a:lnTo>
                    <a:pt x="76" y="265"/>
                  </a:lnTo>
                  <a:lnTo>
                    <a:pt x="76" y="265"/>
                  </a:lnTo>
                  <a:lnTo>
                    <a:pt x="57" y="256"/>
                  </a:lnTo>
                  <a:lnTo>
                    <a:pt x="25" y="256"/>
                  </a:lnTo>
                  <a:lnTo>
                    <a:pt x="25" y="256"/>
                  </a:lnTo>
                  <a:lnTo>
                    <a:pt x="19" y="260"/>
                  </a:lnTo>
                  <a:lnTo>
                    <a:pt x="25" y="265"/>
                  </a:lnTo>
                  <a:lnTo>
                    <a:pt x="25" y="265"/>
                  </a:lnTo>
                  <a:lnTo>
                    <a:pt x="13" y="274"/>
                  </a:lnTo>
                  <a:lnTo>
                    <a:pt x="6" y="274"/>
                  </a:lnTo>
                  <a:lnTo>
                    <a:pt x="0" y="278"/>
                  </a:lnTo>
                  <a:lnTo>
                    <a:pt x="0" y="278"/>
                  </a:lnTo>
                  <a:lnTo>
                    <a:pt x="6" y="292"/>
                  </a:lnTo>
                  <a:lnTo>
                    <a:pt x="19" y="296"/>
                  </a:lnTo>
                  <a:lnTo>
                    <a:pt x="19" y="296"/>
                  </a:lnTo>
                  <a:close/>
                  <a:moveTo>
                    <a:pt x="133" y="148"/>
                  </a:moveTo>
                  <a:lnTo>
                    <a:pt x="133" y="148"/>
                  </a:lnTo>
                  <a:lnTo>
                    <a:pt x="127" y="152"/>
                  </a:lnTo>
                  <a:lnTo>
                    <a:pt x="114" y="157"/>
                  </a:lnTo>
                  <a:lnTo>
                    <a:pt x="114" y="157"/>
                  </a:lnTo>
                  <a:lnTo>
                    <a:pt x="114" y="148"/>
                  </a:lnTo>
                  <a:lnTo>
                    <a:pt x="120" y="148"/>
                  </a:lnTo>
                  <a:lnTo>
                    <a:pt x="127" y="143"/>
                  </a:lnTo>
                  <a:lnTo>
                    <a:pt x="133" y="148"/>
                  </a:lnTo>
                  <a:lnTo>
                    <a:pt x="133" y="148"/>
                  </a:lnTo>
                  <a:close/>
                  <a:moveTo>
                    <a:pt x="146" y="184"/>
                  </a:moveTo>
                  <a:lnTo>
                    <a:pt x="146" y="184"/>
                  </a:lnTo>
                  <a:lnTo>
                    <a:pt x="146" y="197"/>
                  </a:lnTo>
                  <a:lnTo>
                    <a:pt x="139" y="202"/>
                  </a:lnTo>
                  <a:lnTo>
                    <a:pt x="139" y="202"/>
                  </a:lnTo>
                  <a:lnTo>
                    <a:pt x="127" y="193"/>
                  </a:lnTo>
                  <a:lnTo>
                    <a:pt x="127" y="193"/>
                  </a:lnTo>
                  <a:lnTo>
                    <a:pt x="139" y="188"/>
                  </a:lnTo>
                  <a:lnTo>
                    <a:pt x="146" y="184"/>
                  </a:lnTo>
                  <a:lnTo>
                    <a:pt x="146" y="184"/>
                  </a:lnTo>
                  <a:close/>
                  <a:moveTo>
                    <a:pt x="930" y="453"/>
                  </a:moveTo>
                  <a:lnTo>
                    <a:pt x="930" y="453"/>
                  </a:lnTo>
                  <a:lnTo>
                    <a:pt x="937" y="458"/>
                  </a:lnTo>
                  <a:lnTo>
                    <a:pt x="943" y="462"/>
                  </a:lnTo>
                  <a:lnTo>
                    <a:pt x="937" y="467"/>
                  </a:lnTo>
                  <a:lnTo>
                    <a:pt x="937" y="467"/>
                  </a:lnTo>
                  <a:lnTo>
                    <a:pt x="930" y="467"/>
                  </a:lnTo>
                  <a:lnTo>
                    <a:pt x="924" y="462"/>
                  </a:lnTo>
                  <a:lnTo>
                    <a:pt x="924" y="458"/>
                  </a:lnTo>
                  <a:lnTo>
                    <a:pt x="930" y="453"/>
                  </a:lnTo>
                  <a:lnTo>
                    <a:pt x="930" y="453"/>
                  </a:lnTo>
                  <a:close/>
                  <a:moveTo>
                    <a:pt x="63" y="476"/>
                  </a:moveTo>
                  <a:lnTo>
                    <a:pt x="63" y="476"/>
                  </a:lnTo>
                  <a:lnTo>
                    <a:pt x="63" y="471"/>
                  </a:lnTo>
                  <a:lnTo>
                    <a:pt x="63" y="462"/>
                  </a:lnTo>
                  <a:lnTo>
                    <a:pt x="76" y="462"/>
                  </a:lnTo>
                  <a:lnTo>
                    <a:pt x="76" y="462"/>
                  </a:lnTo>
                  <a:lnTo>
                    <a:pt x="76" y="467"/>
                  </a:lnTo>
                  <a:lnTo>
                    <a:pt x="76" y="471"/>
                  </a:lnTo>
                  <a:lnTo>
                    <a:pt x="76" y="476"/>
                  </a:lnTo>
                  <a:lnTo>
                    <a:pt x="63" y="476"/>
                  </a:lnTo>
                  <a:lnTo>
                    <a:pt x="63" y="476"/>
                  </a:lnTo>
                  <a:close/>
                  <a:moveTo>
                    <a:pt x="354" y="462"/>
                  </a:moveTo>
                  <a:lnTo>
                    <a:pt x="354" y="462"/>
                  </a:lnTo>
                  <a:lnTo>
                    <a:pt x="354" y="476"/>
                  </a:lnTo>
                  <a:lnTo>
                    <a:pt x="348" y="480"/>
                  </a:lnTo>
                  <a:lnTo>
                    <a:pt x="342" y="480"/>
                  </a:lnTo>
                  <a:lnTo>
                    <a:pt x="342" y="480"/>
                  </a:lnTo>
                  <a:lnTo>
                    <a:pt x="335" y="462"/>
                  </a:lnTo>
                  <a:lnTo>
                    <a:pt x="354" y="462"/>
                  </a:lnTo>
                  <a:close/>
                  <a:moveTo>
                    <a:pt x="816" y="462"/>
                  </a:moveTo>
                  <a:lnTo>
                    <a:pt x="816" y="462"/>
                  </a:lnTo>
                  <a:lnTo>
                    <a:pt x="823" y="467"/>
                  </a:lnTo>
                  <a:lnTo>
                    <a:pt x="823" y="467"/>
                  </a:lnTo>
                  <a:lnTo>
                    <a:pt x="829" y="471"/>
                  </a:lnTo>
                  <a:lnTo>
                    <a:pt x="829" y="471"/>
                  </a:lnTo>
                  <a:lnTo>
                    <a:pt x="823" y="476"/>
                  </a:lnTo>
                  <a:lnTo>
                    <a:pt x="823" y="480"/>
                  </a:lnTo>
                  <a:lnTo>
                    <a:pt x="823" y="485"/>
                  </a:lnTo>
                  <a:lnTo>
                    <a:pt x="816" y="485"/>
                  </a:lnTo>
                  <a:lnTo>
                    <a:pt x="816" y="485"/>
                  </a:lnTo>
                  <a:lnTo>
                    <a:pt x="816" y="476"/>
                  </a:lnTo>
                  <a:lnTo>
                    <a:pt x="816" y="462"/>
                  </a:lnTo>
                  <a:lnTo>
                    <a:pt x="816" y="462"/>
                  </a:lnTo>
                  <a:close/>
                  <a:moveTo>
                    <a:pt x="563" y="193"/>
                  </a:moveTo>
                  <a:lnTo>
                    <a:pt x="563" y="193"/>
                  </a:lnTo>
                  <a:lnTo>
                    <a:pt x="563" y="193"/>
                  </a:lnTo>
                  <a:lnTo>
                    <a:pt x="563" y="193"/>
                  </a:lnTo>
                  <a:lnTo>
                    <a:pt x="544" y="193"/>
                  </a:lnTo>
                  <a:lnTo>
                    <a:pt x="544" y="193"/>
                  </a:lnTo>
                  <a:lnTo>
                    <a:pt x="525" y="188"/>
                  </a:lnTo>
                  <a:lnTo>
                    <a:pt x="525" y="188"/>
                  </a:lnTo>
                  <a:lnTo>
                    <a:pt x="532" y="179"/>
                  </a:lnTo>
                  <a:lnTo>
                    <a:pt x="532" y="179"/>
                  </a:lnTo>
                  <a:lnTo>
                    <a:pt x="538" y="188"/>
                  </a:lnTo>
                  <a:lnTo>
                    <a:pt x="538" y="188"/>
                  </a:lnTo>
                  <a:lnTo>
                    <a:pt x="557" y="188"/>
                  </a:lnTo>
                  <a:lnTo>
                    <a:pt x="563" y="188"/>
                  </a:lnTo>
                  <a:lnTo>
                    <a:pt x="563" y="193"/>
                  </a:lnTo>
                  <a:lnTo>
                    <a:pt x="563" y="193"/>
                  </a:lnTo>
                  <a:lnTo>
                    <a:pt x="563" y="193"/>
                  </a:lnTo>
                  <a:lnTo>
                    <a:pt x="563" y="193"/>
                  </a:lnTo>
                  <a:close/>
                  <a:moveTo>
                    <a:pt x="563" y="184"/>
                  </a:moveTo>
                  <a:lnTo>
                    <a:pt x="563" y="184"/>
                  </a:lnTo>
                  <a:lnTo>
                    <a:pt x="557" y="184"/>
                  </a:lnTo>
                  <a:lnTo>
                    <a:pt x="551" y="184"/>
                  </a:lnTo>
                  <a:lnTo>
                    <a:pt x="551" y="184"/>
                  </a:lnTo>
                  <a:lnTo>
                    <a:pt x="551" y="184"/>
                  </a:lnTo>
                  <a:lnTo>
                    <a:pt x="557" y="179"/>
                  </a:lnTo>
                  <a:lnTo>
                    <a:pt x="557" y="175"/>
                  </a:lnTo>
                  <a:lnTo>
                    <a:pt x="563" y="175"/>
                  </a:lnTo>
                  <a:lnTo>
                    <a:pt x="563" y="175"/>
                  </a:lnTo>
                  <a:lnTo>
                    <a:pt x="563" y="179"/>
                  </a:lnTo>
                  <a:lnTo>
                    <a:pt x="563" y="184"/>
                  </a:lnTo>
                  <a:lnTo>
                    <a:pt x="563" y="184"/>
                  </a:lnTo>
                  <a:close/>
                  <a:moveTo>
                    <a:pt x="513" y="211"/>
                  </a:moveTo>
                  <a:lnTo>
                    <a:pt x="513" y="211"/>
                  </a:lnTo>
                  <a:lnTo>
                    <a:pt x="506" y="220"/>
                  </a:lnTo>
                  <a:lnTo>
                    <a:pt x="506" y="224"/>
                  </a:lnTo>
                  <a:lnTo>
                    <a:pt x="506" y="224"/>
                  </a:lnTo>
                  <a:lnTo>
                    <a:pt x="487" y="233"/>
                  </a:lnTo>
                  <a:lnTo>
                    <a:pt x="487" y="233"/>
                  </a:lnTo>
                  <a:lnTo>
                    <a:pt x="487" y="233"/>
                  </a:lnTo>
                  <a:lnTo>
                    <a:pt x="487" y="233"/>
                  </a:lnTo>
                  <a:lnTo>
                    <a:pt x="481" y="233"/>
                  </a:lnTo>
                  <a:lnTo>
                    <a:pt x="481" y="233"/>
                  </a:lnTo>
                  <a:lnTo>
                    <a:pt x="481" y="224"/>
                  </a:lnTo>
                  <a:lnTo>
                    <a:pt x="481" y="224"/>
                  </a:lnTo>
                  <a:lnTo>
                    <a:pt x="487" y="224"/>
                  </a:lnTo>
                  <a:lnTo>
                    <a:pt x="487" y="224"/>
                  </a:lnTo>
                  <a:lnTo>
                    <a:pt x="494" y="224"/>
                  </a:lnTo>
                  <a:lnTo>
                    <a:pt x="500" y="220"/>
                  </a:lnTo>
                  <a:lnTo>
                    <a:pt x="500" y="220"/>
                  </a:lnTo>
                  <a:lnTo>
                    <a:pt x="500" y="211"/>
                  </a:lnTo>
                  <a:lnTo>
                    <a:pt x="506" y="206"/>
                  </a:lnTo>
                  <a:lnTo>
                    <a:pt x="506" y="206"/>
                  </a:lnTo>
                  <a:lnTo>
                    <a:pt x="513" y="211"/>
                  </a:lnTo>
                  <a:lnTo>
                    <a:pt x="513" y="211"/>
                  </a:lnTo>
                  <a:close/>
                  <a:moveTo>
                    <a:pt x="437" y="197"/>
                  </a:moveTo>
                  <a:lnTo>
                    <a:pt x="437" y="197"/>
                  </a:lnTo>
                  <a:lnTo>
                    <a:pt x="430" y="188"/>
                  </a:lnTo>
                  <a:lnTo>
                    <a:pt x="430" y="175"/>
                  </a:lnTo>
                  <a:lnTo>
                    <a:pt x="430" y="175"/>
                  </a:lnTo>
                  <a:lnTo>
                    <a:pt x="437" y="170"/>
                  </a:lnTo>
                  <a:lnTo>
                    <a:pt x="437" y="170"/>
                  </a:lnTo>
                  <a:lnTo>
                    <a:pt x="443" y="184"/>
                  </a:lnTo>
                  <a:lnTo>
                    <a:pt x="437" y="197"/>
                  </a:lnTo>
                  <a:lnTo>
                    <a:pt x="437" y="197"/>
                  </a:lnTo>
                  <a:close/>
                  <a:moveTo>
                    <a:pt x="443" y="157"/>
                  </a:moveTo>
                  <a:lnTo>
                    <a:pt x="430" y="157"/>
                  </a:lnTo>
                  <a:lnTo>
                    <a:pt x="430" y="157"/>
                  </a:lnTo>
                  <a:lnTo>
                    <a:pt x="430" y="152"/>
                  </a:lnTo>
                  <a:lnTo>
                    <a:pt x="437" y="148"/>
                  </a:lnTo>
                  <a:lnTo>
                    <a:pt x="437" y="148"/>
                  </a:lnTo>
                  <a:lnTo>
                    <a:pt x="443" y="152"/>
                  </a:lnTo>
                  <a:lnTo>
                    <a:pt x="443" y="157"/>
                  </a:lnTo>
                  <a:lnTo>
                    <a:pt x="443" y="157"/>
                  </a:lnTo>
                  <a:close/>
                  <a:moveTo>
                    <a:pt x="354" y="215"/>
                  </a:moveTo>
                  <a:lnTo>
                    <a:pt x="354" y="215"/>
                  </a:lnTo>
                  <a:lnTo>
                    <a:pt x="361" y="211"/>
                  </a:lnTo>
                  <a:lnTo>
                    <a:pt x="367" y="211"/>
                  </a:lnTo>
                  <a:lnTo>
                    <a:pt x="367" y="211"/>
                  </a:lnTo>
                  <a:lnTo>
                    <a:pt x="367" y="215"/>
                  </a:lnTo>
                  <a:lnTo>
                    <a:pt x="367" y="215"/>
                  </a:lnTo>
                  <a:lnTo>
                    <a:pt x="354" y="215"/>
                  </a:lnTo>
                  <a:lnTo>
                    <a:pt x="354" y="215"/>
                  </a:lnTo>
                  <a:close/>
                  <a:moveTo>
                    <a:pt x="367" y="247"/>
                  </a:moveTo>
                  <a:lnTo>
                    <a:pt x="367" y="247"/>
                  </a:lnTo>
                  <a:lnTo>
                    <a:pt x="354" y="251"/>
                  </a:lnTo>
                  <a:lnTo>
                    <a:pt x="348" y="251"/>
                  </a:lnTo>
                  <a:lnTo>
                    <a:pt x="348" y="251"/>
                  </a:lnTo>
                  <a:lnTo>
                    <a:pt x="348" y="247"/>
                  </a:lnTo>
                  <a:lnTo>
                    <a:pt x="367" y="247"/>
                  </a:lnTo>
                  <a:close/>
                  <a:moveTo>
                    <a:pt x="266" y="251"/>
                  </a:moveTo>
                  <a:lnTo>
                    <a:pt x="266" y="251"/>
                  </a:lnTo>
                  <a:lnTo>
                    <a:pt x="279" y="242"/>
                  </a:lnTo>
                  <a:lnTo>
                    <a:pt x="285" y="238"/>
                  </a:lnTo>
                  <a:lnTo>
                    <a:pt x="291" y="238"/>
                  </a:lnTo>
                  <a:lnTo>
                    <a:pt x="291" y="238"/>
                  </a:lnTo>
                  <a:lnTo>
                    <a:pt x="297" y="242"/>
                  </a:lnTo>
                  <a:lnTo>
                    <a:pt x="291" y="247"/>
                  </a:lnTo>
                  <a:lnTo>
                    <a:pt x="285" y="251"/>
                  </a:lnTo>
                  <a:lnTo>
                    <a:pt x="285" y="256"/>
                  </a:lnTo>
                  <a:lnTo>
                    <a:pt x="285" y="256"/>
                  </a:lnTo>
                  <a:lnTo>
                    <a:pt x="285" y="265"/>
                  </a:lnTo>
                  <a:lnTo>
                    <a:pt x="279" y="278"/>
                  </a:lnTo>
                  <a:lnTo>
                    <a:pt x="279" y="278"/>
                  </a:lnTo>
                  <a:lnTo>
                    <a:pt x="272" y="283"/>
                  </a:lnTo>
                  <a:lnTo>
                    <a:pt x="272" y="283"/>
                  </a:lnTo>
                  <a:lnTo>
                    <a:pt x="266" y="283"/>
                  </a:lnTo>
                  <a:lnTo>
                    <a:pt x="266" y="283"/>
                  </a:lnTo>
                  <a:lnTo>
                    <a:pt x="260" y="292"/>
                  </a:lnTo>
                  <a:lnTo>
                    <a:pt x="253" y="292"/>
                  </a:lnTo>
                  <a:lnTo>
                    <a:pt x="253" y="278"/>
                  </a:lnTo>
                  <a:lnTo>
                    <a:pt x="253" y="278"/>
                  </a:lnTo>
                  <a:lnTo>
                    <a:pt x="260" y="278"/>
                  </a:lnTo>
                  <a:lnTo>
                    <a:pt x="266" y="274"/>
                  </a:lnTo>
                  <a:lnTo>
                    <a:pt x="266" y="274"/>
                  </a:lnTo>
                  <a:lnTo>
                    <a:pt x="266" y="260"/>
                  </a:lnTo>
                  <a:lnTo>
                    <a:pt x="266" y="251"/>
                  </a:lnTo>
                  <a:lnTo>
                    <a:pt x="266" y="251"/>
                  </a:lnTo>
                  <a:close/>
                  <a:moveTo>
                    <a:pt x="228" y="341"/>
                  </a:moveTo>
                  <a:lnTo>
                    <a:pt x="228" y="341"/>
                  </a:lnTo>
                  <a:lnTo>
                    <a:pt x="234" y="341"/>
                  </a:lnTo>
                  <a:lnTo>
                    <a:pt x="234" y="341"/>
                  </a:lnTo>
                  <a:lnTo>
                    <a:pt x="234" y="346"/>
                  </a:lnTo>
                  <a:lnTo>
                    <a:pt x="234" y="346"/>
                  </a:lnTo>
                  <a:lnTo>
                    <a:pt x="234" y="346"/>
                  </a:lnTo>
                  <a:lnTo>
                    <a:pt x="228" y="341"/>
                  </a:lnTo>
                  <a:lnTo>
                    <a:pt x="228" y="341"/>
                  </a:lnTo>
                  <a:close/>
                  <a:moveTo>
                    <a:pt x="462" y="251"/>
                  </a:moveTo>
                  <a:lnTo>
                    <a:pt x="462" y="251"/>
                  </a:lnTo>
                  <a:lnTo>
                    <a:pt x="468" y="251"/>
                  </a:lnTo>
                  <a:lnTo>
                    <a:pt x="468" y="251"/>
                  </a:lnTo>
                  <a:lnTo>
                    <a:pt x="462" y="256"/>
                  </a:lnTo>
                  <a:lnTo>
                    <a:pt x="462" y="256"/>
                  </a:lnTo>
                  <a:lnTo>
                    <a:pt x="462" y="251"/>
                  </a:lnTo>
                  <a:lnTo>
                    <a:pt x="462" y="251"/>
                  </a:lnTo>
                  <a:lnTo>
                    <a:pt x="456" y="251"/>
                  </a:lnTo>
                  <a:lnTo>
                    <a:pt x="456" y="251"/>
                  </a:lnTo>
                  <a:lnTo>
                    <a:pt x="462" y="251"/>
                  </a:lnTo>
                  <a:lnTo>
                    <a:pt x="462" y="251"/>
                  </a:lnTo>
                  <a:close/>
                  <a:moveTo>
                    <a:pt x="481" y="238"/>
                  </a:moveTo>
                  <a:lnTo>
                    <a:pt x="481" y="238"/>
                  </a:lnTo>
                  <a:lnTo>
                    <a:pt x="481" y="238"/>
                  </a:lnTo>
                  <a:lnTo>
                    <a:pt x="481" y="238"/>
                  </a:lnTo>
                  <a:lnTo>
                    <a:pt x="481" y="238"/>
                  </a:lnTo>
                  <a:lnTo>
                    <a:pt x="481" y="238"/>
                  </a:lnTo>
                  <a:lnTo>
                    <a:pt x="475" y="238"/>
                  </a:lnTo>
                  <a:lnTo>
                    <a:pt x="475" y="238"/>
                  </a:lnTo>
                  <a:lnTo>
                    <a:pt x="481" y="238"/>
                  </a:lnTo>
                  <a:lnTo>
                    <a:pt x="481" y="238"/>
                  </a:lnTo>
                  <a:close/>
                  <a:moveTo>
                    <a:pt x="576" y="399"/>
                  </a:moveTo>
                  <a:lnTo>
                    <a:pt x="576" y="399"/>
                  </a:lnTo>
                  <a:lnTo>
                    <a:pt x="570" y="395"/>
                  </a:lnTo>
                  <a:lnTo>
                    <a:pt x="570" y="391"/>
                  </a:lnTo>
                  <a:lnTo>
                    <a:pt x="570" y="391"/>
                  </a:lnTo>
                  <a:lnTo>
                    <a:pt x="576" y="386"/>
                  </a:lnTo>
                  <a:lnTo>
                    <a:pt x="589" y="386"/>
                  </a:lnTo>
                  <a:lnTo>
                    <a:pt x="589" y="386"/>
                  </a:lnTo>
                  <a:lnTo>
                    <a:pt x="589" y="386"/>
                  </a:lnTo>
                  <a:lnTo>
                    <a:pt x="589" y="386"/>
                  </a:lnTo>
                  <a:lnTo>
                    <a:pt x="582" y="391"/>
                  </a:lnTo>
                  <a:lnTo>
                    <a:pt x="582" y="399"/>
                  </a:lnTo>
                  <a:lnTo>
                    <a:pt x="582" y="399"/>
                  </a:lnTo>
                  <a:lnTo>
                    <a:pt x="576" y="399"/>
                  </a:lnTo>
                  <a:lnTo>
                    <a:pt x="576" y="399"/>
                  </a:lnTo>
                  <a:close/>
                  <a:moveTo>
                    <a:pt x="430" y="265"/>
                  </a:moveTo>
                  <a:lnTo>
                    <a:pt x="430" y="265"/>
                  </a:lnTo>
                  <a:lnTo>
                    <a:pt x="418" y="265"/>
                  </a:lnTo>
                  <a:lnTo>
                    <a:pt x="418" y="265"/>
                  </a:lnTo>
                  <a:lnTo>
                    <a:pt x="411" y="251"/>
                  </a:lnTo>
                  <a:lnTo>
                    <a:pt x="411" y="251"/>
                  </a:lnTo>
                  <a:lnTo>
                    <a:pt x="411" y="251"/>
                  </a:lnTo>
                  <a:lnTo>
                    <a:pt x="411" y="251"/>
                  </a:lnTo>
                  <a:lnTo>
                    <a:pt x="424" y="256"/>
                  </a:lnTo>
                  <a:lnTo>
                    <a:pt x="430" y="260"/>
                  </a:lnTo>
                  <a:lnTo>
                    <a:pt x="430" y="260"/>
                  </a:lnTo>
                  <a:lnTo>
                    <a:pt x="430" y="265"/>
                  </a:lnTo>
                  <a:lnTo>
                    <a:pt x="430" y="265"/>
                  </a:lnTo>
                  <a:close/>
                  <a:moveTo>
                    <a:pt x="304" y="287"/>
                  </a:moveTo>
                  <a:lnTo>
                    <a:pt x="304" y="287"/>
                  </a:lnTo>
                  <a:lnTo>
                    <a:pt x="291" y="292"/>
                  </a:lnTo>
                  <a:lnTo>
                    <a:pt x="291" y="292"/>
                  </a:lnTo>
                  <a:lnTo>
                    <a:pt x="291" y="292"/>
                  </a:lnTo>
                  <a:lnTo>
                    <a:pt x="291" y="292"/>
                  </a:lnTo>
                  <a:lnTo>
                    <a:pt x="285" y="278"/>
                  </a:lnTo>
                  <a:lnTo>
                    <a:pt x="304" y="278"/>
                  </a:lnTo>
                  <a:lnTo>
                    <a:pt x="304" y="278"/>
                  </a:lnTo>
                  <a:lnTo>
                    <a:pt x="304" y="287"/>
                  </a:lnTo>
                  <a:lnTo>
                    <a:pt x="304" y="287"/>
                  </a:lnTo>
                  <a:close/>
                  <a:moveTo>
                    <a:pt x="342" y="274"/>
                  </a:moveTo>
                  <a:lnTo>
                    <a:pt x="342" y="274"/>
                  </a:lnTo>
                  <a:lnTo>
                    <a:pt x="342" y="269"/>
                  </a:lnTo>
                  <a:lnTo>
                    <a:pt x="342" y="269"/>
                  </a:lnTo>
                  <a:lnTo>
                    <a:pt x="342" y="269"/>
                  </a:lnTo>
                  <a:lnTo>
                    <a:pt x="342" y="269"/>
                  </a:lnTo>
                  <a:lnTo>
                    <a:pt x="342" y="274"/>
                  </a:lnTo>
                  <a:lnTo>
                    <a:pt x="342" y="274"/>
                  </a:lnTo>
                  <a:lnTo>
                    <a:pt x="342" y="274"/>
                  </a:lnTo>
                  <a:close/>
                  <a:moveTo>
                    <a:pt x="285" y="211"/>
                  </a:moveTo>
                  <a:lnTo>
                    <a:pt x="285" y="211"/>
                  </a:lnTo>
                  <a:lnTo>
                    <a:pt x="297" y="206"/>
                  </a:lnTo>
                  <a:lnTo>
                    <a:pt x="310" y="202"/>
                  </a:lnTo>
                  <a:lnTo>
                    <a:pt x="310" y="202"/>
                  </a:lnTo>
                  <a:lnTo>
                    <a:pt x="310" y="206"/>
                  </a:lnTo>
                  <a:lnTo>
                    <a:pt x="304" y="211"/>
                  </a:lnTo>
                  <a:lnTo>
                    <a:pt x="304" y="211"/>
                  </a:lnTo>
                  <a:lnTo>
                    <a:pt x="310" y="224"/>
                  </a:lnTo>
                  <a:lnTo>
                    <a:pt x="310" y="224"/>
                  </a:lnTo>
                  <a:lnTo>
                    <a:pt x="297" y="229"/>
                  </a:lnTo>
                  <a:lnTo>
                    <a:pt x="297" y="211"/>
                  </a:lnTo>
                  <a:lnTo>
                    <a:pt x="297" y="211"/>
                  </a:lnTo>
                  <a:lnTo>
                    <a:pt x="291" y="211"/>
                  </a:lnTo>
                  <a:lnTo>
                    <a:pt x="285" y="211"/>
                  </a:lnTo>
                  <a:lnTo>
                    <a:pt x="285" y="211"/>
                  </a:lnTo>
                  <a:close/>
                  <a:moveTo>
                    <a:pt x="405" y="242"/>
                  </a:moveTo>
                  <a:lnTo>
                    <a:pt x="405" y="242"/>
                  </a:lnTo>
                  <a:lnTo>
                    <a:pt x="411" y="242"/>
                  </a:lnTo>
                  <a:lnTo>
                    <a:pt x="411" y="242"/>
                  </a:lnTo>
                  <a:lnTo>
                    <a:pt x="411" y="242"/>
                  </a:lnTo>
                  <a:lnTo>
                    <a:pt x="411" y="242"/>
                  </a:lnTo>
                  <a:lnTo>
                    <a:pt x="411" y="242"/>
                  </a:lnTo>
                  <a:lnTo>
                    <a:pt x="411" y="242"/>
                  </a:lnTo>
                  <a:lnTo>
                    <a:pt x="405" y="242"/>
                  </a:lnTo>
                  <a:lnTo>
                    <a:pt x="405" y="242"/>
                  </a:lnTo>
                  <a:close/>
                  <a:moveTo>
                    <a:pt x="443" y="197"/>
                  </a:moveTo>
                  <a:lnTo>
                    <a:pt x="443" y="197"/>
                  </a:lnTo>
                  <a:lnTo>
                    <a:pt x="462" y="193"/>
                  </a:lnTo>
                  <a:lnTo>
                    <a:pt x="462" y="193"/>
                  </a:lnTo>
                  <a:lnTo>
                    <a:pt x="462" y="188"/>
                  </a:lnTo>
                  <a:lnTo>
                    <a:pt x="468" y="184"/>
                  </a:lnTo>
                  <a:lnTo>
                    <a:pt x="468" y="184"/>
                  </a:lnTo>
                  <a:lnTo>
                    <a:pt x="481" y="188"/>
                  </a:lnTo>
                  <a:lnTo>
                    <a:pt x="481" y="193"/>
                  </a:lnTo>
                  <a:lnTo>
                    <a:pt x="481" y="197"/>
                  </a:lnTo>
                  <a:lnTo>
                    <a:pt x="481" y="197"/>
                  </a:lnTo>
                  <a:lnTo>
                    <a:pt x="475" y="202"/>
                  </a:lnTo>
                  <a:lnTo>
                    <a:pt x="468" y="202"/>
                  </a:lnTo>
                  <a:lnTo>
                    <a:pt x="456" y="206"/>
                  </a:lnTo>
                  <a:lnTo>
                    <a:pt x="456" y="215"/>
                  </a:lnTo>
                  <a:lnTo>
                    <a:pt x="456" y="215"/>
                  </a:lnTo>
                  <a:lnTo>
                    <a:pt x="449" y="211"/>
                  </a:lnTo>
                  <a:lnTo>
                    <a:pt x="449" y="206"/>
                  </a:lnTo>
                  <a:lnTo>
                    <a:pt x="449" y="206"/>
                  </a:lnTo>
                  <a:lnTo>
                    <a:pt x="449" y="206"/>
                  </a:lnTo>
                  <a:lnTo>
                    <a:pt x="449" y="206"/>
                  </a:lnTo>
                  <a:lnTo>
                    <a:pt x="449" y="206"/>
                  </a:lnTo>
                  <a:lnTo>
                    <a:pt x="449" y="206"/>
                  </a:lnTo>
                  <a:lnTo>
                    <a:pt x="443" y="197"/>
                  </a:lnTo>
                  <a:lnTo>
                    <a:pt x="443" y="197"/>
                  </a:lnTo>
                  <a:close/>
                  <a:moveTo>
                    <a:pt x="633" y="229"/>
                  </a:moveTo>
                  <a:lnTo>
                    <a:pt x="646" y="229"/>
                  </a:lnTo>
                  <a:lnTo>
                    <a:pt x="646" y="229"/>
                  </a:lnTo>
                  <a:lnTo>
                    <a:pt x="639" y="238"/>
                  </a:lnTo>
                  <a:lnTo>
                    <a:pt x="639" y="238"/>
                  </a:lnTo>
                  <a:lnTo>
                    <a:pt x="633" y="229"/>
                  </a:lnTo>
                  <a:lnTo>
                    <a:pt x="633" y="229"/>
                  </a:lnTo>
                  <a:close/>
                  <a:moveTo>
                    <a:pt x="690" y="256"/>
                  </a:moveTo>
                  <a:lnTo>
                    <a:pt x="690" y="256"/>
                  </a:lnTo>
                  <a:lnTo>
                    <a:pt x="696" y="251"/>
                  </a:lnTo>
                  <a:lnTo>
                    <a:pt x="696" y="251"/>
                  </a:lnTo>
                  <a:lnTo>
                    <a:pt x="696" y="256"/>
                  </a:lnTo>
                  <a:lnTo>
                    <a:pt x="696" y="256"/>
                  </a:lnTo>
                  <a:lnTo>
                    <a:pt x="690" y="256"/>
                  </a:lnTo>
                  <a:lnTo>
                    <a:pt x="690" y="256"/>
                  </a:lnTo>
                  <a:close/>
                  <a:moveTo>
                    <a:pt x="690" y="238"/>
                  </a:moveTo>
                  <a:lnTo>
                    <a:pt x="690" y="238"/>
                  </a:lnTo>
                  <a:lnTo>
                    <a:pt x="690" y="247"/>
                  </a:lnTo>
                  <a:lnTo>
                    <a:pt x="690" y="247"/>
                  </a:lnTo>
                  <a:lnTo>
                    <a:pt x="684" y="242"/>
                  </a:lnTo>
                  <a:lnTo>
                    <a:pt x="684" y="238"/>
                  </a:lnTo>
                  <a:lnTo>
                    <a:pt x="684" y="238"/>
                  </a:lnTo>
                  <a:lnTo>
                    <a:pt x="690" y="238"/>
                  </a:lnTo>
                  <a:lnTo>
                    <a:pt x="690" y="238"/>
                  </a:lnTo>
                  <a:close/>
                  <a:moveTo>
                    <a:pt x="665" y="175"/>
                  </a:moveTo>
                  <a:lnTo>
                    <a:pt x="665" y="175"/>
                  </a:lnTo>
                  <a:lnTo>
                    <a:pt x="671" y="170"/>
                  </a:lnTo>
                  <a:lnTo>
                    <a:pt x="677" y="175"/>
                  </a:lnTo>
                  <a:lnTo>
                    <a:pt x="677" y="175"/>
                  </a:lnTo>
                  <a:lnTo>
                    <a:pt x="677" y="179"/>
                  </a:lnTo>
                  <a:lnTo>
                    <a:pt x="671" y="179"/>
                  </a:lnTo>
                  <a:lnTo>
                    <a:pt x="665" y="179"/>
                  </a:lnTo>
                  <a:lnTo>
                    <a:pt x="665" y="175"/>
                  </a:lnTo>
                  <a:lnTo>
                    <a:pt x="665" y="175"/>
                  </a:lnTo>
                  <a:close/>
                  <a:moveTo>
                    <a:pt x="753" y="224"/>
                  </a:moveTo>
                  <a:lnTo>
                    <a:pt x="753" y="224"/>
                  </a:lnTo>
                  <a:lnTo>
                    <a:pt x="734" y="220"/>
                  </a:lnTo>
                  <a:lnTo>
                    <a:pt x="715" y="215"/>
                  </a:lnTo>
                  <a:lnTo>
                    <a:pt x="715" y="215"/>
                  </a:lnTo>
                  <a:lnTo>
                    <a:pt x="715" y="211"/>
                  </a:lnTo>
                  <a:lnTo>
                    <a:pt x="715" y="211"/>
                  </a:lnTo>
                  <a:lnTo>
                    <a:pt x="728" y="211"/>
                  </a:lnTo>
                  <a:lnTo>
                    <a:pt x="741" y="211"/>
                  </a:lnTo>
                  <a:lnTo>
                    <a:pt x="747" y="215"/>
                  </a:lnTo>
                  <a:lnTo>
                    <a:pt x="753" y="224"/>
                  </a:lnTo>
                  <a:lnTo>
                    <a:pt x="753" y="224"/>
                  </a:lnTo>
                  <a:close/>
                  <a:moveTo>
                    <a:pt x="741" y="238"/>
                  </a:moveTo>
                  <a:lnTo>
                    <a:pt x="741" y="238"/>
                  </a:lnTo>
                  <a:lnTo>
                    <a:pt x="734" y="238"/>
                  </a:lnTo>
                  <a:lnTo>
                    <a:pt x="734" y="238"/>
                  </a:lnTo>
                  <a:lnTo>
                    <a:pt x="728" y="238"/>
                  </a:lnTo>
                  <a:lnTo>
                    <a:pt x="728" y="233"/>
                  </a:lnTo>
                  <a:lnTo>
                    <a:pt x="728" y="233"/>
                  </a:lnTo>
                  <a:lnTo>
                    <a:pt x="734" y="233"/>
                  </a:lnTo>
                  <a:lnTo>
                    <a:pt x="741" y="233"/>
                  </a:lnTo>
                  <a:lnTo>
                    <a:pt x="741" y="233"/>
                  </a:lnTo>
                  <a:lnTo>
                    <a:pt x="741" y="233"/>
                  </a:lnTo>
                  <a:lnTo>
                    <a:pt x="741" y="238"/>
                  </a:lnTo>
                  <a:lnTo>
                    <a:pt x="741" y="238"/>
                  </a:lnTo>
                  <a:close/>
                  <a:moveTo>
                    <a:pt x="772" y="211"/>
                  </a:moveTo>
                  <a:lnTo>
                    <a:pt x="772" y="211"/>
                  </a:lnTo>
                  <a:lnTo>
                    <a:pt x="766" y="220"/>
                  </a:lnTo>
                  <a:lnTo>
                    <a:pt x="760" y="224"/>
                  </a:lnTo>
                  <a:lnTo>
                    <a:pt x="760" y="224"/>
                  </a:lnTo>
                  <a:lnTo>
                    <a:pt x="760" y="215"/>
                  </a:lnTo>
                  <a:lnTo>
                    <a:pt x="772" y="211"/>
                  </a:lnTo>
                  <a:lnTo>
                    <a:pt x="772" y="211"/>
                  </a:lnTo>
                  <a:close/>
                  <a:moveTo>
                    <a:pt x="627" y="440"/>
                  </a:moveTo>
                  <a:lnTo>
                    <a:pt x="627" y="440"/>
                  </a:lnTo>
                  <a:lnTo>
                    <a:pt x="627" y="440"/>
                  </a:lnTo>
                  <a:lnTo>
                    <a:pt x="627" y="440"/>
                  </a:lnTo>
                  <a:lnTo>
                    <a:pt x="627" y="440"/>
                  </a:lnTo>
                  <a:lnTo>
                    <a:pt x="627" y="440"/>
                  </a:lnTo>
                  <a:lnTo>
                    <a:pt x="627" y="440"/>
                  </a:lnTo>
                  <a:lnTo>
                    <a:pt x="627" y="440"/>
                  </a:lnTo>
                  <a:close/>
                  <a:moveTo>
                    <a:pt x="614" y="444"/>
                  </a:moveTo>
                  <a:lnTo>
                    <a:pt x="614" y="444"/>
                  </a:lnTo>
                  <a:lnTo>
                    <a:pt x="614" y="449"/>
                  </a:lnTo>
                  <a:lnTo>
                    <a:pt x="614" y="449"/>
                  </a:lnTo>
                  <a:lnTo>
                    <a:pt x="608" y="444"/>
                  </a:lnTo>
                  <a:lnTo>
                    <a:pt x="608" y="444"/>
                  </a:lnTo>
                  <a:lnTo>
                    <a:pt x="608" y="440"/>
                  </a:lnTo>
                  <a:lnTo>
                    <a:pt x="608" y="440"/>
                  </a:lnTo>
                  <a:lnTo>
                    <a:pt x="614" y="444"/>
                  </a:lnTo>
                  <a:lnTo>
                    <a:pt x="614" y="444"/>
                  </a:lnTo>
                  <a:close/>
                  <a:moveTo>
                    <a:pt x="500" y="449"/>
                  </a:moveTo>
                  <a:lnTo>
                    <a:pt x="500" y="449"/>
                  </a:lnTo>
                  <a:lnTo>
                    <a:pt x="468" y="449"/>
                  </a:lnTo>
                  <a:lnTo>
                    <a:pt x="468" y="449"/>
                  </a:lnTo>
                  <a:lnTo>
                    <a:pt x="468" y="449"/>
                  </a:lnTo>
                  <a:lnTo>
                    <a:pt x="500" y="449"/>
                  </a:lnTo>
                  <a:close/>
                  <a:moveTo>
                    <a:pt x="228" y="215"/>
                  </a:moveTo>
                  <a:lnTo>
                    <a:pt x="228" y="215"/>
                  </a:lnTo>
                  <a:lnTo>
                    <a:pt x="222" y="229"/>
                  </a:lnTo>
                  <a:lnTo>
                    <a:pt x="215" y="229"/>
                  </a:lnTo>
                  <a:lnTo>
                    <a:pt x="215" y="229"/>
                  </a:lnTo>
                  <a:lnTo>
                    <a:pt x="203" y="224"/>
                  </a:lnTo>
                  <a:lnTo>
                    <a:pt x="203" y="220"/>
                  </a:lnTo>
                  <a:lnTo>
                    <a:pt x="196" y="211"/>
                  </a:lnTo>
                  <a:lnTo>
                    <a:pt x="196" y="211"/>
                  </a:lnTo>
                  <a:lnTo>
                    <a:pt x="215" y="211"/>
                  </a:lnTo>
                  <a:lnTo>
                    <a:pt x="228" y="215"/>
                  </a:lnTo>
                  <a:lnTo>
                    <a:pt x="228" y="215"/>
                  </a:lnTo>
                  <a:close/>
                  <a:moveTo>
                    <a:pt x="247" y="260"/>
                  </a:moveTo>
                  <a:lnTo>
                    <a:pt x="247" y="260"/>
                  </a:lnTo>
                  <a:lnTo>
                    <a:pt x="247" y="265"/>
                  </a:lnTo>
                  <a:lnTo>
                    <a:pt x="247" y="269"/>
                  </a:lnTo>
                  <a:lnTo>
                    <a:pt x="234" y="278"/>
                  </a:lnTo>
                  <a:lnTo>
                    <a:pt x="234" y="278"/>
                  </a:lnTo>
                  <a:lnTo>
                    <a:pt x="234" y="274"/>
                  </a:lnTo>
                  <a:lnTo>
                    <a:pt x="234" y="269"/>
                  </a:lnTo>
                  <a:lnTo>
                    <a:pt x="241" y="265"/>
                  </a:lnTo>
                  <a:lnTo>
                    <a:pt x="247" y="260"/>
                  </a:lnTo>
                  <a:lnTo>
                    <a:pt x="247" y="260"/>
                  </a:lnTo>
                  <a:close/>
                  <a:moveTo>
                    <a:pt x="260" y="197"/>
                  </a:moveTo>
                  <a:lnTo>
                    <a:pt x="253" y="197"/>
                  </a:lnTo>
                  <a:lnTo>
                    <a:pt x="253" y="197"/>
                  </a:lnTo>
                  <a:lnTo>
                    <a:pt x="253" y="188"/>
                  </a:lnTo>
                  <a:lnTo>
                    <a:pt x="260" y="188"/>
                  </a:lnTo>
                  <a:lnTo>
                    <a:pt x="260" y="197"/>
                  </a:lnTo>
                  <a:close/>
                  <a:moveTo>
                    <a:pt x="272" y="224"/>
                  </a:moveTo>
                  <a:lnTo>
                    <a:pt x="272" y="224"/>
                  </a:lnTo>
                  <a:lnTo>
                    <a:pt x="272" y="220"/>
                  </a:lnTo>
                  <a:lnTo>
                    <a:pt x="279" y="215"/>
                  </a:lnTo>
                  <a:lnTo>
                    <a:pt x="285" y="215"/>
                  </a:lnTo>
                  <a:lnTo>
                    <a:pt x="285" y="215"/>
                  </a:lnTo>
                  <a:lnTo>
                    <a:pt x="279" y="224"/>
                  </a:lnTo>
                  <a:lnTo>
                    <a:pt x="279" y="238"/>
                  </a:lnTo>
                  <a:lnTo>
                    <a:pt x="279" y="238"/>
                  </a:lnTo>
                  <a:lnTo>
                    <a:pt x="266" y="242"/>
                  </a:lnTo>
                  <a:lnTo>
                    <a:pt x="253" y="242"/>
                  </a:lnTo>
                  <a:lnTo>
                    <a:pt x="253" y="242"/>
                  </a:lnTo>
                  <a:lnTo>
                    <a:pt x="247" y="238"/>
                  </a:lnTo>
                  <a:lnTo>
                    <a:pt x="247" y="238"/>
                  </a:lnTo>
                  <a:lnTo>
                    <a:pt x="247" y="233"/>
                  </a:lnTo>
                  <a:lnTo>
                    <a:pt x="253" y="229"/>
                  </a:lnTo>
                  <a:lnTo>
                    <a:pt x="272" y="224"/>
                  </a:lnTo>
                  <a:lnTo>
                    <a:pt x="272" y="224"/>
                  </a:lnTo>
                  <a:close/>
                  <a:moveTo>
                    <a:pt x="291" y="152"/>
                  </a:moveTo>
                  <a:lnTo>
                    <a:pt x="291" y="152"/>
                  </a:lnTo>
                  <a:lnTo>
                    <a:pt x="285" y="152"/>
                  </a:lnTo>
                  <a:lnTo>
                    <a:pt x="285" y="152"/>
                  </a:lnTo>
                  <a:lnTo>
                    <a:pt x="279" y="157"/>
                  </a:lnTo>
                  <a:lnTo>
                    <a:pt x="272" y="157"/>
                  </a:lnTo>
                  <a:lnTo>
                    <a:pt x="272" y="157"/>
                  </a:lnTo>
                  <a:lnTo>
                    <a:pt x="266" y="148"/>
                  </a:lnTo>
                  <a:lnTo>
                    <a:pt x="266" y="143"/>
                  </a:lnTo>
                  <a:lnTo>
                    <a:pt x="272" y="139"/>
                  </a:lnTo>
                  <a:lnTo>
                    <a:pt x="272" y="139"/>
                  </a:lnTo>
                  <a:lnTo>
                    <a:pt x="285" y="143"/>
                  </a:lnTo>
                  <a:lnTo>
                    <a:pt x="291" y="152"/>
                  </a:lnTo>
                  <a:lnTo>
                    <a:pt x="291" y="152"/>
                  </a:lnTo>
                  <a:close/>
                  <a:moveTo>
                    <a:pt x="291" y="134"/>
                  </a:moveTo>
                  <a:lnTo>
                    <a:pt x="291" y="134"/>
                  </a:lnTo>
                  <a:lnTo>
                    <a:pt x="304" y="125"/>
                  </a:lnTo>
                  <a:lnTo>
                    <a:pt x="323" y="121"/>
                  </a:lnTo>
                  <a:lnTo>
                    <a:pt x="323" y="121"/>
                  </a:lnTo>
                  <a:lnTo>
                    <a:pt x="323" y="130"/>
                  </a:lnTo>
                  <a:lnTo>
                    <a:pt x="310" y="134"/>
                  </a:lnTo>
                  <a:lnTo>
                    <a:pt x="291" y="134"/>
                  </a:lnTo>
                  <a:lnTo>
                    <a:pt x="291" y="134"/>
                  </a:lnTo>
                  <a:close/>
                  <a:moveTo>
                    <a:pt x="335" y="161"/>
                  </a:moveTo>
                  <a:lnTo>
                    <a:pt x="335" y="161"/>
                  </a:lnTo>
                  <a:lnTo>
                    <a:pt x="335" y="166"/>
                  </a:lnTo>
                  <a:lnTo>
                    <a:pt x="329" y="170"/>
                  </a:lnTo>
                  <a:lnTo>
                    <a:pt x="329" y="170"/>
                  </a:lnTo>
                  <a:lnTo>
                    <a:pt x="323" y="175"/>
                  </a:lnTo>
                  <a:lnTo>
                    <a:pt x="310" y="170"/>
                  </a:lnTo>
                  <a:lnTo>
                    <a:pt x="310" y="170"/>
                  </a:lnTo>
                  <a:lnTo>
                    <a:pt x="304" y="175"/>
                  </a:lnTo>
                  <a:lnTo>
                    <a:pt x="291" y="179"/>
                  </a:lnTo>
                  <a:lnTo>
                    <a:pt x="291" y="179"/>
                  </a:lnTo>
                  <a:lnTo>
                    <a:pt x="285" y="175"/>
                  </a:lnTo>
                  <a:lnTo>
                    <a:pt x="285" y="175"/>
                  </a:lnTo>
                  <a:lnTo>
                    <a:pt x="272" y="175"/>
                  </a:lnTo>
                  <a:lnTo>
                    <a:pt x="272" y="175"/>
                  </a:lnTo>
                  <a:lnTo>
                    <a:pt x="266" y="170"/>
                  </a:lnTo>
                  <a:lnTo>
                    <a:pt x="266" y="166"/>
                  </a:lnTo>
                  <a:lnTo>
                    <a:pt x="266" y="166"/>
                  </a:lnTo>
                  <a:lnTo>
                    <a:pt x="279" y="161"/>
                  </a:lnTo>
                  <a:lnTo>
                    <a:pt x="285" y="166"/>
                  </a:lnTo>
                  <a:lnTo>
                    <a:pt x="304" y="170"/>
                  </a:lnTo>
                  <a:lnTo>
                    <a:pt x="304" y="170"/>
                  </a:lnTo>
                  <a:lnTo>
                    <a:pt x="304" y="161"/>
                  </a:lnTo>
                  <a:lnTo>
                    <a:pt x="304" y="152"/>
                  </a:lnTo>
                  <a:lnTo>
                    <a:pt x="304" y="152"/>
                  </a:lnTo>
                  <a:lnTo>
                    <a:pt x="310" y="148"/>
                  </a:lnTo>
                  <a:lnTo>
                    <a:pt x="316" y="148"/>
                  </a:lnTo>
                  <a:lnTo>
                    <a:pt x="316" y="148"/>
                  </a:lnTo>
                  <a:lnTo>
                    <a:pt x="316" y="152"/>
                  </a:lnTo>
                  <a:lnTo>
                    <a:pt x="316" y="157"/>
                  </a:lnTo>
                  <a:lnTo>
                    <a:pt x="316" y="166"/>
                  </a:lnTo>
                  <a:lnTo>
                    <a:pt x="316" y="166"/>
                  </a:lnTo>
                  <a:lnTo>
                    <a:pt x="323" y="161"/>
                  </a:lnTo>
                  <a:lnTo>
                    <a:pt x="335" y="161"/>
                  </a:lnTo>
                  <a:lnTo>
                    <a:pt x="335" y="161"/>
                  </a:lnTo>
                  <a:close/>
                  <a:moveTo>
                    <a:pt x="380" y="71"/>
                  </a:moveTo>
                  <a:lnTo>
                    <a:pt x="380" y="71"/>
                  </a:lnTo>
                  <a:lnTo>
                    <a:pt x="380" y="80"/>
                  </a:lnTo>
                  <a:lnTo>
                    <a:pt x="373" y="85"/>
                  </a:lnTo>
                  <a:lnTo>
                    <a:pt x="367" y="89"/>
                  </a:lnTo>
                  <a:lnTo>
                    <a:pt x="367" y="94"/>
                  </a:lnTo>
                  <a:lnTo>
                    <a:pt x="367" y="94"/>
                  </a:lnTo>
                  <a:lnTo>
                    <a:pt x="361" y="98"/>
                  </a:lnTo>
                  <a:lnTo>
                    <a:pt x="354" y="98"/>
                  </a:lnTo>
                  <a:lnTo>
                    <a:pt x="354" y="98"/>
                  </a:lnTo>
                  <a:lnTo>
                    <a:pt x="361" y="107"/>
                  </a:lnTo>
                  <a:lnTo>
                    <a:pt x="367" y="116"/>
                  </a:lnTo>
                  <a:lnTo>
                    <a:pt x="367" y="116"/>
                  </a:lnTo>
                  <a:lnTo>
                    <a:pt x="354" y="121"/>
                  </a:lnTo>
                  <a:lnTo>
                    <a:pt x="354" y="121"/>
                  </a:lnTo>
                  <a:lnTo>
                    <a:pt x="342" y="107"/>
                  </a:lnTo>
                  <a:lnTo>
                    <a:pt x="335" y="103"/>
                  </a:lnTo>
                  <a:lnTo>
                    <a:pt x="335" y="94"/>
                  </a:lnTo>
                  <a:lnTo>
                    <a:pt x="348" y="94"/>
                  </a:lnTo>
                  <a:lnTo>
                    <a:pt x="348" y="94"/>
                  </a:lnTo>
                  <a:lnTo>
                    <a:pt x="361" y="76"/>
                  </a:lnTo>
                  <a:lnTo>
                    <a:pt x="361" y="76"/>
                  </a:lnTo>
                  <a:lnTo>
                    <a:pt x="361" y="67"/>
                  </a:lnTo>
                  <a:lnTo>
                    <a:pt x="361" y="67"/>
                  </a:lnTo>
                  <a:lnTo>
                    <a:pt x="361" y="62"/>
                  </a:lnTo>
                  <a:lnTo>
                    <a:pt x="361" y="62"/>
                  </a:lnTo>
                  <a:lnTo>
                    <a:pt x="373" y="71"/>
                  </a:lnTo>
                  <a:lnTo>
                    <a:pt x="380" y="71"/>
                  </a:lnTo>
                  <a:lnTo>
                    <a:pt x="380" y="71"/>
                  </a:lnTo>
                  <a:close/>
                  <a:moveTo>
                    <a:pt x="411" y="139"/>
                  </a:moveTo>
                  <a:lnTo>
                    <a:pt x="411" y="139"/>
                  </a:lnTo>
                  <a:lnTo>
                    <a:pt x="418" y="143"/>
                  </a:lnTo>
                  <a:lnTo>
                    <a:pt x="411" y="148"/>
                  </a:lnTo>
                  <a:lnTo>
                    <a:pt x="399" y="152"/>
                  </a:lnTo>
                  <a:lnTo>
                    <a:pt x="399" y="152"/>
                  </a:lnTo>
                  <a:lnTo>
                    <a:pt x="392" y="148"/>
                  </a:lnTo>
                  <a:lnTo>
                    <a:pt x="399" y="143"/>
                  </a:lnTo>
                  <a:lnTo>
                    <a:pt x="405" y="139"/>
                  </a:lnTo>
                  <a:lnTo>
                    <a:pt x="411" y="139"/>
                  </a:lnTo>
                  <a:lnTo>
                    <a:pt x="411" y="139"/>
                  </a:lnTo>
                  <a:close/>
                  <a:moveTo>
                    <a:pt x="430" y="58"/>
                  </a:moveTo>
                  <a:lnTo>
                    <a:pt x="430" y="58"/>
                  </a:lnTo>
                  <a:lnTo>
                    <a:pt x="424" y="62"/>
                  </a:lnTo>
                  <a:lnTo>
                    <a:pt x="411" y="67"/>
                  </a:lnTo>
                  <a:lnTo>
                    <a:pt x="411" y="67"/>
                  </a:lnTo>
                  <a:lnTo>
                    <a:pt x="411" y="67"/>
                  </a:lnTo>
                  <a:lnTo>
                    <a:pt x="411" y="67"/>
                  </a:lnTo>
                  <a:lnTo>
                    <a:pt x="405" y="62"/>
                  </a:lnTo>
                  <a:lnTo>
                    <a:pt x="405" y="62"/>
                  </a:lnTo>
                  <a:lnTo>
                    <a:pt x="418" y="58"/>
                  </a:lnTo>
                  <a:lnTo>
                    <a:pt x="424" y="53"/>
                  </a:lnTo>
                  <a:lnTo>
                    <a:pt x="430" y="49"/>
                  </a:lnTo>
                  <a:lnTo>
                    <a:pt x="430" y="49"/>
                  </a:lnTo>
                  <a:lnTo>
                    <a:pt x="430" y="58"/>
                  </a:lnTo>
                  <a:lnTo>
                    <a:pt x="430" y="58"/>
                  </a:lnTo>
                  <a:close/>
                  <a:moveTo>
                    <a:pt x="449" y="85"/>
                  </a:moveTo>
                  <a:lnTo>
                    <a:pt x="449" y="85"/>
                  </a:lnTo>
                  <a:lnTo>
                    <a:pt x="418" y="89"/>
                  </a:lnTo>
                  <a:lnTo>
                    <a:pt x="418" y="89"/>
                  </a:lnTo>
                  <a:lnTo>
                    <a:pt x="424" y="80"/>
                  </a:lnTo>
                  <a:lnTo>
                    <a:pt x="430" y="80"/>
                  </a:lnTo>
                  <a:lnTo>
                    <a:pt x="449" y="85"/>
                  </a:lnTo>
                  <a:lnTo>
                    <a:pt x="449" y="85"/>
                  </a:lnTo>
                  <a:close/>
                  <a:moveTo>
                    <a:pt x="462" y="116"/>
                  </a:moveTo>
                  <a:lnTo>
                    <a:pt x="468" y="116"/>
                  </a:lnTo>
                  <a:lnTo>
                    <a:pt x="468" y="116"/>
                  </a:lnTo>
                  <a:lnTo>
                    <a:pt x="475" y="125"/>
                  </a:lnTo>
                  <a:lnTo>
                    <a:pt x="475" y="125"/>
                  </a:lnTo>
                  <a:lnTo>
                    <a:pt x="468" y="130"/>
                  </a:lnTo>
                  <a:lnTo>
                    <a:pt x="456" y="125"/>
                  </a:lnTo>
                  <a:lnTo>
                    <a:pt x="456" y="125"/>
                  </a:lnTo>
                  <a:lnTo>
                    <a:pt x="462" y="116"/>
                  </a:lnTo>
                  <a:lnTo>
                    <a:pt x="462" y="116"/>
                  </a:lnTo>
                  <a:close/>
                  <a:moveTo>
                    <a:pt x="487" y="170"/>
                  </a:moveTo>
                  <a:lnTo>
                    <a:pt x="487" y="170"/>
                  </a:lnTo>
                  <a:lnTo>
                    <a:pt x="481" y="175"/>
                  </a:lnTo>
                  <a:lnTo>
                    <a:pt x="481" y="175"/>
                  </a:lnTo>
                  <a:lnTo>
                    <a:pt x="462" y="175"/>
                  </a:lnTo>
                  <a:lnTo>
                    <a:pt x="462" y="175"/>
                  </a:lnTo>
                  <a:lnTo>
                    <a:pt x="468" y="166"/>
                  </a:lnTo>
                  <a:lnTo>
                    <a:pt x="462" y="157"/>
                  </a:lnTo>
                  <a:lnTo>
                    <a:pt x="462" y="157"/>
                  </a:lnTo>
                  <a:lnTo>
                    <a:pt x="475" y="148"/>
                  </a:lnTo>
                  <a:lnTo>
                    <a:pt x="475" y="148"/>
                  </a:lnTo>
                  <a:lnTo>
                    <a:pt x="481" y="139"/>
                  </a:lnTo>
                  <a:lnTo>
                    <a:pt x="487" y="139"/>
                  </a:lnTo>
                  <a:lnTo>
                    <a:pt x="487" y="139"/>
                  </a:lnTo>
                  <a:lnTo>
                    <a:pt x="487" y="152"/>
                  </a:lnTo>
                  <a:lnTo>
                    <a:pt x="487" y="161"/>
                  </a:lnTo>
                  <a:lnTo>
                    <a:pt x="487" y="170"/>
                  </a:lnTo>
                  <a:lnTo>
                    <a:pt x="487" y="170"/>
                  </a:lnTo>
                  <a:close/>
                  <a:moveTo>
                    <a:pt x="519" y="197"/>
                  </a:moveTo>
                  <a:lnTo>
                    <a:pt x="519" y="197"/>
                  </a:lnTo>
                  <a:lnTo>
                    <a:pt x="519" y="197"/>
                  </a:lnTo>
                  <a:lnTo>
                    <a:pt x="519" y="197"/>
                  </a:lnTo>
                  <a:lnTo>
                    <a:pt x="519" y="202"/>
                  </a:lnTo>
                  <a:lnTo>
                    <a:pt x="519" y="202"/>
                  </a:lnTo>
                  <a:lnTo>
                    <a:pt x="513" y="202"/>
                  </a:lnTo>
                  <a:lnTo>
                    <a:pt x="513" y="202"/>
                  </a:lnTo>
                  <a:lnTo>
                    <a:pt x="519" y="197"/>
                  </a:lnTo>
                  <a:lnTo>
                    <a:pt x="519" y="197"/>
                  </a:lnTo>
                  <a:close/>
                  <a:moveTo>
                    <a:pt x="532" y="116"/>
                  </a:moveTo>
                  <a:lnTo>
                    <a:pt x="532" y="116"/>
                  </a:lnTo>
                  <a:lnTo>
                    <a:pt x="538" y="121"/>
                  </a:lnTo>
                  <a:lnTo>
                    <a:pt x="538" y="125"/>
                  </a:lnTo>
                  <a:lnTo>
                    <a:pt x="538" y="125"/>
                  </a:lnTo>
                  <a:lnTo>
                    <a:pt x="525" y="130"/>
                  </a:lnTo>
                  <a:lnTo>
                    <a:pt x="525" y="130"/>
                  </a:lnTo>
                  <a:lnTo>
                    <a:pt x="525" y="121"/>
                  </a:lnTo>
                  <a:lnTo>
                    <a:pt x="532" y="116"/>
                  </a:lnTo>
                  <a:lnTo>
                    <a:pt x="532" y="116"/>
                  </a:lnTo>
                  <a:close/>
                  <a:moveTo>
                    <a:pt x="557" y="44"/>
                  </a:moveTo>
                  <a:lnTo>
                    <a:pt x="557" y="44"/>
                  </a:lnTo>
                  <a:lnTo>
                    <a:pt x="551" y="40"/>
                  </a:lnTo>
                  <a:lnTo>
                    <a:pt x="544" y="35"/>
                  </a:lnTo>
                  <a:lnTo>
                    <a:pt x="544" y="35"/>
                  </a:lnTo>
                  <a:lnTo>
                    <a:pt x="551" y="31"/>
                  </a:lnTo>
                  <a:lnTo>
                    <a:pt x="563" y="35"/>
                  </a:lnTo>
                  <a:lnTo>
                    <a:pt x="563" y="40"/>
                  </a:lnTo>
                  <a:lnTo>
                    <a:pt x="557" y="44"/>
                  </a:lnTo>
                  <a:lnTo>
                    <a:pt x="557" y="44"/>
                  </a:lnTo>
                  <a:close/>
                  <a:moveTo>
                    <a:pt x="582" y="76"/>
                  </a:moveTo>
                  <a:lnTo>
                    <a:pt x="582" y="76"/>
                  </a:lnTo>
                  <a:lnTo>
                    <a:pt x="557" y="76"/>
                  </a:lnTo>
                  <a:lnTo>
                    <a:pt x="551" y="80"/>
                  </a:lnTo>
                  <a:lnTo>
                    <a:pt x="538" y="85"/>
                  </a:lnTo>
                  <a:lnTo>
                    <a:pt x="538" y="85"/>
                  </a:lnTo>
                  <a:lnTo>
                    <a:pt x="538" y="80"/>
                  </a:lnTo>
                  <a:lnTo>
                    <a:pt x="532" y="80"/>
                  </a:lnTo>
                  <a:lnTo>
                    <a:pt x="532" y="76"/>
                  </a:lnTo>
                  <a:lnTo>
                    <a:pt x="525" y="71"/>
                  </a:lnTo>
                  <a:lnTo>
                    <a:pt x="525" y="71"/>
                  </a:lnTo>
                  <a:lnTo>
                    <a:pt x="538" y="67"/>
                  </a:lnTo>
                  <a:lnTo>
                    <a:pt x="538" y="67"/>
                  </a:lnTo>
                  <a:lnTo>
                    <a:pt x="551" y="71"/>
                  </a:lnTo>
                  <a:lnTo>
                    <a:pt x="563" y="67"/>
                  </a:lnTo>
                  <a:lnTo>
                    <a:pt x="582" y="62"/>
                  </a:lnTo>
                  <a:lnTo>
                    <a:pt x="582" y="62"/>
                  </a:lnTo>
                  <a:lnTo>
                    <a:pt x="582" y="71"/>
                  </a:lnTo>
                  <a:lnTo>
                    <a:pt x="582" y="76"/>
                  </a:lnTo>
                  <a:lnTo>
                    <a:pt x="582" y="76"/>
                  </a:lnTo>
                  <a:close/>
                  <a:moveTo>
                    <a:pt x="595" y="103"/>
                  </a:moveTo>
                  <a:lnTo>
                    <a:pt x="595" y="103"/>
                  </a:lnTo>
                  <a:lnTo>
                    <a:pt x="582" y="107"/>
                  </a:lnTo>
                  <a:lnTo>
                    <a:pt x="570" y="107"/>
                  </a:lnTo>
                  <a:lnTo>
                    <a:pt x="538" y="103"/>
                  </a:lnTo>
                  <a:lnTo>
                    <a:pt x="538" y="103"/>
                  </a:lnTo>
                  <a:lnTo>
                    <a:pt x="557" y="98"/>
                  </a:lnTo>
                  <a:lnTo>
                    <a:pt x="563" y="94"/>
                  </a:lnTo>
                  <a:lnTo>
                    <a:pt x="563" y="89"/>
                  </a:lnTo>
                  <a:lnTo>
                    <a:pt x="563" y="89"/>
                  </a:lnTo>
                  <a:lnTo>
                    <a:pt x="570" y="103"/>
                  </a:lnTo>
                  <a:lnTo>
                    <a:pt x="576" y="103"/>
                  </a:lnTo>
                  <a:lnTo>
                    <a:pt x="582" y="103"/>
                  </a:lnTo>
                  <a:lnTo>
                    <a:pt x="582" y="103"/>
                  </a:lnTo>
                  <a:lnTo>
                    <a:pt x="589" y="94"/>
                  </a:lnTo>
                  <a:lnTo>
                    <a:pt x="595" y="85"/>
                  </a:lnTo>
                  <a:lnTo>
                    <a:pt x="595" y="85"/>
                  </a:lnTo>
                  <a:lnTo>
                    <a:pt x="595" y="94"/>
                  </a:lnTo>
                  <a:lnTo>
                    <a:pt x="595" y="98"/>
                  </a:lnTo>
                  <a:lnTo>
                    <a:pt x="595" y="103"/>
                  </a:lnTo>
                  <a:lnTo>
                    <a:pt x="595" y="103"/>
                  </a:lnTo>
                  <a:close/>
                  <a:moveTo>
                    <a:pt x="684" y="152"/>
                  </a:moveTo>
                  <a:lnTo>
                    <a:pt x="684" y="152"/>
                  </a:lnTo>
                  <a:lnTo>
                    <a:pt x="665" y="148"/>
                  </a:lnTo>
                  <a:lnTo>
                    <a:pt x="665" y="139"/>
                  </a:lnTo>
                  <a:lnTo>
                    <a:pt x="665" y="139"/>
                  </a:lnTo>
                  <a:lnTo>
                    <a:pt x="677" y="143"/>
                  </a:lnTo>
                  <a:lnTo>
                    <a:pt x="684" y="152"/>
                  </a:lnTo>
                  <a:lnTo>
                    <a:pt x="684" y="152"/>
                  </a:lnTo>
                  <a:close/>
                  <a:moveTo>
                    <a:pt x="766" y="184"/>
                  </a:moveTo>
                  <a:lnTo>
                    <a:pt x="766" y="184"/>
                  </a:lnTo>
                  <a:lnTo>
                    <a:pt x="766" y="188"/>
                  </a:lnTo>
                  <a:lnTo>
                    <a:pt x="760" y="193"/>
                  </a:lnTo>
                  <a:lnTo>
                    <a:pt x="753" y="197"/>
                  </a:lnTo>
                  <a:lnTo>
                    <a:pt x="760" y="206"/>
                  </a:lnTo>
                  <a:lnTo>
                    <a:pt x="760" y="206"/>
                  </a:lnTo>
                  <a:lnTo>
                    <a:pt x="728" y="202"/>
                  </a:lnTo>
                  <a:lnTo>
                    <a:pt x="709" y="193"/>
                  </a:lnTo>
                  <a:lnTo>
                    <a:pt x="709" y="193"/>
                  </a:lnTo>
                  <a:lnTo>
                    <a:pt x="715" y="188"/>
                  </a:lnTo>
                  <a:lnTo>
                    <a:pt x="715" y="188"/>
                  </a:lnTo>
                  <a:lnTo>
                    <a:pt x="722" y="188"/>
                  </a:lnTo>
                  <a:lnTo>
                    <a:pt x="728" y="193"/>
                  </a:lnTo>
                  <a:lnTo>
                    <a:pt x="747" y="197"/>
                  </a:lnTo>
                  <a:lnTo>
                    <a:pt x="747" y="197"/>
                  </a:lnTo>
                  <a:lnTo>
                    <a:pt x="753" y="188"/>
                  </a:lnTo>
                  <a:lnTo>
                    <a:pt x="760" y="184"/>
                  </a:lnTo>
                  <a:lnTo>
                    <a:pt x="766" y="184"/>
                  </a:lnTo>
                  <a:lnTo>
                    <a:pt x="766" y="184"/>
                  </a:lnTo>
                  <a:close/>
                  <a:moveTo>
                    <a:pt x="760" y="134"/>
                  </a:moveTo>
                  <a:lnTo>
                    <a:pt x="760" y="134"/>
                  </a:lnTo>
                  <a:lnTo>
                    <a:pt x="753" y="125"/>
                  </a:lnTo>
                  <a:lnTo>
                    <a:pt x="760" y="116"/>
                  </a:lnTo>
                  <a:lnTo>
                    <a:pt x="760" y="116"/>
                  </a:lnTo>
                  <a:lnTo>
                    <a:pt x="772" y="121"/>
                  </a:lnTo>
                  <a:lnTo>
                    <a:pt x="772" y="125"/>
                  </a:lnTo>
                  <a:lnTo>
                    <a:pt x="766" y="134"/>
                  </a:lnTo>
                  <a:lnTo>
                    <a:pt x="760" y="134"/>
                  </a:lnTo>
                  <a:lnTo>
                    <a:pt x="760" y="134"/>
                  </a:lnTo>
                  <a:close/>
                  <a:moveTo>
                    <a:pt x="797" y="251"/>
                  </a:moveTo>
                  <a:lnTo>
                    <a:pt x="797" y="251"/>
                  </a:lnTo>
                  <a:lnTo>
                    <a:pt x="797" y="251"/>
                  </a:lnTo>
                  <a:lnTo>
                    <a:pt x="791" y="251"/>
                  </a:lnTo>
                  <a:lnTo>
                    <a:pt x="791" y="251"/>
                  </a:lnTo>
                  <a:lnTo>
                    <a:pt x="785" y="251"/>
                  </a:lnTo>
                  <a:lnTo>
                    <a:pt x="785" y="247"/>
                  </a:lnTo>
                  <a:lnTo>
                    <a:pt x="785" y="247"/>
                  </a:lnTo>
                  <a:lnTo>
                    <a:pt x="791" y="242"/>
                  </a:lnTo>
                  <a:lnTo>
                    <a:pt x="797" y="242"/>
                  </a:lnTo>
                  <a:lnTo>
                    <a:pt x="797" y="242"/>
                  </a:lnTo>
                  <a:lnTo>
                    <a:pt x="797" y="247"/>
                  </a:lnTo>
                  <a:lnTo>
                    <a:pt x="797" y="251"/>
                  </a:lnTo>
                  <a:close/>
                  <a:moveTo>
                    <a:pt x="829" y="197"/>
                  </a:moveTo>
                  <a:lnTo>
                    <a:pt x="829" y="197"/>
                  </a:lnTo>
                  <a:lnTo>
                    <a:pt x="829" y="188"/>
                  </a:lnTo>
                  <a:lnTo>
                    <a:pt x="829" y="188"/>
                  </a:lnTo>
                  <a:lnTo>
                    <a:pt x="829" y="188"/>
                  </a:lnTo>
                  <a:lnTo>
                    <a:pt x="842" y="184"/>
                  </a:lnTo>
                  <a:lnTo>
                    <a:pt x="842" y="184"/>
                  </a:lnTo>
                  <a:lnTo>
                    <a:pt x="842" y="193"/>
                  </a:lnTo>
                  <a:lnTo>
                    <a:pt x="835" y="197"/>
                  </a:lnTo>
                  <a:lnTo>
                    <a:pt x="829" y="197"/>
                  </a:lnTo>
                  <a:lnTo>
                    <a:pt x="829" y="197"/>
                  </a:lnTo>
                  <a:close/>
                  <a:moveTo>
                    <a:pt x="886" y="283"/>
                  </a:moveTo>
                  <a:lnTo>
                    <a:pt x="886" y="283"/>
                  </a:lnTo>
                  <a:lnTo>
                    <a:pt x="880" y="283"/>
                  </a:lnTo>
                  <a:lnTo>
                    <a:pt x="873" y="278"/>
                  </a:lnTo>
                  <a:lnTo>
                    <a:pt x="873" y="269"/>
                  </a:lnTo>
                  <a:lnTo>
                    <a:pt x="880" y="265"/>
                  </a:lnTo>
                  <a:lnTo>
                    <a:pt x="880" y="265"/>
                  </a:lnTo>
                  <a:lnTo>
                    <a:pt x="886" y="274"/>
                  </a:lnTo>
                  <a:lnTo>
                    <a:pt x="892" y="278"/>
                  </a:lnTo>
                  <a:lnTo>
                    <a:pt x="886" y="283"/>
                  </a:lnTo>
                  <a:lnTo>
                    <a:pt x="886" y="283"/>
                  </a:lnTo>
                  <a:close/>
                  <a:moveTo>
                    <a:pt x="880" y="382"/>
                  </a:moveTo>
                  <a:lnTo>
                    <a:pt x="880" y="382"/>
                  </a:lnTo>
                  <a:lnTo>
                    <a:pt x="880" y="377"/>
                  </a:lnTo>
                  <a:lnTo>
                    <a:pt x="880" y="377"/>
                  </a:lnTo>
                  <a:lnTo>
                    <a:pt x="886" y="373"/>
                  </a:lnTo>
                  <a:lnTo>
                    <a:pt x="892" y="373"/>
                  </a:lnTo>
                  <a:lnTo>
                    <a:pt x="892" y="373"/>
                  </a:lnTo>
                  <a:lnTo>
                    <a:pt x="892" y="382"/>
                  </a:lnTo>
                  <a:lnTo>
                    <a:pt x="886" y="382"/>
                  </a:lnTo>
                  <a:lnTo>
                    <a:pt x="880" y="382"/>
                  </a:lnTo>
                  <a:lnTo>
                    <a:pt x="880" y="382"/>
                  </a:lnTo>
                  <a:close/>
                  <a:moveTo>
                    <a:pt x="867" y="525"/>
                  </a:moveTo>
                  <a:lnTo>
                    <a:pt x="880" y="525"/>
                  </a:lnTo>
                  <a:lnTo>
                    <a:pt x="880" y="530"/>
                  </a:lnTo>
                  <a:lnTo>
                    <a:pt x="867" y="530"/>
                  </a:lnTo>
                  <a:lnTo>
                    <a:pt x="867" y="530"/>
                  </a:lnTo>
                  <a:lnTo>
                    <a:pt x="867" y="525"/>
                  </a:lnTo>
                  <a:lnTo>
                    <a:pt x="867" y="525"/>
                  </a:lnTo>
                  <a:close/>
                  <a:moveTo>
                    <a:pt x="842" y="489"/>
                  </a:moveTo>
                  <a:lnTo>
                    <a:pt x="842" y="489"/>
                  </a:lnTo>
                  <a:lnTo>
                    <a:pt x="842" y="498"/>
                  </a:lnTo>
                  <a:lnTo>
                    <a:pt x="835" y="507"/>
                  </a:lnTo>
                  <a:lnTo>
                    <a:pt x="829" y="512"/>
                  </a:lnTo>
                  <a:lnTo>
                    <a:pt x="816" y="507"/>
                  </a:lnTo>
                  <a:lnTo>
                    <a:pt x="816" y="507"/>
                  </a:lnTo>
                  <a:lnTo>
                    <a:pt x="816" y="503"/>
                  </a:lnTo>
                  <a:lnTo>
                    <a:pt x="816" y="494"/>
                  </a:lnTo>
                  <a:lnTo>
                    <a:pt x="829" y="489"/>
                  </a:lnTo>
                  <a:lnTo>
                    <a:pt x="842" y="489"/>
                  </a:lnTo>
                  <a:lnTo>
                    <a:pt x="842" y="489"/>
                  </a:lnTo>
                  <a:close/>
                  <a:moveTo>
                    <a:pt x="766" y="480"/>
                  </a:moveTo>
                  <a:lnTo>
                    <a:pt x="766" y="480"/>
                  </a:lnTo>
                  <a:lnTo>
                    <a:pt x="785" y="480"/>
                  </a:lnTo>
                  <a:lnTo>
                    <a:pt x="804" y="476"/>
                  </a:lnTo>
                  <a:lnTo>
                    <a:pt x="804" y="476"/>
                  </a:lnTo>
                  <a:lnTo>
                    <a:pt x="804" y="489"/>
                  </a:lnTo>
                  <a:lnTo>
                    <a:pt x="804" y="494"/>
                  </a:lnTo>
                  <a:lnTo>
                    <a:pt x="804" y="498"/>
                  </a:lnTo>
                  <a:lnTo>
                    <a:pt x="804" y="498"/>
                  </a:lnTo>
                  <a:lnTo>
                    <a:pt x="797" y="498"/>
                  </a:lnTo>
                  <a:lnTo>
                    <a:pt x="791" y="498"/>
                  </a:lnTo>
                  <a:lnTo>
                    <a:pt x="791" y="489"/>
                  </a:lnTo>
                  <a:lnTo>
                    <a:pt x="791" y="489"/>
                  </a:lnTo>
                  <a:lnTo>
                    <a:pt x="778" y="494"/>
                  </a:lnTo>
                  <a:lnTo>
                    <a:pt x="772" y="494"/>
                  </a:lnTo>
                  <a:lnTo>
                    <a:pt x="766" y="489"/>
                  </a:lnTo>
                  <a:lnTo>
                    <a:pt x="766" y="480"/>
                  </a:lnTo>
                  <a:lnTo>
                    <a:pt x="766" y="480"/>
                  </a:lnTo>
                  <a:close/>
                  <a:moveTo>
                    <a:pt x="747" y="543"/>
                  </a:moveTo>
                  <a:lnTo>
                    <a:pt x="747" y="543"/>
                  </a:lnTo>
                  <a:lnTo>
                    <a:pt x="734" y="548"/>
                  </a:lnTo>
                  <a:lnTo>
                    <a:pt x="728" y="548"/>
                  </a:lnTo>
                  <a:lnTo>
                    <a:pt x="728" y="548"/>
                  </a:lnTo>
                  <a:lnTo>
                    <a:pt x="728" y="539"/>
                  </a:lnTo>
                  <a:lnTo>
                    <a:pt x="741" y="539"/>
                  </a:lnTo>
                  <a:lnTo>
                    <a:pt x="741" y="539"/>
                  </a:lnTo>
                  <a:lnTo>
                    <a:pt x="747" y="543"/>
                  </a:lnTo>
                  <a:lnTo>
                    <a:pt x="747" y="543"/>
                  </a:lnTo>
                  <a:close/>
                  <a:moveTo>
                    <a:pt x="715" y="611"/>
                  </a:moveTo>
                  <a:lnTo>
                    <a:pt x="715" y="611"/>
                  </a:lnTo>
                  <a:lnTo>
                    <a:pt x="734" y="606"/>
                  </a:lnTo>
                  <a:lnTo>
                    <a:pt x="734" y="606"/>
                  </a:lnTo>
                  <a:lnTo>
                    <a:pt x="734" y="611"/>
                  </a:lnTo>
                  <a:lnTo>
                    <a:pt x="734" y="620"/>
                  </a:lnTo>
                  <a:lnTo>
                    <a:pt x="734" y="620"/>
                  </a:lnTo>
                  <a:lnTo>
                    <a:pt x="728" y="620"/>
                  </a:lnTo>
                  <a:lnTo>
                    <a:pt x="722" y="620"/>
                  </a:lnTo>
                  <a:lnTo>
                    <a:pt x="715" y="611"/>
                  </a:lnTo>
                  <a:lnTo>
                    <a:pt x="715" y="611"/>
                  </a:lnTo>
                  <a:close/>
                  <a:moveTo>
                    <a:pt x="703" y="593"/>
                  </a:moveTo>
                  <a:lnTo>
                    <a:pt x="703" y="593"/>
                  </a:lnTo>
                  <a:lnTo>
                    <a:pt x="684" y="584"/>
                  </a:lnTo>
                  <a:lnTo>
                    <a:pt x="677" y="584"/>
                  </a:lnTo>
                  <a:lnTo>
                    <a:pt x="684" y="579"/>
                  </a:lnTo>
                  <a:lnTo>
                    <a:pt x="684" y="579"/>
                  </a:lnTo>
                  <a:lnTo>
                    <a:pt x="690" y="584"/>
                  </a:lnTo>
                  <a:lnTo>
                    <a:pt x="703" y="593"/>
                  </a:lnTo>
                  <a:lnTo>
                    <a:pt x="703" y="593"/>
                  </a:lnTo>
                  <a:close/>
                  <a:moveTo>
                    <a:pt x="646" y="620"/>
                  </a:moveTo>
                  <a:lnTo>
                    <a:pt x="646" y="620"/>
                  </a:lnTo>
                  <a:lnTo>
                    <a:pt x="658" y="624"/>
                  </a:lnTo>
                  <a:lnTo>
                    <a:pt x="665" y="629"/>
                  </a:lnTo>
                  <a:lnTo>
                    <a:pt x="665" y="629"/>
                  </a:lnTo>
                  <a:lnTo>
                    <a:pt x="677" y="620"/>
                  </a:lnTo>
                  <a:lnTo>
                    <a:pt x="684" y="611"/>
                  </a:lnTo>
                  <a:lnTo>
                    <a:pt x="684" y="611"/>
                  </a:lnTo>
                  <a:lnTo>
                    <a:pt x="703" y="611"/>
                  </a:lnTo>
                  <a:lnTo>
                    <a:pt x="703" y="611"/>
                  </a:lnTo>
                  <a:lnTo>
                    <a:pt x="696" y="620"/>
                  </a:lnTo>
                  <a:lnTo>
                    <a:pt x="684" y="624"/>
                  </a:lnTo>
                  <a:lnTo>
                    <a:pt x="665" y="633"/>
                  </a:lnTo>
                  <a:lnTo>
                    <a:pt x="665" y="633"/>
                  </a:lnTo>
                  <a:lnTo>
                    <a:pt x="658" y="629"/>
                  </a:lnTo>
                  <a:lnTo>
                    <a:pt x="652" y="629"/>
                  </a:lnTo>
                  <a:lnTo>
                    <a:pt x="646" y="624"/>
                  </a:lnTo>
                  <a:lnTo>
                    <a:pt x="646" y="620"/>
                  </a:lnTo>
                  <a:lnTo>
                    <a:pt x="646" y="620"/>
                  </a:lnTo>
                  <a:close/>
                  <a:moveTo>
                    <a:pt x="633" y="597"/>
                  </a:moveTo>
                  <a:lnTo>
                    <a:pt x="633" y="597"/>
                  </a:lnTo>
                  <a:lnTo>
                    <a:pt x="633" y="606"/>
                  </a:lnTo>
                  <a:lnTo>
                    <a:pt x="627" y="611"/>
                  </a:lnTo>
                  <a:lnTo>
                    <a:pt x="627" y="611"/>
                  </a:lnTo>
                  <a:lnTo>
                    <a:pt x="627" y="602"/>
                  </a:lnTo>
                  <a:lnTo>
                    <a:pt x="627" y="597"/>
                  </a:lnTo>
                  <a:lnTo>
                    <a:pt x="633" y="597"/>
                  </a:lnTo>
                  <a:lnTo>
                    <a:pt x="633" y="597"/>
                  </a:lnTo>
                  <a:close/>
                  <a:moveTo>
                    <a:pt x="620" y="575"/>
                  </a:moveTo>
                  <a:lnTo>
                    <a:pt x="620" y="575"/>
                  </a:lnTo>
                  <a:lnTo>
                    <a:pt x="627" y="575"/>
                  </a:lnTo>
                  <a:lnTo>
                    <a:pt x="639" y="575"/>
                  </a:lnTo>
                  <a:lnTo>
                    <a:pt x="639" y="575"/>
                  </a:lnTo>
                  <a:lnTo>
                    <a:pt x="646" y="579"/>
                  </a:lnTo>
                  <a:lnTo>
                    <a:pt x="652" y="584"/>
                  </a:lnTo>
                  <a:lnTo>
                    <a:pt x="652" y="584"/>
                  </a:lnTo>
                  <a:lnTo>
                    <a:pt x="658" y="575"/>
                  </a:lnTo>
                  <a:lnTo>
                    <a:pt x="671" y="570"/>
                  </a:lnTo>
                  <a:lnTo>
                    <a:pt x="671" y="570"/>
                  </a:lnTo>
                  <a:lnTo>
                    <a:pt x="671" y="575"/>
                  </a:lnTo>
                  <a:lnTo>
                    <a:pt x="677" y="579"/>
                  </a:lnTo>
                  <a:lnTo>
                    <a:pt x="677" y="579"/>
                  </a:lnTo>
                  <a:lnTo>
                    <a:pt x="665" y="588"/>
                  </a:lnTo>
                  <a:lnTo>
                    <a:pt x="652" y="593"/>
                  </a:lnTo>
                  <a:lnTo>
                    <a:pt x="652" y="593"/>
                  </a:lnTo>
                  <a:lnTo>
                    <a:pt x="646" y="588"/>
                  </a:lnTo>
                  <a:lnTo>
                    <a:pt x="633" y="588"/>
                  </a:lnTo>
                  <a:lnTo>
                    <a:pt x="627" y="584"/>
                  </a:lnTo>
                  <a:lnTo>
                    <a:pt x="620" y="575"/>
                  </a:lnTo>
                  <a:lnTo>
                    <a:pt x="620" y="575"/>
                  </a:lnTo>
                  <a:close/>
                  <a:moveTo>
                    <a:pt x="608" y="449"/>
                  </a:moveTo>
                  <a:lnTo>
                    <a:pt x="627" y="449"/>
                  </a:lnTo>
                  <a:lnTo>
                    <a:pt x="627" y="449"/>
                  </a:lnTo>
                  <a:lnTo>
                    <a:pt x="633" y="458"/>
                  </a:lnTo>
                  <a:lnTo>
                    <a:pt x="633" y="458"/>
                  </a:lnTo>
                  <a:lnTo>
                    <a:pt x="614" y="458"/>
                  </a:lnTo>
                  <a:lnTo>
                    <a:pt x="608" y="449"/>
                  </a:lnTo>
                  <a:lnTo>
                    <a:pt x="608" y="449"/>
                  </a:lnTo>
                  <a:close/>
                  <a:moveTo>
                    <a:pt x="481" y="503"/>
                  </a:moveTo>
                  <a:lnTo>
                    <a:pt x="481" y="503"/>
                  </a:lnTo>
                  <a:lnTo>
                    <a:pt x="475" y="516"/>
                  </a:lnTo>
                  <a:lnTo>
                    <a:pt x="462" y="521"/>
                  </a:lnTo>
                  <a:lnTo>
                    <a:pt x="462" y="521"/>
                  </a:lnTo>
                  <a:lnTo>
                    <a:pt x="462" y="512"/>
                  </a:lnTo>
                  <a:lnTo>
                    <a:pt x="462" y="507"/>
                  </a:lnTo>
                  <a:lnTo>
                    <a:pt x="475" y="503"/>
                  </a:lnTo>
                  <a:lnTo>
                    <a:pt x="481" y="503"/>
                  </a:lnTo>
                  <a:lnTo>
                    <a:pt x="481" y="503"/>
                  </a:lnTo>
                  <a:close/>
                  <a:moveTo>
                    <a:pt x="437" y="458"/>
                  </a:moveTo>
                  <a:lnTo>
                    <a:pt x="437" y="458"/>
                  </a:lnTo>
                  <a:lnTo>
                    <a:pt x="449" y="458"/>
                  </a:lnTo>
                  <a:lnTo>
                    <a:pt x="449" y="458"/>
                  </a:lnTo>
                  <a:lnTo>
                    <a:pt x="456" y="458"/>
                  </a:lnTo>
                  <a:lnTo>
                    <a:pt x="456" y="458"/>
                  </a:lnTo>
                  <a:lnTo>
                    <a:pt x="456" y="462"/>
                  </a:lnTo>
                  <a:lnTo>
                    <a:pt x="449" y="462"/>
                  </a:lnTo>
                  <a:lnTo>
                    <a:pt x="443" y="462"/>
                  </a:lnTo>
                  <a:lnTo>
                    <a:pt x="437" y="458"/>
                  </a:lnTo>
                  <a:lnTo>
                    <a:pt x="437" y="458"/>
                  </a:lnTo>
                  <a:close/>
                  <a:moveTo>
                    <a:pt x="424" y="449"/>
                  </a:moveTo>
                  <a:lnTo>
                    <a:pt x="430" y="449"/>
                  </a:lnTo>
                  <a:lnTo>
                    <a:pt x="430" y="449"/>
                  </a:lnTo>
                  <a:lnTo>
                    <a:pt x="430" y="458"/>
                  </a:lnTo>
                  <a:lnTo>
                    <a:pt x="424" y="458"/>
                  </a:lnTo>
                  <a:lnTo>
                    <a:pt x="424" y="458"/>
                  </a:lnTo>
                  <a:lnTo>
                    <a:pt x="424" y="458"/>
                  </a:lnTo>
                  <a:lnTo>
                    <a:pt x="424" y="449"/>
                  </a:lnTo>
                  <a:lnTo>
                    <a:pt x="424" y="449"/>
                  </a:lnTo>
                  <a:close/>
                  <a:moveTo>
                    <a:pt x="380" y="449"/>
                  </a:moveTo>
                  <a:lnTo>
                    <a:pt x="411" y="449"/>
                  </a:lnTo>
                  <a:lnTo>
                    <a:pt x="411" y="449"/>
                  </a:lnTo>
                  <a:lnTo>
                    <a:pt x="392" y="453"/>
                  </a:lnTo>
                  <a:lnTo>
                    <a:pt x="392" y="453"/>
                  </a:lnTo>
                  <a:lnTo>
                    <a:pt x="392" y="458"/>
                  </a:lnTo>
                  <a:lnTo>
                    <a:pt x="392" y="458"/>
                  </a:lnTo>
                  <a:lnTo>
                    <a:pt x="386" y="458"/>
                  </a:lnTo>
                  <a:lnTo>
                    <a:pt x="386" y="458"/>
                  </a:lnTo>
                  <a:lnTo>
                    <a:pt x="392" y="453"/>
                  </a:lnTo>
                  <a:lnTo>
                    <a:pt x="386" y="453"/>
                  </a:lnTo>
                  <a:lnTo>
                    <a:pt x="380" y="449"/>
                  </a:lnTo>
                  <a:lnTo>
                    <a:pt x="380" y="449"/>
                  </a:lnTo>
                  <a:close/>
                  <a:moveTo>
                    <a:pt x="342" y="494"/>
                  </a:moveTo>
                  <a:lnTo>
                    <a:pt x="342" y="494"/>
                  </a:lnTo>
                  <a:lnTo>
                    <a:pt x="348" y="489"/>
                  </a:lnTo>
                  <a:lnTo>
                    <a:pt x="348" y="489"/>
                  </a:lnTo>
                  <a:lnTo>
                    <a:pt x="354" y="489"/>
                  </a:lnTo>
                  <a:lnTo>
                    <a:pt x="354" y="489"/>
                  </a:lnTo>
                  <a:lnTo>
                    <a:pt x="354" y="494"/>
                  </a:lnTo>
                  <a:lnTo>
                    <a:pt x="348" y="498"/>
                  </a:lnTo>
                  <a:lnTo>
                    <a:pt x="348" y="498"/>
                  </a:lnTo>
                  <a:lnTo>
                    <a:pt x="342" y="494"/>
                  </a:lnTo>
                  <a:lnTo>
                    <a:pt x="342" y="494"/>
                  </a:lnTo>
                  <a:close/>
                  <a:moveTo>
                    <a:pt x="329" y="575"/>
                  </a:moveTo>
                  <a:lnTo>
                    <a:pt x="329" y="575"/>
                  </a:lnTo>
                  <a:lnTo>
                    <a:pt x="335" y="570"/>
                  </a:lnTo>
                  <a:lnTo>
                    <a:pt x="342" y="575"/>
                  </a:lnTo>
                  <a:lnTo>
                    <a:pt x="348" y="575"/>
                  </a:lnTo>
                  <a:lnTo>
                    <a:pt x="342" y="584"/>
                  </a:lnTo>
                  <a:lnTo>
                    <a:pt x="342" y="584"/>
                  </a:lnTo>
                  <a:lnTo>
                    <a:pt x="335" y="579"/>
                  </a:lnTo>
                  <a:lnTo>
                    <a:pt x="329" y="575"/>
                  </a:lnTo>
                  <a:lnTo>
                    <a:pt x="329" y="575"/>
                  </a:lnTo>
                  <a:close/>
                  <a:moveTo>
                    <a:pt x="316" y="471"/>
                  </a:moveTo>
                  <a:lnTo>
                    <a:pt x="316" y="471"/>
                  </a:lnTo>
                  <a:lnTo>
                    <a:pt x="310" y="476"/>
                  </a:lnTo>
                  <a:lnTo>
                    <a:pt x="304" y="480"/>
                  </a:lnTo>
                  <a:lnTo>
                    <a:pt x="304" y="462"/>
                  </a:lnTo>
                  <a:lnTo>
                    <a:pt x="304" y="462"/>
                  </a:lnTo>
                  <a:lnTo>
                    <a:pt x="310" y="462"/>
                  </a:lnTo>
                  <a:lnTo>
                    <a:pt x="316" y="458"/>
                  </a:lnTo>
                  <a:lnTo>
                    <a:pt x="316" y="458"/>
                  </a:lnTo>
                  <a:lnTo>
                    <a:pt x="316" y="449"/>
                  </a:lnTo>
                  <a:lnTo>
                    <a:pt x="335" y="449"/>
                  </a:lnTo>
                  <a:lnTo>
                    <a:pt x="335" y="449"/>
                  </a:lnTo>
                  <a:lnTo>
                    <a:pt x="329" y="458"/>
                  </a:lnTo>
                  <a:lnTo>
                    <a:pt x="329" y="462"/>
                  </a:lnTo>
                  <a:lnTo>
                    <a:pt x="329" y="462"/>
                  </a:lnTo>
                  <a:lnTo>
                    <a:pt x="323" y="467"/>
                  </a:lnTo>
                  <a:lnTo>
                    <a:pt x="323" y="471"/>
                  </a:lnTo>
                  <a:lnTo>
                    <a:pt x="316" y="471"/>
                  </a:lnTo>
                  <a:lnTo>
                    <a:pt x="316" y="471"/>
                  </a:lnTo>
                  <a:close/>
                  <a:moveTo>
                    <a:pt x="291" y="561"/>
                  </a:moveTo>
                  <a:lnTo>
                    <a:pt x="291" y="561"/>
                  </a:lnTo>
                  <a:lnTo>
                    <a:pt x="297" y="557"/>
                  </a:lnTo>
                  <a:lnTo>
                    <a:pt x="304" y="557"/>
                  </a:lnTo>
                  <a:lnTo>
                    <a:pt x="304" y="557"/>
                  </a:lnTo>
                  <a:lnTo>
                    <a:pt x="304" y="557"/>
                  </a:lnTo>
                  <a:lnTo>
                    <a:pt x="310" y="566"/>
                  </a:lnTo>
                  <a:lnTo>
                    <a:pt x="316" y="566"/>
                  </a:lnTo>
                  <a:lnTo>
                    <a:pt x="316" y="566"/>
                  </a:lnTo>
                  <a:lnTo>
                    <a:pt x="310" y="575"/>
                  </a:lnTo>
                  <a:lnTo>
                    <a:pt x="297" y="575"/>
                  </a:lnTo>
                  <a:lnTo>
                    <a:pt x="297" y="575"/>
                  </a:lnTo>
                  <a:lnTo>
                    <a:pt x="297" y="570"/>
                  </a:lnTo>
                  <a:lnTo>
                    <a:pt x="291" y="561"/>
                  </a:lnTo>
                  <a:lnTo>
                    <a:pt x="291" y="561"/>
                  </a:lnTo>
                  <a:close/>
                  <a:moveTo>
                    <a:pt x="285" y="462"/>
                  </a:moveTo>
                  <a:lnTo>
                    <a:pt x="285" y="462"/>
                  </a:lnTo>
                  <a:lnTo>
                    <a:pt x="285" y="458"/>
                  </a:lnTo>
                  <a:lnTo>
                    <a:pt x="291" y="449"/>
                  </a:lnTo>
                  <a:lnTo>
                    <a:pt x="297" y="449"/>
                  </a:lnTo>
                  <a:lnTo>
                    <a:pt x="297" y="449"/>
                  </a:lnTo>
                  <a:lnTo>
                    <a:pt x="297" y="453"/>
                  </a:lnTo>
                  <a:lnTo>
                    <a:pt x="297" y="458"/>
                  </a:lnTo>
                  <a:lnTo>
                    <a:pt x="285" y="462"/>
                  </a:lnTo>
                  <a:lnTo>
                    <a:pt x="285" y="462"/>
                  </a:lnTo>
                  <a:close/>
                  <a:moveTo>
                    <a:pt x="285" y="530"/>
                  </a:moveTo>
                  <a:lnTo>
                    <a:pt x="285" y="530"/>
                  </a:lnTo>
                  <a:lnTo>
                    <a:pt x="285" y="530"/>
                  </a:lnTo>
                  <a:lnTo>
                    <a:pt x="285" y="539"/>
                  </a:lnTo>
                  <a:lnTo>
                    <a:pt x="285" y="539"/>
                  </a:lnTo>
                  <a:lnTo>
                    <a:pt x="279" y="534"/>
                  </a:lnTo>
                  <a:lnTo>
                    <a:pt x="272" y="534"/>
                  </a:lnTo>
                  <a:lnTo>
                    <a:pt x="279" y="530"/>
                  </a:lnTo>
                  <a:lnTo>
                    <a:pt x="285" y="530"/>
                  </a:lnTo>
                  <a:lnTo>
                    <a:pt x="285" y="530"/>
                  </a:lnTo>
                  <a:close/>
                  <a:moveTo>
                    <a:pt x="253" y="606"/>
                  </a:moveTo>
                  <a:lnTo>
                    <a:pt x="253" y="606"/>
                  </a:lnTo>
                  <a:lnTo>
                    <a:pt x="253" y="611"/>
                  </a:lnTo>
                  <a:lnTo>
                    <a:pt x="247" y="615"/>
                  </a:lnTo>
                  <a:lnTo>
                    <a:pt x="234" y="620"/>
                  </a:lnTo>
                  <a:lnTo>
                    <a:pt x="234" y="620"/>
                  </a:lnTo>
                  <a:lnTo>
                    <a:pt x="241" y="611"/>
                  </a:lnTo>
                  <a:lnTo>
                    <a:pt x="247" y="606"/>
                  </a:lnTo>
                  <a:lnTo>
                    <a:pt x="253" y="606"/>
                  </a:lnTo>
                  <a:lnTo>
                    <a:pt x="253" y="606"/>
                  </a:lnTo>
                  <a:close/>
                  <a:moveTo>
                    <a:pt x="247" y="530"/>
                  </a:moveTo>
                  <a:lnTo>
                    <a:pt x="247" y="530"/>
                  </a:lnTo>
                  <a:lnTo>
                    <a:pt x="253" y="525"/>
                  </a:lnTo>
                  <a:lnTo>
                    <a:pt x="260" y="525"/>
                  </a:lnTo>
                  <a:lnTo>
                    <a:pt x="260" y="525"/>
                  </a:lnTo>
                  <a:lnTo>
                    <a:pt x="260" y="525"/>
                  </a:lnTo>
                  <a:lnTo>
                    <a:pt x="260" y="530"/>
                  </a:lnTo>
                  <a:lnTo>
                    <a:pt x="260" y="539"/>
                  </a:lnTo>
                  <a:lnTo>
                    <a:pt x="260" y="539"/>
                  </a:lnTo>
                  <a:lnTo>
                    <a:pt x="247" y="534"/>
                  </a:lnTo>
                  <a:lnTo>
                    <a:pt x="247" y="530"/>
                  </a:lnTo>
                  <a:lnTo>
                    <a:pt x="247" y="530"/>
                  </a:lnTo>
                  <a:close/>
                  <a:moveTo>
                    <a:pt x="95" y="494"/>
                  </a:moveTo>
                  <a:lnTo>
                    <a:pt x="95" y="494"/>
                  </a:lnTo>
                  <a:lnTo>
                    <a:pt x="89" y="494"/>
                  </a:lnTo>
                  <a:lnTo>
                    <a:pt x="89" y="485"/>
                  </a:lnTo>
                  <a:lnTo>
                    <a:pt x="95" y="480"/>
                  </a:lnTo>
                  <a:lnTo>
                    <a:pt x="101" y="480"/>
                  </a:lnTo>
                  <a:lnTo>
                    <a:pt x="101" y="480"/>
                  </a:lnTo>
                  <a:lnTo>
                    <a:pt x="101" y="494"/>
                  </a:lnTo>
                  <a:lnTo>
                    <a:pt x="101" y="494"/>
                  </a:lnTo>
                  <a:lnTo>
                    <a:pt x="95" y="494"/>
                  </a:lnTo>
                  <a:lnTo>
                    <a:pt x="95" y="494"/>
                  </a:lnTo>
                  <a:close/>
                  <a:moveTo>
                    <a:pt x="108" y="498"/>
                  </a:moveTo>
                  <a:lnTo>
                    <a:pt x="120" y="498"/>
                  </a:lnTo>
                  <a:lnTo>
                    <a:pt x="120" y="498"/>
                  </a:lnTo>
                  <a:lnTo>
                    <a:pt x="120" y="512"/>
                  </a:lnTo>
                  <a:lnTo>
                    <a:pt x="114" y="516"/>
                  </a:lnTo>
                  <a:lnTo>
                    <a:pt x="108" y="516"/>
                  </a:lnTo>
                  <a:lnTo>
                    <a:pt x="108" y="516"/>
                  </a:lnTo>
                  <a:lnTo>
                    <a:pt x="101" y="512"/>
                  </a:lnTo>
                  <a:lnTo>
                    <a:pt x="101" y="507"/>
                  </a:lnTo>
                  <a:lnTo>
                    <a:pt x="108" y="498"/>
                  </a:lnTo>
                  <a:lnTo>
                    <a:pt x="108" y="498"/>
                  </a:lnTo>
                  <a:close/>
                  <a:moveTo>
                    <a:pt x="152" y="449"/>
                  </a:moveTo>
                  <a:lnTo>
                    <a:pt x="152" y="449"/>
                  </a:lnTo>
                  <a:lnTo>
                    <a:pt x="152" y="453"/>
                  </a:lnTo>
                  <a:lnTo>
                    <a:pt x="152" y="453"/>
                  </a:lnTo>
                  <a:lnTo>
                    <a:pt x="165" y="449"/>
                  </a:lnTo>
                  <a:lnTo>
                    <a:pt x="165" y="449"/>
                  </a:lnTo>
                  <a:lnTo>
                    <a:pt x="165" y="449"/>
                  </a:lnTo>
                  <a:lnTo>
                    <a:pt x="165" y="449"/>
                  </a:lnTo>
                  <a:lnTo>
                    <a:pt x="165" y="449"/>
                  </a:lnTo>
                  <a:lnTo>
                    <a:pt x="171" y="444"/>
                  </a:lnTo>
                  <a:lnTo>
                    <a:pt x="177" y="440"/>
                  </a:lnTo>
                  <a:lnTo>
                    <a:pt x="177" y="440"/>
                  </a:lnTo>
                  <a:lnTo>
                    <a:pt x="171" y="449"/>
                  </a:lnTo>
                  <a:lnTo>
                    <a:pt x="203" y="449"/>
                  </a:lnTo>
                  <a:lnTo>
                    <a:pt x="203" y="449"/>
                  </a:lnTo>
                  <a:lnTo>
                    <a:pt x="203" y="453"/>
                  </a:lnTo>
                  <a:lnTo>
                    <a:pt x="196" y="458"/>
                  </a:lnTo>
                  <a:lnTo>
                    <a:pt x="196" y="458"/>
                  </a:lnTo>
                  <a:lnTo>
                    <a:pt x="209" y="462"/>
                  </a:lnTo>
                  <a:lnTo>
                    <a:pt x="215" y="462"/>
                  </a:lnTo>
                  <a:lnTo>
                    <a:pt x="215" y="471"/>
                  </a:lnTo>
                  <a:lnTo>
                    <a:pt x="215" y="471"/>
                  </a:lnTo>
                  <a:lnTo>
                    <a:pt x="228" y="471"/>
                  </a:lnTo>
                  <a:lnTo>
                    <a:pt x="241" y="471"/>
                  </a:lnTo>
                  <a:lnTo>
                    <a:pt x="241" y="471"/>
                  </a:lnTo>
                  <a:lnTo>
                    <a:pt x="234" y="476"/>
                  </a:lnTo>
                  <a:lnTo>
                    <a:pt x="228" y="476"/>
                  </a:lnTo>
                  <a:lnTo>
                    <a:pt x="209" y="480"/>
                  </a:lnTo>
                  <a:lnTo>
                    <a:pt x="209" y="480"/>
                  </a:lnTo>
                  <a:lnTo>
                    <a:pt x="209" y="485"/>
                  </a:lnTo>
                  <a:lnTo>
                    <a:pt x="209" y="489"/>
                  </a:lnTo>
                  <a:lnTo>
                    <a:pt x="203" y="494"/>
                  </a:lnTo>
                  <a:lnTo>
                    <a:pt x="196" y="494"/>
                  </a:lnTo>
                  <a:lnTo>
                    <a:pt x="196" y="494"/>
                  </a:lnTo>
                  <a:lnTo>
                    <a:pt x="190" y="494"/>
                  </a:lnTo>
                  <a:lnTo>
                    <a:pt x="177" y="489"/>
                  </a:lnTo>
                  <a:lnTo>
                    <a:pt x="165" y="489"/>
                  </a:lnTo>
                  <a:lnTo>
                    <a:pt x="152" y="494"/>
                  </a:lnTo>
                  <a:lnTo>
                    <a:pt x="152" y="494"/>
                  </a:lnTo>
                  <a:lnTo>
                    <a:pt x="139" y="489"/>
                  </a:lnTo>
                  <a:lnTo>
                    <a:pt x="133" y="485"/>
                  </a:lnTo>
                  <a:lnTo>
                    <a:pt x="120" y="485"/>
                  </a:lnTo>
                  <a:lnTo>
                    <a:pt x="120" y="485"/>
                  </a:lnTo>
                  <a:lnTo>
                    <a:pt x="120" y="476"/>
                  </a:lnTo>
                  <a:lnTo>
                    <a:pt x="127" y="471"/>
                  </a:lnTo>
                  <a:lnTo>
                    <a:pt x="127" y="471"/>
                  </a:lnTo>
                  <a:lnTo>
                    <a:pt x="133" y="471"/>
                  </a:lnTo>
                  <a:lnTo>
                    <a:pt x="133" y="476"/>
                  </a:lnTo>
                  <a:lnTo>
                    <a:pt x="139" y="480"/>
                  </a:lnTo>
                  <a:lnTo>
                    <a:pt x="146" y="480"/>
                  </a:lnTo>
                  <a:lnTo>
                    <a:pt x="146" y="480"/>
                  </a:lnTo>
                  <a:lnTo>
                    <a:pt x="152" y="476"/>
                  </a:lnTo>
                  <a:lnTo>
                    <a:pt x="158" y="476"/>
                  </a:lnTo>
                  <a:lnTo>
                    <a:pt x="158" y="476"/>
                  </a:lnTo>
                  <a:lnTo>
                    <a:pt x="146" y="471"/>
                  </a:lnTo>
                  <a:lnTo>
                    <a:pt x="133" y="471"/>
                  </a:lnTo>
                  <a:lnTo>
                    <a:pt x="133" y="471"/>
                  </a:lnTo>
                  <a:lnTo>
                    <a:pt x="127" y="467"/>
                  </a:lnTo>
                  <a:lnTo>
                    <a:pt x="120" y="462"/>
                  </a:lnTo>
                  <a:lnTo>
                    <a:pt x="120" y="462"/>
                  </a:lnTo>
                  <a:lnTo>
                    <a:pt x="120" y="458"/>
                  </a:lnTo>
                  <a:lnTo>
                    <a:pt x="127" y="453"/>
                  </a:lnTo>
                  <a:lnTo>
                    <a:pt x="127" y="453"/>
                  </a:lnTo>
                  <a:lnTo>
                    <a:pt x="120" y="449"/>
                  </a:lnTo>
                  <a:lnTo>
                    <a:pt x="152" y="449"/>
                  </a:lnTo>
                  <a:close/>
                  <a:moveTo>
                    <a:pt x="177" y="377"/>
                  </a:moveTo>
                  <a:lnTo>
                    <a:pt x="177" y="377"/>
                  </a:lnTo>
                  <a:lnTo>
                    <a:pt x="190" y="377"/>
                  </a:lnTo>
                  <a:lnTo>
                    <a:pt x="190" y="377"/>
                  </a:lnTo>
                  <a:lnTo>
                    <a:pt x="190" y="386"/>
                  </a:lnTo>
                  <a:lnTo>
                    <a:pt x="190" y="386"/>
                  </a:lnTo>
                  <a:lnTo>
                    <a:pt x="190" y="386"/>
                  </a:lnTo>
                  <a:lnTo>
                    <a:pt x="184" y="386"/>
                  </a:lnTo>
                  <a:lnTo>
                    <a:pt x="184" y="386"/>
                  </a:lnTo>
                  <a:lnTo>
                    <a:pt x="177" y="377"/>
                  </a:lnTo>
                  <a:lnTo>
                    <a:pt x="177" y="377"/>
                  </a:lnTo>
                  <a:close/>
                  <a:moveTo>
                    <a:pt x="57" y="314"/>
                  </a:moveTo>
                  <a:lnTo>
                    <a:pt x="70" y="314"/>
                  </a:lnTo>
                  <a:lnTo>
                    <a:pt x="70" y="314"/>
                  </a:lnTo>
                  <a:lnTo>
                    <a:pt x="70" y="328"/>
                  </a:lnTo>
                  <a:lnTo>
                    <a:pt x="63" y="328"/>
                  </a:lnTo>
                  <a:lnTo>
                    <a:pt x="57" y="328"/>
                  </a:lnTo>
                  <a:lnTo>
                    <a:pt x="57" y="328"/>
                  </a:lnTo>
                  <a:lnTo>
                    <a:pt x="51" y="328"/>
                  </a:lnTo>
                  <a:lnTo>
                    <a:pt x="51" y="323"/>
                  </a:lnTo>
                  <a:lnTo>
                    <a:pt x="57" y="314"/>
                  </a:lnTo>
                  <a:lnTo>
                    <a:pt x="57" y="314"/>
                  </a:lnTo>
                  <a:close/>
                  <a:moveTo>
                    <a:pt x="51" y="296"/>
                  </a:moveTo>
                  <a:lnTo>
                    <a:pt x="51" y="296"/>
                  </a:lnTo>
                  <a:lnTo>
                    <a:pt x="51" y="305"/>
                  </a:lnTo>
                  <a:lnTo>
                    <a:pt x="51" y="310"/>
                  </a:lnTo>
                  <a:lnTo>
                    <a:pt x="44" y="310"/>
                  </a:lnTo>
                  <a:lnTo>
                    <a:pt x="44" y="310"/>
                  </a:lnTo>
                  <a:lnTo>
                    <a:pt x="38" y="305"/>
                  </a:lnTo>
                  <a:lnTo>
                    <a:pt x="38" y="301"/>
                  </a:lnTo>
                  <a:lnTo>
                    <a:pt x="44" y="296"/>
                  </a:lnTo>
                  <a:lnTo>
                    <a:pt x="51" y="296"/>
                  </a:lnTo>
                  <a:lnTo>
                    <a:pt x="51" y="296"/>
                  </a:lnTo>
                  <a:close/>
                  <a:moveTo>
                    <a:pt x="13" y="292"/>
                  </a:moveTo>
                  <a:lnTo>
                    <a:pt x="13" y="292"/>
                  </a:lnTo>
                  <a:lnTo>
                    <a:pt x="13" y="283"/>
                  </a:lnTo>
                  <a:lnTo>
                    <a:pt x="13" y="278"/>
                  </a:lnTo>
                  <a:lnTo>
                    <a:pt x="25" y="278"/>
                  </a:lnTo>
                  <a:lnTo>
                    <a:pt x="25" y="278"/>
                  </a:lnTo>
                  <a:lnTo>
                    <a:pt x="25" y="283"/>
                  </a:lnTo>
                  <a:lnTo>
                    <a:pt x="25" y="287"/>
                  </a:lnTo>
                  <a:lnTo>
                    <a:pt x="25" y="292"/>
                  </a:lnTo>
                  <a:lnTo>
                    <a:pt x="13" y="292"/>
                  </a:lnTo>
                  <a:lnTo>
                    <a:pt x="13" y="292"/>
                  </a:lnTo>
                  <a:close/>
                </a:path>
              </a:pathLst>
            </a:custGeom>
            <a:solidFill>
              <a:srgbClr val="89C64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60" name="Freeform 1736"/>
            <p:cNvSpPr>
              <a:spLocks/>
            </p:cNvSpPr>
            <p:nvPr/>
          </p:nvSpPr>
          <p:spPr bwMode="auto">
            <a:xfrm>
              <a:off x="5643563" y="1620838"/>
              <a:ext cx="50800" cy="20638"/>
            </a:xfrm>
            <a:custGeom>
              <a:avLst/>
              <a:gdLst/>
              <a:ahLst/>
              <a:cxnLst>
                <a:cxn ang="0">
                  <a:pos x="0" y="9"/>
                </a:cxn>
                <a:cxn ang="0">
                  <a:pos x="0" y="9"/>
                </a:cxn>
                <a:cxn ang="0">
                  <a:pos x="7" y="4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13" y="4"/>
                </a:cxn>
                <a:cxn ang="0">
                  <a:pos x="26" y="9"/>
                </a:cxn>
                <a:cxn ang="0">
                  <a:pos x="32" y="9"/>
                </a:cxn>
                <a:cxn ang="0">
                  <a:pos x="26" y="13"/>
                </a:cxn>
                <a:cxn ang="0">
                  <a:pos x="26" y="13"/>
                </a:cxn>
                <a:cxn ang="0">
                  <a:pos x="26" y="9"/>
                </a:cxn>
                <a:cxn ang="0">
                  <a:pos x="19" y="9"/>
                </a:cxn>
                <a:cxn ang="0">
                  <a:pos x="0" y="9"/>
                </a:cxn>
                <a:cxn ang="0">
                  <a:pos x="0" y="9"/>
                </a:cxn>
              </a:cxnLst>
              <a:rect l="0" t="0" r="r" b="b"/>
              <a:pathLst>
                <a:path w="32" h="13">
                  <a:moveTo>
                    <a:pt x="0" y="9"/>
                  </a:moveTo>
                  <a:lnTo>
                    <a:pt x="0" y="9"/>
                  </a:lnTo>
                  <a:lnTo>
                    <a:pt x="7" y="4"/>
                  </a:lnTo>
                  <a:lnTo>
                    <a:pt x="7" y="0"/>
                  </a:lnTo>
                  <a:lnTo>
                    <a:pt x="7" y="0"/>
                  </a:lnTo>
                  <a:lnTo>
                    <a:pt x="13" y="4"/>
                  </a:lnTo>
                  <a:lnTo>
                    <a:pt x="26" y="9"/>
                  </a:lnTo>
                  <a:lnTo>
                    <a:pt x="32" y="9"/>
                  </a:lnTo>
                  <a:lnTo>
                    <a:pt x="26" y="13"/>
                  </a:lnTo>
                  <a:lnTo>
                    <a:pt x="26" y="13"/>
                  </a:lnTo>
                  <a:lnTo>
                    <a:pt x="26" y="9"/>
                  </a:lnTo>
                  <a:lnTo>
                    <a:pt x="19" y="9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61" name="Freeform 1737"/>
            <p:cNvSpPr>
              <a:spLocks/>
            </p:cNvSpPr>
            <p:nvPr/>
          </p:nvSpPr>
          <p:spPr bwMode="auto">
            <a:xfrm>
              <a:off x="5573713" y="1620838"/>
              <a:ext cx="30163" cy="20638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6" y="0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19" y="9"/>
                </a:cxn>
                <a:cxn ang="0">
                  <a:pos x="19" y="9"/>
                </a:cxn>
                <a:cxn ang="0">
                  <a:pos x="6" y="13"/>
                </a:cxn>
                <a:cxn ang="0">
                  <a:pos x="0" y="9"/>
                </a:cxn>
                <a:cxn ang="0">
                  <a:pos x="0" y="4"/>
                </a:cxn>
                <a:cxn ang="0">
                  <a:pos x="6" y="0"/>
                </a:cxn>
                <a:cxn ang="0">
                  <a:pos x="6" y="0"/>
                </a:cxn>
              </a:cxnLst>
              <a:rect l="0" t="0" r="r" b="b"/>
              <a:pathLst>
                <a:path w="19" h="13">
                  <a:moveTo>
                    <a:pt x="6" y="0"/>
                  </a:moveTo>
                  <a:lnTo>
                    <a:pt x="6" y="0"/>
                  </a:lnTo>
                  <a:lnTo>
                    <a:pt x="6" y="4"/>
                  </a:lnTo>
                  <a:lnTo>
                    <a:pt x="6" y="4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9"/>
                  </a:lnTo>
                  <a:lnTo>
                    <a:pt x="19" y="9"/>
                  </a:lnTo>
                  <a:lnTo>
                    <a:pt x="6" y="13"/>
                  </a:lnTo>
                  <a:lnTo>
                    <a:pt x="0" y="9"/>
                  </a:lnTo>
                  <a:lnTo>
                    <a:pt x="0" y="4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62" name="Freeform 1738"/>
            <p:cNvSpPr>
              <a:spLocks/>
            </p:cNvSpPr>
            <p:nvPr/>
          </p:nvSpPr>
          <p:spPr bwMode="auto">
            <a:xfrm>
              <a:off x="5564188" y="1641476"/>
              <a:ext cx="49213" cy="22225"/>
            </a:xfrm>
            <a:custGeom>
              <a:avLst/>
              <a:gdLst/>
              <a:ahLst/>
              <a:cxnLst>
                <a:cxn ang="0">
                  <a:pos x="25" y="14"/>
                </a:cxn>
                <a:cxn ang="0">
                  <a:pos x="25" y="14"/>
                </a:cxn>
                <a:cxn ang="0">
                  <a:pos x="19" y="9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5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6" y="5"/>
                </a:cxn>
                <a:cxn ang="0">
                  <a:pos x="19" y="5"/>
                </a:cxn>
                <a:cxn ang="0">
                  <a:pos x="31" y="5"/>
                </a:cxn>
                <a:cxn ang="0">
                  <a:pos x="31" y="5"/>
                </a:cxn>
                <a:cxn ang="0">
                  <a:pos x="31" y="9"/>
                </a:cxn>
                <a:cxn ang="0">
                  <a:pos x="31" y="9"/>
                </a:cxn>
                <a:cxn ang="0">
                  <a:pos x="31" y="14"/>
                </a:cxn>
                <a:cxn ang="0">
                  <a:pos x="25" y="14"/>
                </a:cxn>
                <a:cxn ang="0">
                  <a:pos x="25" y="14"/>
                </a:cxn>
              </a:cxnLst>
              <a:rect l="0" t="0" r="r" b="b"/>
              <a:pathLst>
                <a:path w="31" h="14">
                  <a:moveTo>
                    <a:pt x="25" y="14"/>
                  </a:moveTo>
                  <a:lnTo>
                    <a:pt x="25" y="14"/>
                  </a:lnTo>
                  <a:lnTo>
                    <a:pt x="19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6" y="5"/>
                  </a:lnTo>
                  <a:lnTo>
                    <a:pt x="19" y="5"/>
                  </a:lnTo>
                  <a:lnTo>
                    <a:pt x="31" y="5"/>
                  </a:lnTo>
                  <a:lnTo>
                    <a:pt x="31" y="5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31" y="14"/>
                  </a:lnTo>
                  <a:lnTo>
                    <a:pt x="25" y="14"/>
                  </a:lnTo>
                  <a:lnTo>
                    <a:pt x="25" y="1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63" name="Freeform 1739"/>
            <p:cNvSpPr>
              <a:spLocks/>
            </p:cNvSpPr>
            <p:nvPr/>
          </p:nvSpPr>
          <p:spPr bwMode="auto">
            <a:xfrm>
              <a:off x="5634038" y="1670051"/>
              <a:ext cx="69850" cy="142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9" y="0"/>
                </a:cxn>
                <a:cxn ang="0">
                  <a:pos x="32" y="0"/>
                </a:cxn>
                <a:cxn ang="0">
                  <a:pos x="44" y="9"/>
                </a:cxn>
                <a:cxn ang="0">
                  <a:pos x="44" y="9"/>
                </a:cxn>
                <a:cxn ang="0">
                  <a:pos x="13" y="5"/>
                </a:cxn>
                <a:cxn ang="0">
                  <a:pos x="6" y="5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" h="9">
                  <a:moveTo>
                    <a:pt x="0" y="0"/>
                  </a:moveTo>
                  <a:lnTo>
                    <a:pt x="0" y="0"/>
                  </a:lnTo>
                  <a:lnTo>
                    <a:pt x="19" y="0"/>
                  </a:lnTo>
                  <a:lnTo>
                    <a:pt x="32" y="0"/>
                  </a:lnTo>
                  <a:lnTo>
                    <a:pt x="44" y="9"/>
                  </a:lnTo>
                  <a:lnTo>
                    <a:pt x="44" y="9"/>
                  </a:lnTo>
                  <a:lnTo>
                    <a:pt x="13" y="5"/>
                  </a:lnTo>
                  <a:lnTo>
                    <a:pt x="6" y="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64" name="Freeform 1740"/>
            <p:cNvSpPr>
              <a:spLocks/>
            </p:cNvSpPr>
            <p:nvPr/>
          </p:nvSpPr>
          <p:spPr bwMode="auto">
            <a:xfrm>
              <a:off x="5564188" y="1663701"/>
              <a:ext cx="49213" cy="20638"/>
            </a:xfrm>
            <a:custGeom>
              <a:avLst/>
              <a:gdLst/>
              <a:ahLst/>
              <a:cxnLst>
                <a:cxn ang="0">
                  <a:pos x="25" y="13"/>
                </a:cxn>
                <a:cxn ang="0">
                  <a:pos x="25" y="13"/>
                </a:cxn>
                <a:cxn ang="0">
                  <a:pos x="25" y="9"/>
                </a:cxn>
                <a:cxn ang="0">
                  <a:pos x="12" y="9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4"/>
                </a:cxn>
                <a:cxn ang="0">
                  <a:pos x="12" y="0"/>
                </a:cxn>
                <a:cxn ang="0">
                  <a:pos x="31" y="4"/>
                </a:cxn>
                <a:cxn ang="0">
                  <a:pos x="31" y="4"/>
                </a:cxn>
                <a:cxn ang="0">
                  <a:pos x="31" y="9"/>
                </a:cxn>
                <a:cxn ang="0">
                  <a:pos x="31" y="9"/>
                </a:cxn>
                <a:cxn ang="0">
                  <a:pos x="31" y="9"/>
                </a:cxn>
                <a:cxn ang="0">
                  <a:pos x="25" y="13"/>
                </a:cxn>
                <a:cxn ang="0">
                  <a:pos x="25" y="13"/>
                </a:cxn>
              </a:cxnLst>
              <a:rect l="0" t="0" r="r" b="b"/>
              <a:pathLst>
                <a:path w="31" h="13">
                  <a:moveTo>
                    <a:pt x="25" y="13"/>
                  </a:moveTo>
                  <a:lnTo>
                    <a:pt x="25" y="13"/>
                  </a:lnTo>
                  <a:lnTo>
                    <a:pt x="25" y="9"/>
                  </a:lnTo>
                  <a:lnTo>
                    <a:pt x="12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4"/>
                  </a:lnTo>
                  <a:lnTo>
                    <a:pt x="12" y="0"/>
                  </a:lnTo>
                  <a:lnTo>
                    <a:pt x="31" y="4"/>
                  </a:lnTo>
                  <a:lnTo>
                    <a:pt x="31" y="4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25" y="13"/>
                  </a:lnTo>
                  <a:lnTo>
                    <a:pt x="25" y="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65" name="Freeform 1741"/>
            <p:cNvSpPr>
              <a:spLocks/>
            </p:cNvSpPr>
            <p:nvPr/>
          </p:nvSpPr>
          <p:spPr bwMode="auto">
            <a:xfrm>
              <a:off x="5643563" y="1684338"/>
              <a:ext cx="60325" cy="14288"/>
            </a:xfrm>
            <a:custGeom>
              <a:avLst/>
              <a:gdLst/>
              <a:ahLst/>
              <a:cxnLst>
                <a:cxn ang="0">
                  <a:pos x="32" y="9"/>
                </a:cxn>
                <a:cxn ang="0">
                  <a:pos x="32" y="9"/>
                </a:cxn>
                <a:cxn ang="0">
                  <a:pos x="19" y="9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13" y="5"/>
                </a:cxn>
                <a:cxn ang="0">
                  <a:pos x="26" y="5"/>
                </a:cxn>
                <a:cxn ang="0">
                  <a:pos x="38" y="5"/>
                </a:cxn>
                <a:cxn ang="0">
                  <a:pos x="32" y="9"/>
                </a:cxn>
                <a:cxn ang="0">
                  <a:pos x="32" y="9"/>
                </a:cxn>
              </a:cxnLst>
              <a:rect l="0" t="0" r="r" b="b"/>
              <a:pathLst>
                <a:path w="38" h="9">
                  <a:moveTo>
                    <a:pt x="32" y="9"/>
                  </a:moveTo>
                  <a:lnTo>
                    <a:pt x="32" y="9"/>
                  </a:lnTo>
                  <a:lnTo>
                    <a:pt x="19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5"/>
                  </a:lnTo>
                  <a:lnTo>
                    <a:pt x="0" y="5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13" y="5"/>
                  </a:lnTo>
                  <a:lnTo>
                    <a:pt x="26" y="5"/>
                  </a:lnTo>
                  <a:lnTo>
                    <a:pt x="38" y="5"/>
                  </a:lnTo>
                  <a:lnTo>
                    <a:pt x="32" y="9"/>
                  </a:lnTo>
                  <a:lnTo>
                    <a:pt x="32" y="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66" name="Freeform 1742"/>
            <p:cNvSpPr>
              <a:spLocks/>
            </p:cNvSpPr>
            <p:nvPr/>
          </p:nvSpPr>
          <p:spPr bwMode="auto">
            <a:xfrm>
              <a:off x="5564188" y="1684338"/>
              <a:ext cx="60325" cy="14288"/>
            </a:xfrm>
            <a:custGeom>
              <a:avLst/>
              <a:gdLst/>
              <a:ahLst/>
              <a:cxnLst>
                <a:cxn ang="0">
                  <a:pos x="0" y="9"/>
                </a:cxn>
                <a:cxn ang="0">
                  <a:pos x="0" y="9"/>
                </a:cxn>
                <a:cxn ang="0">
                  <a:pos x="0" y="0"/>
                </a:cxn>
                <a:cxn ang="0">
                  <a:pos x="12" y="0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38" y="9"/>
                </a:cxn>
                <a:cxn ang="0">
                  <a:pos x="25" y="9"/>
                </a:cxn>
                <a:cxn ang="0">
                  <a:pos x="12" y="5"/>
                </a:cxn>
                <a:cxn ang="0">
                  <a:pos x="0" y="9"/>
                </a:cxn>
                <a:cxn ang="0">
                  <a:pos x="0" y="9"/>
                </a:cxn>
              </a:cxnLst>
              <a:rect l="0" t="0" r="r" b="b"/>
              <a:pathLst>
                <a:path w="38" h="9">
                  <a:moveTo>
                    <a:pt x="0" y="9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12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8" y="9"/>
                  </a:lnTo>
                  <a:lnTo>
                    <a:pt x="25" y="9"/>
                  </a:lnTo>
                  <a:lnTo>
                    <a:pt x="12" y="5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67" name="Freeform 1743"/>
            <p:cNvSpPr>
              <a:spLocks/>
            </p:cNvSpPr>
            <p:nvPr/>
          </p:nvSpPr>
          <p:spPr bwMode="auto">
            <a:xfrm>
              <a:off x="5664200" y="1706563"/>
              <a:ext cx="50800" cy="14288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6" y="0"/>
                </a:cxn>
                <a:cxn ang="0">
                  <a:pos x="19" y="0"/>
                </a:cxn>
                <a:cxn ang="0">
                  <a:pos x="32" y="4"/>
                </a:cxn>
                <a:cxn ang="0">
                  <a:pos x="32" y="4"/>
                </a:cxn>
                <a:cxn ang="0">
                  <a:pos x="32" y="9"/>
                </a:cxn>
                <a:cxn ang="0">
                  <a:pos x="19" y="9"/>
                </a:cxn>
                <a:cxn ang="0">
                  <a:pos x="6" y="9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32" h="9">
                  <a:moveTo>
                    <a:pt x="0" y="4"/>
                  </a:moveTo>
                  <a:lnTo>
                    <a:pt x="0" y="4"/>
                  </a:lnTo>
                  <a:lnTo>
                    <a:pt x="6" y="0"/>
                  </a:lnTo>
                  <a:lnTo>
                    <a:pt x="19" y="0"/>
                  </a:lnTo>
                  <a:lnTo>
                    <a:pt x="32" y="4"/>
                  </a:lnTo>
                  <a:lnTo>
                    <a:pt x="32" y="4"/>
                  </a:lnTo>
                  <a:lnTo>
                    <a:pt x="32" y="9"/>
                  </a:lnTo>
                  <a:lnTo>
                    <a:pt x="19" y="9"/>
                  </a:lnTo>
                  <a:lnTo>
                    <a:pt x="6" y="9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68" name="Freeform 1744"/>
            <p:cNvSpPr>
              <a:spLocks/>
            </p:cNvSpPr>
            <p:nvPr/>
          </p:nvSpPr>
          <p:spPr bwMode="auto">
            <a:xfrm>
              <a:off x="5564188" y="1706563"/>
              <a:ext cx="60325" cy="14288"/>
            </a:xfrm>
            <a:custGeom>
              <a:avLst/>
              <a:gdLst/>
              <a:ahLst/>
              <a:cxnLst>
                <a:cxn ang="0">
                  <a:pos x="38" y="9"/>
                </a:cxn>
                <a:cxn ang="0">
                  <a:pos x="38" y="9"/>
                </a:cxn>
                <a:cxn ang="0">
                  <a:pos x="31" y="4"/>
                </a:cxn>
                <a:cxn ang="0">
                  <a:pos x="19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0"/>
                </a:cxn>
                <a:cxn ang="0">
                  <a:pos x="12" y="0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38" y="4"/>
                </a:cxn>
                <a:cxn ang="0">
                  <a:pos x="38" y="4"/>
                </a:cxn>
                <a:cxn ang="0">
                  <a:pos x="38" y="9"/>
                </a:cxn>
                <a:cxn ang="0">
                  <a:pos x="38" y="9"/>
                </a:cxn>
                <a:cxn ang="0">
                  <a:pos x="38" y="9"/>
                </a:cxn>
              </a:cxnLst>
              <a:rect l="0" t="0" r="r" b="b"/>
              <a:pathLst>
                <a:path w="38" h="9">
                  <a:moveTo>
                    <a:pt x="38" y="9"/>
                  </a:moveTo>
                  <a:lnTo>
                    <a:pt x="38" y="9"/>
                  </a:lnTo>
                  <a:lnTo>
                    <a:pt x="31" y="4"/>
                  </a:lnTo>
                  <a:lnTo>
                    <a:pt x="19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0"/>
                  </a:lnTo>
                  <a:lnTo>
                    <a:pt x="12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9"/>
                  </a:lnTo>
                  <a:lnTo>
                    <a:pt x="38" y="9"/>
                  </a:lnTo>
                  <a:lnTo>
                    <a:pt x="38" y="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69" name="Freeform 1745"/>
            <p:cNvSpPr>
              <a:spLocks/>
            </p:cNvSpPr>
            <p:nvPr/>
          </p:nvSpPr>
          <p:spPr bwMode="auto">
            <a:xfrm>
              <a:off x="5634038" y="1727201"/>
              <a:ext cx="69850" cy="14288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44" y="0"/>
                </a:cxn>
                <a:cxn ang="0">
                  <a:pos x="38" y="5"/>
                </a:cxn>
                <a:cxn ang="0">
                  <a:pos x="25" y="5"/>
                </a:cxn>
                <a:cxn ang="0">
                  <a:pos x="13" y="5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19" y="0"/>
                </a:cxn>
                <a:cxn ang="0">
                  <a:pos x="32" y="0"/>
                </a:cxn>
                <a:cxn ang="0">
                  <a:pos x="44" y="0"/>
                </a:cxn>
                <a:cxn ang="0">
                  <a:pos x="44" y="0"/>
                </a:cxn>
              </a:cxnLst>
              <a:rect l="0" t="0" r="r" b="b"/>
              <a:pathLst>
                <a:path w="44" h="9">
                  <a:moveTo>
                    <a:pt x="44" y="0"/>
                  </a:moveTo>
                  <a:lnTo>
                    <a:pt x="44" y="0"/>
                  </a:lnTo>
                  <a:lnTo>
                    <a:pt x="38" y="5"/>
                  </a:lnTo>
                  <a:lnTo>
                    <a:pt x="25" y="5"/>
                  </a:lnTo>
                  <a:lnTo>
                    <a:pt x="13" y="5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0"/>
                  </a:lnTo>
                  <a:lnTo>
                    <a:pt x="6" y="0"/>
                  </a:lnTo>
                  <a:lnTo>
                    <a:pt x="19" y="0"/>
                  </a:lnTo>
                  <a:lnTo>
                    <a:pt x="32" y="0"/>
                  </a:lnTo>
                  <a:lnTo>
                    <a:pt x="44" y="0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70" name="Freeform 1746"/>
            <p:cNvSpPr>
              <a:spLocks/>
            </p:cNvSpPr>
            <p:nvPr/>
          </p:nvSpPr>
          <p:spPr bwMode="auto">
            <a:xfrm>
              <a:off x="5564188" y="1741488"/>
              <a:ext cx="60325" cy="142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25" y="0"/>
                </a:cxn>
                <a:cxn ang="0">
                  <a:pos x="38" y="5"/>
                </a:cxn>
                <a:cxn ang="0">
                  <a:pos x="38" y="5"/>
                </a:cxn>
                <a:cxn ang="0">
                  <a:pos x="38" y="9"/>
                </a:cxn>
                <a:cxn ang="0">
                  <a:pos x="38" y="9"/>
                </a:cxn>
                <a:cxn ang="0">
                  <a:pos x="31" y="5"/>
                </a:cxn>
                <a:cxn ang="0">
                  <a:pos x="19" y="9"/>
                </a:cxn>
                <a:cxn ang="0">
                  <a:pos x="6" y="9"/>
                </a:cxn>
                <a:cxn ang="0">
                  <a:pos x="0" y="5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8" h="9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25" y="0"/>
                  </a:lnTo>
                  <a:lnTo>
                    <a:pt x="38" y="5"/>
                  </a:lnTo>
                  <a:lnTo>
                    <a:pt x="38" y="5"/>
                  </a:lnTo>
                  <a:lnTo>
                    <a:pt x="38" y="9"/>
                  </a:lnTo>
                  <a:lnTo>
                    <a:pt x="38" y="9"/>
                  </a:lnTo>
                  <a:lnTo>
                    <a:pt x="31" y="5"/>
                  </a:lnTo>
                  <a:lnTo>
                    <a:pt x="19" y="9"/>
                  </a:lnTo>
                  <a:lnTo>
                    <a:pt x="6" y="9"/>
                  </a:lnTo>
                  <a:lnTo>
                    <a:pt x="0" y="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71" name="Freeform 1747"/>
            <p:cNvSpPr>
              <a:spLocks/>
            </p:cNvSpPr>
            <p:nvPr/>
          </p:nvSpPr>
          <p:spPr bwMode="auto">
            <a:xfrm>
              <a:off x="5634038" y="1741488"/>
              <a:ext cx="50800" cy="14288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32" y="0"/>
                </a:cxn>
                <a:cxn ang="0">
                  <a:pos x="32" y="9"/>
                </a:cxn>
                <a:cxn ang="0">
                  <a:pos x="32" y="9"/>
                </a:cxn>
                <a:cxn ang="0">
                  <a:pos x="13" y="9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0"/>
                </a:cxn>
                <a:cxn ang="0">
                  <a:pos x="13" y="0"/>
                </a:cxn>
                <a:cxn ang="0">
                  <a:pos x="32" y="0"/>
                </a:cxn>
                <a:cxn ang="0">
                  <a:pos x="32" y="0"/>
                </a:cxn>
              </a:cxnLst>
              <a:rect l="0" t="0" r="r" b="b"/>
              <a:pathLst>
                <a:path w="32" h="9">
                  <a:moveTo>
                    <a:pt x="32" y="0"/>
                  </a:moveTo>
                  <a:lnTo>
                    <a:pt x="32" y="0"/>
                  </a:lnTo>
                  <a:lnTo>
                    <a:pt x="32" y="9"/>
                  </a:lnTo>
                  <a:lnTo>
                    <a:pt x="32" y="9"/>
                  </a:lnTo>
                  <a:lnTo>
                    <a:pt x="13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0"/>
                  </a:lnTo>
                  <a:lnTo>
                    <a:pt x="13" y="0"/>
                  </a:lnTo>
                  <a:lnTo>
                    <a:pt x="32" y="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72" name="Freeform 1748"/>
            <p:cNvSpPr>
              <a:spLocks/>
            </p:cNvSpPr>
            <p:nvPr/>
          </p:nvSpPr>
          <p:spPr bwMode="auto">
            <a:xfrm>
              <a:off x="5543550" y="1763713"/>
              <a:ext cx="69850" cy="6350"/>
            </a:xfrm>
            <a:custGeom>
              <a:avLst/>
              <a:gdLst/>
              <a:ahLst/>
              <a:cxnLst>
                <a:cxn ang="0">
                  <a:pos x="38" y="4"/>
                </a:cxn>
                <a:cxn ang="0">
                  <a:pos x="38" y="4"/>
                </a:cxn>
                <a:cxn ang="0">
                  <a:pos x="32" y="4"/>
                </a:cxn>
                <a:cxn ang="0">
                  <a:pos x="19" y="4"/>
                </a:cxn>
                <a:cxn ang="0">
                  <a:pos x="6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25" y="0"/>
                </a:cxn>
                <a:cxn ang="0">
                  <a:pos x="38" y="0"/>
                </a:cxn>
                <a:cxn ang="0">
                  <a:pos x="44" y="4"/>
                </a:cxn>
                <a:cxn ang="0">
                  <a:pos x="38" y="4"/>
                </a:cxn>
                <a:cxn ang="0">
                  <a:pos x="38" y="4"/>
                </a:cxn>
              </a:cxnLst>
              <a:rect l="0" t="0" r="r" b="b"/>
              <a:pathLst>
                <a:path w="44" h="4">
                  <a:moveTo>
                    <a:pt x="38" y="4"/>
                  </a:moveTo>
                  <a:lnTo>
                    <a:pt x="38" y="4"/>
                  </a:lnTo>
                  <a:lnTo>
                    <a:pt x="32" y="4"/>
                  </a:lnTo>
                  <a:lnTo>
                    <a:pt x="19" y="4"/>
                  </a:lnTo>
                  <a:lnTo>
                    <a:pt x="6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6" y="0"/>
                  </a:lnTo>
                  <a:lnTo>
                    <a:pt x="25" y="0"/>
                  </a:lnTo>
                  <a:lnTo>
                    <a:pt x="38" y="0"/>
                  </a:lnTo>
                  <a:lnTo>
                    <a:pt x="44" y="4"/>
                  </a:lnTo>
                  <a:lnTo>
                    <a:pt x="38" y="4"/>
                  </a:lnTo>
                  <a:lnTo>
                    <a:pt x="38" y="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73" name="Freeform 1749"/>
            <p:cNvSpPr>
              <a:spLocks/>
            </p:cNvSpPr>
            <p:nvPr/>
          </p:nvSpPr>
          <p:spPr bwMode="auto">
            <a:xfrm>
              <a:off x="5643563" y="1763713"/>
              <a:ext cx="60325" cy="14288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7" y="0"/>
                </a:cxn>
                <a:cxn ang="0">
                  <a:pos x="19" y="0"/>
                </a:cxn>
                <a:cxn ang="0">
                  <a:pos x="32" y="0"/>
                </a:cxn>
                <a:cxn ang="0">
                  <a:pos x="38" y="4"/>
                </a:cxn>
                <a:cxn ang="0">
                  <a:pos x="38" y="4"/>
                </a:cxn>
                <a:cxn ang="0">
                  <a:pos x="38" y="4"/>
                </a:cxn>
                <a:cxn ang="0">
                  <a:pos x="32" y="9"/>
                </a:cxn>
                <a:cxn ang="0">
                  <a:pos x="19" y="4"/>
                </a:cxn>
                <a:cxn ang="0">
                  <a:pos x="13" y="4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38" h="9">
                  <a:moveTo>
                    <a:pt x="0" y="4"/>
                  </a:moveTo>
                  <a:lnTo>
                    <a:pt x="0" y="4"/>
                  </a:lnTo>
                  <a:lnTo>
                    <a:pt x="0" y="4"/>
                  </a:lnTo>
                  <a:lnTo>
                    <a:pt x="7" y="0"/>
                  </a:lnTo>
                  <a:lnTo>
                    <a:pt x="19" y="0"/>
                  </a:lnTo>
                  <a:lnTo>
                    <a:pt x="32" y="0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2" y="9"/>
                  </a:lnTo>
                  <a:lnTo>
                    <a:pt x="19" y="4"/>
                  </a:lnTo>
                  <a:lnTo>
                    <a:pt x="13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74" name="Freeform 1750"/>
            <p:cNvSpPr>
              <a:spLocks/>
            </p:cNvSpPr>
            <p:nvPr/>
          </p:nvSpPr>
          <p:spPr bwMode="auto">
            <a:xfrm>
              <a:off x="5634038" y="1784351"/>
              <a:ext cx="100013" cy="7938"/>
            </a:xfrm>
            <a:custGeom>
              <a:avLst/>
              <a:gdLst/>
              <a:ahLst/>
              <a:cxnLst>
                <a:cxn ang="0">
                  <a:pos x="63" y="5"/>
                </a:cxn>
                <a:cxn ang="0">
                  <a:pos x="63" y="5"/>
                </a:cxn>
                <a:cxn ang="0">
                  <a:pos x="32" y="5"/>
                </a:cxn>
                <a:cxn ang="0">
                  <a:pos x="13" y="5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2" y="0"/>
                </a:cxn>
                <a:cxn ang="0">
                  <a:pos x="51" y="0"/>
                </a:cxn>
                <a:cxn ang="0">
                  <a:pos x="57" y="0"/>
                </a:cxn>
                <a:cxn ang="0">
                  <a:pos x="63" y="5"/>
                </a:cxn>
                <a:cxn ang="0">
                  <a:pos x="63" y="5"/>
                </a:cxn>
              </a:cxnLst>
              <a:rect l="0" t="0" r="r" b="b"/>
              <a:pathLst>
                <a:path w="63" h="5">
                  <a:moveTo>
                    <a:pt x="63" y="5"/>
                  </a:moveTo>
                  <a:lnTo>
                    <a:pt x="63" y="5"/>
                  </a:lnTo>
                  <a:lnTo>
                    <a:pt x="32" y="5"/>
                  </a:lnTo>
                  <a:lnTo>
                    <a:pt x="13" y="5"/>
                  </a:lnTo>
                  <a:lnTo>
                    <a:pt x="0" y="0"/>
                  </a:lnTo>
                  <a:lnTo>
                    <a:pt x="0" y="0"/>
                  </a:lnTo>
                  <a:lnTo>
                    <a:pt x="32" y="0"/>
                  </a:lnTo>
                  <a:lnTo>
                    <a:pt x="51" y="0"/>
                  </a:lnTo>
                  <a:lnTo>
                    <a:pt x="57" y="0"/>
                  </a:lnTo>
                  <a:lnTo>
                    <a:pt x="63" y="5"/>
                  </a:lnTo>
                  <a:lnTo>
                    <a:pt x="63" y="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75" name="Freeform 1751"/>
            <p:cNvSpPr>
              <a:spLocks/>
            </p:cNvSpPr>
            <p:nvPr/>
          </p:nvSpPr>
          <p:spPr bwMode="auto">
            <a:xfrm>
              <a:off x="5564188" y="1778001"/>
              <a:ext cx="60325" cy="14288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12" y="0"/>
                </a:cxn>
                <a:cxn ang="0">
                  <a:pos x="19" y="0"/>
                </a:cxn>
                <a:cxn ang="0">
                  <a:pos x="31" y="4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38" y="4"/>
                </a:cxn>
                <a:cxn ang="0">
                  <a:pos x="38" y="9"/>
                </a:cxn>
                <a:cxn ang="0">
                  <a:pos x="19" y="9"/>
                </a:cxn>
                <a:cxn ang="0">
                  <a:pos x="6" y="9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38" h="9">
                  <a:moveTo>
                    <a:pt x="0" y="4"/>
                  </a:moveTo>
                  <a:lnTo>
                    <a:pt x="0" y="4"/>
                  </a:lnTo>
                  <a:lnTo>
                    <a:pt x="12" y="0"/>
                  </a:lnTo>
                  <a:lnTo>
                    <a:pt x="19" y="0"/>
                  </a:lnTo>
                  <a:lnTo>
                    <a:pt x="31" y="4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8" y="4"/>
                  </a:lnTo>
                  <a:lnTo>
                    <a:pt x="38" y="9"/>
                  </a:lnTo>
                  <a:lnTo>
                    <a:pt x="19" y="9"/>
                  </a:lnTo>
                  <a:lnTo>
                    <a:pt x="6" y="9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76" name="Freeform 1752"/>
            <p:cNvSpPr>
              <a:spLocks/>
            </p:cNvSpPr>
            <p:nvPr/>
          </p:nvSpPr>
          <p:spPr bwMode="auto">
            <a:xfrm>
              <a:off x="5634038" y="1798638"/>
              <a:ext cx="100013" cy="14288"/>
            </a:xfrm>
            <a:custGeom>
              <a:avLst/>
              <a:gdLst/>
              <a:ahLst/>
              <a:cxnLst>
                <a:cxn ang="0">
                  <a:pos x="63" y="9"/>
                </a:cxn>
                <a:cxn ang="0">
                  <a:pos x="63" y="9"/>
                </a:cxn>
                <a:cxn ang="0">
                  <a:pos x="44" y="9"/>
                </a:cxn>
                <a:cxn ang="0">
                  <a:pos x="25" y="9"/>
                </a:cxn>
                <a:cxn ang="0">
                  <a:pos x="6" y="9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25" y="0"/>
                </a:cxn>
                <a:cxn ang="0">
                  <a:pos x="51" y="5"/>
                </a:cxn>
                <a:cxn ang="0">
                  <a:pos x="63" y="9"/>
                </a:cxn>
                <a:cxn ang="0">
                  <a:pos x="63" y="9"/>
                </a:cxn>
              </a:cxnLst>
              <a:rect l="0" t="0" r="r" b="b"/>
              <a:pathLst>
                <a:path w="63" h="9">
                  <a:moveTo>
                    <a:pt x="63" y="9"/>
                  </a:moveTo>
                  <a:lnTo>
                    <a:pt x="63" y="9"/>
                  </a:lnTo>
                  <a:lnTo>
                    <a:pt x="44" y="9"/>
                  </a:lnTo>
                  <a:lnTo>
                    <a:pt x="25" y="9"/>
                  </a:lnTo>
                  <a:lnTo>
                    <a:pt x="6" y="9"/>
                  </a:lnTo>
                  <a:lnTo>
                    <a:pt x="0" y="5"/>
                  </a:lnTo>
                  <a:lnTo>
                    <a:pt x="0" y="5"/>
                  </a:lnTo>
                  <a:lnTo>
                    <a:pt x="25" y="0"/>
                  </a:lnTo>
                  <a:lnTo>
                    <a:pt x="51" y="5"/>
                  </a:lnTo>
                  <a:lnTo>
                    <a:pt x="63" y="9"/>
                  </a:lnTo>
                  <a:lnTo>
                    <a:pt x="63" y="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77" name="Freeform 1753"/>
            <p:cNvSpPr>
              <a:spLocks/>
            </p:cNvSpPr>
            <p:nvPr/>
          </p:nvSpPr>
          <p:spPr bwMode="auto">
            <a:xfrm>
              <a:off x="5564188" y="1798638"/>
              <a:ext cx="49213" cy="14288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31" y="0"/>
                </a:cxn>
                <a:cxn ang="0">
                  <a:pos x="31" y="5"/>
                </a:cxn>
                <a:cxn ang="0">
                  <a:pos x="31" y="5"/>
                </a:cxn>
                <a:cxn ang="0">
                  <a:pos x="31" y="9"/>
                </a:cxn>
                <a:cxn ang="0">
                  <a:pos x="25" y="9"/>
                </a:cxn>
                <a:cxn ang="0">
                  <a:pos x="25" y="9"/>
                </a:cxn>
                <a:cxn ang="0">
                  <a:pos x="25" y="5"/>
                </a:cxn>
                <a:cxn ang="0">
                  <a:pos x="12" y="9"/>
                </a:cxn>
                <a:cxn ang="0">
                  <a:pos x="6" y="5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9" y="0"/>
                </a:cxn>
                <a:cxn ang="0">
                  <a:pos x="25" y="0"/>
                </a:cxn>
                <a:cxn ang="0">
                  <a:pos x="31" y="0"/>
                </a:cxn>
                <a:cxn ang="0">
                  <a:pos x="31" y="0"/>
                </a:cxn>
              </a:cxnLst>
              <a:rect l="0" t="0" r="r" b="b"/>
              <a:pathLst>
                <a:path w="31" h="9">
                  <a:moveTo>
                    <a:pt x="31" y="0"/>
                  </a:moveTo>
                  <a:lnTo>
                    <a:pt x="31" y="0"/>
                  </a:lnTo>
                  <a:lnTo>
                    <a:pt x="31" y="5"/>
                  </a:lnTo>
                  <a:lnTo>
                    <a:pt x="31" y="5"/>
                  </a:lnTo>
                  <a:lnTo>
                    <a:pt x="31" y="9"/>
                  </a:lnTo>
                  <a:lnTo>
                    <a:pt x="25" y="9"/>
                  </a:lnTo>
                  <a:lnTo>
                    <a:pt x="25" y="9"/>
                  </a:lnTo>
                  <a:lnTo>
                    <a:pt x="25" y="5"/>
                  </a:lnTo>
                  <a:lnTo>
                    <a:pt x="12" y="9"/>
                  </a:lnTo>
                  <a:lnTo>
                    <a:pt x="6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25" y="0"/>
                  </a:lnTo>
                  <a:lnTo>
                    <a:pt x="31" y="0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78" name="Freeform 1754"/>
            <p:cNvSpPr>
              <a:spLocks/>
            </p:cNvSpPr>
            <p:nvPr/>
          </p:nvSpPr>
          <p:spPr bwMode="auto">
            <a:xfrm>
              <a:off x="5643563" y="1649413"/>
              <a:ext cx="60325" cy="14288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13" y="4"/>
                </a:cxn>
                <a:cxn ang="0">
                  <a:pos x="19" y="0"/>
                </a:cxn>
                <a:cxn ang="0">
                  <a:pos x="32" y="0"/>
                </a:cxn>
                <a:cxn ang="0">
                  <a:pos x="38" y="4"/>
                </a:cxn>
                <a:cxn ang="0">
                  <a:pos x="38" y="9"/>
                </a:cxn>
                <a:cxn ang="0">
                  <a:pos x="38" y="9"/>
                </a:cxn>
                <a:cxn ang="0">
                  <a:pos x="13" y="9"/>
                </a:cxn>
                <a:cxn ang="0">
                  <a:pos x="0" y="4"/>
                </a:cxn>
                <a:cxn ang="0">
                  <a:pos x="7" y="0"/>
                </a:cxn>
                <a:cxn ang="0">
                  <a:pos x="7" y="0"/>
                </a:cxn>
              </a:cxnLst>
              <a:rect l="0" t="0" r="r" b="b"/>
              <a:pathLst>
                <a:path w="38" h="9">
                  <a:moveTo>
                    <a:pt x="7" y="0"/>
                  </a:moveTo>
                  <a:lnTo>
                    <a:pt x="7" y="0"/>
                  </a:lnTo>
                  <a:lnTo>
                    <a:pt x="7" y="0"/>
                  </a:lnTo>
                  <a:lnTo>
                    <a:pt x="13" y="4"/>
                  </a:lnTo>
                  <a:lnTo>
                    <a:pt x="19" y="0"/>
                  </a:lnTo>
                  <a:lnTo>
                    <a:pt x="32" y="0"/>
                  </a:lnTo>
                  <a:lnTo>
                    <a:pt x="38" y="4"/>
                  </a:lnTo>
                  <a:lnTo>
                    <a:pt x="38" y="9"/>
                  </a:lnTo>
                  <a:lnTo>
                    <a:pt x="38" y="9"/>
                  </a:lnTo>
                  <a:lnTo>
                    <a:pt x="13" y="9"/>
                  </a:lnTo>
                  <a:lnTo>
                    <a:pt x="0" y="4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79" name="Freeform 1755"/>
            <p:cNvSpPr>
              <a:spLocks/>
            </p:cNvSpPr>
            <p:nvPr/>
          </p:nvSpPr>
          <p:spPr bwMode="auto">
            <a:xfrm>
              <a:off x="5643563" y="1620838"/>
              <a:ext cx="50800" cy="20638"/>
            </a:xfrm>
            <a:custGeom>
              <a:avLst/>
              <a:gdLst/>
              <a:ahLst/>
              <a:cxnLst>
                <a:cxn ang="0">
                  <a:pos x="0" y="9"/>
                </a:cxn>
                <a:cxn ang="0">
                  <a:pos x="0" y="9"/>
                </a:cxn>
                <a:cxn ang="0">
                  <a:pos x="7" y="4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13" y="4"/>
                </a:cxn>
                <a:cxn ang="0">
                  <a:pos x="26" y="9"/>
                </a:cxn>
                <a:cxn ang="0">
                  <a:pos x="32" y="9"/>
                </a:cxn>
                <a:cxn ang="0">
                  <a:pos x="26" y="13"/>
                </a:cxn>
                <a:cxn ang="0">
                  <a:pos x="26" y="13"/>
                </a:cxn>
                <a:cxn ang="0">
                  <a:pos x="26" y="9"/>
                </a:cxn>
                <a:cxn ang="0">
                  <a:pos x="19" y="9"/>
                </a:cxn>
                <a:cxn ang="0">
                  <a:pos x="0" y="9"/>
                </a:cxn>
                <a:cxn ang="0">
                  <a:pos x="0" y="9"/>
                </a:cxn>
              </a:cxnLst>
              <a:rect l="0" t="0" r="r" b="b"/>
              <a:pathLst>
                <a:path w="32" h="13">
                  <a:moveTo>
                    <a:pt x="0" y="9"/>
                  </a:moveTo>
                  <a:lnTo>
                    <a:pt x="0" y="9"/>
                  </a:lnTo>
                  <a:lnTo>
                    <a:pt x="7" y="4"/>
                  </a:lnTo>
                  <a:lnTo>
                    <a:pt x="7" y="0"/>
                  </a:lnTo>
                  <a:lnTo>
                    <a:pt x="7" y="0"/>
                  </a:lnTo>
                  <a:lnTo>
                    <a:pt x="13" y="4"/>
                  </a:lnTo>
                  <a:lnTo>
                    <a:pt x="26" y="9"/>
                  </a:lnTo>
                  <a:lnTo>
                    <a:pt x="32" y="9"/>
                  </a:lnTo>
                  <a:lnTo>
                    <a:pt x="26" y="13"/>
                  </a:lnTo>
                  <a:lnTo>
                    <a:pt x="26" y="13"/>
                  </a:lnTo>
                  <a:lnTo>
                    <a:pt x="26" y="9"/>
                  </a:lnTo>
                  <a:lnTo>
                    <a:pt x="19" y="9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80" name="Freeform 1756"/>
            <p:cNvSpPr>
              <a:spLocks/>
            </p:cNvSpPr>
            <p:nvPr/>
          </p:nvSpPr>
          <p:spPr bwMode="auto">
            <a:xfrm>
              <a:off x="5573713" y="1620838"/>
              <a:ext cx="30163" cy="20638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6" y="0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19" y="9"/>
                </a:cxn>
                <a:cxn ang="0">
                  <a:pos x="19" y="9"/>
                </a:cxn>
                <a:cxn ang="0">
                  <a:pos x="6" y="13"/>
                </a:cxn>
                <a:cxn ang="0">
                  <a:pos x="0" y="9"/>
                </a:cxn>
                <a:cxn ang="0">
                  <a:pos x="0" y="4"/>
                </a:cxn>
                <a:cxn ang="0">
                  <a:pos x="6" y="0"/>
                </a:cxn>
                <a:cxn ang="0">
                  <a:pos x="6" y="0"/>
                </a:cxn>
              </a:cxnLst>
              <a:rect l="0" t="0" r="r" b="b"/>
              <a:pathLst>
                <a:path w="19" h="13">
                  <a:moveTo>
                    <a:pt x="6" y="0"/>
                  </a:moveTo>
                  <a:lnTo>
                    <a:pt x="6" y="0"/>
                  </a:lnTo>
                  <a:lnTo>
                    <a:pt x="6" y="4"/>
                  </a:lnTo>
                  <a:lnTo>
                    <a:pt x="6" y="4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9"/>
                  </a:lnTo>
                  <a:lnTo>
                    <a:pt x="19" y="9"/>
                  </a:lnTo>
                  <a:lnTo>
                    <a:pt x="6" y="13"/>
                  </a:lnTo>
                  <a:lnTo>
                    <a:pt x="0" y="9"/>
                  </a:lnTo>
                  <a:lnTo>
                    <a:pt x="0" y="4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81" name="Freeform 1757"/>
            <p:cNvSpPr>
              <a:spLocks/>
            </p:cNvSpPr>
            <p:nvPr/>
          </p:nvSpPr>
          <p:spPr bwMode="auto">
            <a:xfrm>
              <a:off x="5564188" y="1641476"/>
              <a:ext cx="49213" cy="22225"/>
            </a:xfrm>
            <a:custGeom>
              <a:avLst/>
              <a:gdLst/>
              <a:ahLst/>
              <a:cxnLst>
                <a:cxn ang="0">
                  <a:pos x="25" y="14"/>
                </a:cxn>
                <a:cxn ang="0">
                  <a:pos x="25" y="14"/>
                </a:cxn>
                <a:cxn ang="0">
                  <a:pos x="19" y="9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5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6" y="5"/>
                </a:cxn>
                <a:cxn ang="0">
                  <a:pos x="19" y="5"/>
                </a:cxn>
                <a:cxn ang="0">
                  <a:pos x="31" y="5"/>
                </a:cxn>
                <a:cxn ang="0">
                  <a:pos x="31" y="5"/>
                </a:cxn>
                <a:cxn ang="0">
                  <a:pos x="31" y="9"/>
                </a:cxn>
                <a:cxn ang="0">
                  <a:pos x="31" y="9"/>
                </a:cxn>
                <a:cxn ang="0">
                  <a:pos x="31" y="14"/>
                </a:cxn>
                <a:cxn ang="0">
                  <a:pos x="25" y="14"/>
                </a:cxn>
                <a:cxn ang="0">
                  <a:pos x="25" y="14"/>
                </a:cxn>
              </a:cxnLst>
              <a:rect l="0" t="0" r="r" b="b"/>
              <a:pathLst>
                <a:path w="31" h="14">
                  <a:moveTo>
                    <a:pt x="25" y="14"/>
                  </a:moveTo>
                  <a:lnTo>
                    <a:pt x="25" y="14"/>
                  </a:lnTo>
                  <a:lnTo>
                    <a:pt x="19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6" y="5"/>
                  </a:lnTo>
                  <a:lnTo>
                    <a:pt x="19" y="5"/>
                  </a:lnTo>
                  <a:lnTo>
                    <a:pt x="31" y="5"/>
                  </a:lnTo>
                  <a:lnTo>
                    <a:pt x="31" y="5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31" y="14"/>
                  </a:lnTo>
                  <a:lnTo>
                    <a:pt x="25" y="14"/>
                  </a:lnTo>
                  <a:lnTo>
                    <a:pt x="25" y="1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82" name="Freeform 1758"/>
            <p:cNvSpPr>
              <a:spLocks/>
            </p:cNvSpPr>
            <p:nvPr/>
          </p:nvSpPr>
          <p:spPr bwMode="auto">
            <a:xfrm>
              <a:off x="5634038" y="1670051"/>
              <a:ext cx="69850" cy="142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9" y="0"/>
                </a:cxn>
                <a:cxn ang="0">
                  <a:pos x="32" y="0"/>
                </a:cxn>
                <a:cxn ang="0">
                  <a:pos x="44" y="9"/>
                </a:cxn>
                <a:cxn ang="0">
                  <a:pos x="44" y="9"/>
                </a:cxn>
                <a:cxn ang="0">
                  <a:pos x="13" y="5"/>
                </a:cxn>
                <a:cxn ang="0">
                  <a:pos x="6" y="5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" h="9">
                  <a:moveTo>
                    <a:pt x="0" y="0"/>
                  </a:moveTo>
                  <a:lnTo>
                    <a:pt x="0" y="0"/>
                  </a:lnTo>
                  <a:lnTo>
                    <a:pt x="19" y="0"/>
                  </a:lnTo>
                  <a:lnTo>
                    <a:pt x="32" y="0"/>
                  </a:lnTo>
                  <a:lnTo>
                    <a:pt x="44" y="9"/>
                  </a:lnTo>
                  <a:lnTo>
                    <a:pt x="44" y="9"/>
                  </a:lnTo>
                  <a:lnTo>
                    <a:pt x="13" y="5"/>
                  </a:lnTo>
                  <a:lnTo>
                    <a:pt x="6" y="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83" name="Freeform 1759"/>
            <p:cNvSpPr>
              <a:spLocks/>
            </p:cNvSpPr>
            <p:nvPr/>
          </p:nvSpPr>
          <p:spPr bwMode="auto">
            <a:xfrm>
              <a:off x="5564188" y="1663701"/>
              <a:ext cx="49213" cy="20638"/>
            </a:xfrm>
            <a:custGeom>
              <a:avLst/>
              <a:gdLst/>
              <a:ahLst/>
              <a:cxnLst>
                <a:cxn ang="0">
                  <a:pos x="25" y="13"/>
                </a:cxn>
                <a:cxn ang="0">
                  <a:pos x="25" y="13"/>
                </a:cxn>
                <a:cxn ang="0">
                  <a:pos x="25" y="9"/>
                </a:cxn>
                <a:cxn ang="0">
                  <a:pos x="12" y="9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4"/>
                </a:cxn>
                <a:cxn ang="0">
                  <a:pos x="12" y="0"/>
                </a:cxn>
                <a:cxn ang="0">
                  <a:pos x="31" y="4"/>
                </a:cxn>
                <a:cxn ang="0">
                  <a:pos x="31" y="4"/>
                </a:cxn>
                <a:cxn ang="0">
                  <a:pos x="31" y="9"/>
                </a:cxn>
                <a:cxn ang="0">
                  <a:pos x="31" y="9"/>
                </a:cxn>
                <a:cxn ang="0">
                  <a:pos x="31" y="9"/>
                </a:cxn>
                <a:cxn ang="0">
                  <a:pos x="25" y="13"/>
                </a:cxn>
                <a:cxn ang="0">
                  <a:pos x="25" y="13"/>
                </a:cxn>
              </a:cxnLst>
              <a:rect l="0" t="0" r="r" b="b"/>
              <a:pathLst>
                <a:path w="31" h="13">
                  <a:moveTo>
                    <a:pt x="25" y="13"/>
                  </a:moveTo>
                  <a:lnTo>
                    <a:pt x="25" y="13"/>
                  </a:lnTo>
                  <a:lnTo>
                    <a:pt x="25" y="9"/>
                  </a:lnTo>
                  <a:lnTo>
                    <a:pt x="12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4"/>
                  </a:lnTo>
                  <a:lnTo>
                    <a:pt x="12" y="0"/>
                  </a:lnTo>
                  <a:lnTo>
                    <a:pt x="31" y="4"/>
                  </a:lnTo>
                  <a:lnTo>
                    <a:pt x="31" y="4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25" y="13"/>
                  </a:lnTo>
                  <a:lnTo>
                    <a:pt x="25" y="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84" name="Freeform 1760"/>
            <p:cNvSpPr>
              <a:spLocks/>
            </p:cNvSpPr>
            <p:nvPr/>
          </p:nvSpPr>
          <p:spPr bwMode="auto">
            <a:xfrm>
              <a:off x="5643563" y="1684338"/>
              <a:ext cx="60325" cy="14288"/>
            </a:xfrm>
            <a:custGeom>
              <a:avLst/>
              <a:gdLst/>
              <a:ahLst/>
              <a:cxnLst>
                <a:cxn ang="0">
                  <a:pos x="32" y="9"/>
                </a:cxn>
                <a:cxn ang="0">
                  <a:pos x="32" y="9"/>
                </a:cxn>
                <a:cxn ang="0">
                  <a:pos x="19" y="9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13" y="5"/>
                </a:cxn>
                <a:cxn ang="0">
                  <a:pos x="26" y="5"/>
                </a:cxn>
                <a:cxn ang="0">
                  <a:pos x="38" y="5"/>
                </a:cxn>
                <a:cxn ang="0">
                  <a:pos x="32" y="9"/>
                </a:cxn>
                <a:cxn ang="0">
                  <a:pos x="32" y="9"/>
                </a:cxn>
              </a:cxnLst>
              <a:rect l="0" t="0" r="r" b="b"/>
              <a:pathLst>
                <a:path w="38" h="9">
                  <a:moveTo>
                    <a:pt x="32" y="9"/>
                  </a:moveTo>
                  <a:lnTo>
                    <a:pt x="32" y="9"/>
                  </a:lnTo>
                  <a:lnTo>
                    <a:pt x="19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5"/>
                  </a:lnTo>
                  <a:lnTo>
                    <a:pt x="0" y="5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13" y="5"/>
                  </a:lnTo>
                  <a:lnTo>
                    <a:pt x="26" y="5"/>
                  </a:lnTo>
                  <a:lnTo>
                    <a:pt x="38" y="5"/>
                  </a:lnTo>
                  <a:lnTo>
                    <a:pt x="32" y="9"/>
                  </a:lnTo>
                  <a:lnTo>
                    <a:pt x="32" y="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85" name="Freeform 1761"/>
            <p:cNvSpPr>
              <a:spLocks/>
            </p:cNvSpPr>
            <p:nvPr/>
          </p:nvSpPr>
          <p:spPr bwMode="auto">
            <a:xfrm>
              <a:off x="5564188" y="1684338"/>
              <a:ext cx="60325" cy="14288"/>
            </a:xfrm>
            <a:custGeom>
              <a:avLst/>
              <a:gdLst/>
              <a:ahLst/>
              <a:cxnLst>
                <a:cxn ang="0">
                  <a:pos x="0" y="9"/>
                </a:cxn>
                <a:cxn ang="0">
                  <a:pos x="0" y="9"/>
                </a:cxn>
                <a:cxn ang="0">
                  <a:pos x="0" y="0"/>
                </a:cxn>
                <a:cxn ang="0">
                  <a:pos x="12" y="0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38" y="9"/>
                </a:cxn>
                <a:cxn ang="0">
                  <a:pos x="25" y="9"/>
                </a:cxn>
                <a:cxn ang="0">
                  <a:pos x="12" y="5"/>
                </a:cxn>
                <a:cxn ang="0">
                  <a:pos x="0" y="9"/>
                </a:cxn>
                <a:cxn ang="0">
                  <a:pos x="0" y="9"/>
                </a:cxn>
              </a:cxnLst>
              <a:rect l="0" t="0" r="r" b="b"/>
              <a:pathLst>
                <a:path w="38" h="9">
                  <a:moveTo>
                    <a:pt x="0" y="9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12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8" y="9"/>
                  </a:lnTo>
                  <a:lnTo>
                    <a:pt x="25" y="9"/>
                  </a:lnTo>
                  <a:lnTo>
                    <a:pt x="12" y="5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86" name="Freeform 1762"/>
            <p:cNvSpPr>
              <a:spLocks/>
            </p:cNvSpPr>
            <p:nvPr/>
          </p:nvSpPr>
          <p:spPr bwMode="auto">
            <a:xfrm>
              <a:off x="5664200" y="1706563"/>
              <a:ext cx="50800" cy="14288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6" y="0"/>
                </a:cxn>
                <a:cxn ang="0">
                  <a:pos x="19" y="0"/>
                </a:cxn>
                <a:cxn ang="0">
                  <a:pos x="32" y="4"/>
                </a:cxn>
                <a:cxn ang="0">
                  <a:pos x="32" y="4"/>
                </a:cxn>
                <a:cxn ang="0">
                  <a:pos x="32" y="9"/>
                </a:cxn>
                <a:cxn ang="0">
                  <a:pos x="19" y="9"/>
                </a:cxn>
                <a:cxn ang="0">
                  <a:pos x="6" y="9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32" h="9">
                  <a:moveTo>
                    <a:pt x="0" y="4"/>
                  </a:moveTo>
                  <a:lnTo>
                    <a:pt x="0" y="4"/>
                  </a:lnTo>
                  <a:lnTo>
                    <a:pt x="6" y="0"/>
                  </a:lnTo>
                  <a:lnTo>
                    <a:pt x="19" y="0"/>
                  </a:lnTo>
                  <a:lnTo>
                    <a:pt x="32" y="4"/>
                  </a:lnTo>
                  <a:lnTo>
                    <a:pt x="32" y="4"/>
                  </a:lnTo>
                  <a:lnTo>
                    <a:pt x="32" y="9"/>
                  </a:lnTo>
                  <a:lnTo>
                    <a:pt x="19" y="9"/>
                  </a:lnTo>
                  <a:lnTo>
                    <a:pt x="6" y="9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87" name="Freeform 1763"/>
            <p:cNvSpPr>
              <a:spLocks/>
            </p:cNvSpPr>
            <p:nvPr/>
          </p:nvSpPr>
          <p:spPr bwMode="auto">
            <a:xfrm>
              <a:off x="5564188" y="1706563"/>
              <a:ext cx="60325" cy="14288"/>
            </a:xfrm>
            <a:custGeom>
              <a:avLst/>
              <a:gdLst/>
              <a:ahLst/>
              <a:cxnLst>
                <a:cxn ang="0">
                  <a:pos x="38" y="9"/>
                </a:cxn>
                <a:cxn ang="0">
                  <a:pos x="38" y="9"/>
                </a:cxn>
                <a:cxn ang="0">
                  <a:pos x="31" y="4"/>
                </a:cxn>
                <a:cxn ang="0">
                  <a:pos x="19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0"/>
                </a:cxn>
                <a:cxn ang="0">
                  <a:pos x="12" y="0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38" y="4"/>
                </a:cxn>
                <a:cxn ang="0">
                  <a:pos x="38" y="4"/>
                </a:cxn>
                <a:cxn ang="0">
                  <a:pos x="38" y="9"/>
                </a:cxn>
                <a:cxn ang="0">
                  <a:pos x="38" y="9"/>
                </a:cxn>
                <a:cxn ang="0">
                  <a:pos x="38" y="9"/>
                </a:cxn>
              </a:cxnLst>
              <a:rect l="0" t="0" r="r" b="b"/>
              <a:pathLst>
                <a:path w="38" h="9">
                  <a:moveTo>
                    <a:pt x="38" y="9"/>
                  </a:moveTo>
                  <a:lnTo>
                    <a:pt x="38" y="9"/>
                  </a:lnTo>
                  <a:lnTo>
                    <a:pt x="31" y="4"/>
                  </a:lnTo>
                  <a:lnTo>
                    <a:pt x="19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0"/>
                  </a:lnTo>
                  <a:lnTo>
                    <a:pt x="12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9"/>
                  </a:lnTo>
                  <a:lnTo>
                    <a:pt x="38" y="9"/>
                  </a:lnTo>
                  <a:lnTo>
                    <a:pt x="38" y="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88" name="Freeform 1764"/>
            <p:cNvSpPr>
              <a:spLocks/>
            </p:cNvSpPr>
            <p:nvPr/>
          </p:nvSpPr>
          <p:spPr bwMode="auto">
            <a:xfrm>
              <a:off x="5634038" y="1727201"/>
              <a:ext cx="69850" cy="14288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44" y="0"/>
                </a:cxn>
                <a:cxn ang="0">
                  <a:pos x="38" y="5"/>
                </a:cxn>
                <a:cxn ang="0">
                  <a:pos x="25" y="5"/>
                </a:cxn>
                <a:cxn ang="0">
                  <a:pos x="13" y="5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19" y="0"/>
                </a:cxn>
                <a:cxn ang="0">
                  <a:pos x="32" y="0"/>
                </a:cxn>
                <a:cxn ang="0">
                  <a:pos x="44" y="0"/>
                </a:cxn>
                <a:cxn ang="0">
                  <a:pos x="44" y="0"/>
                </a:cxn>
              </a:cxnLst>
              <a:rect l="0" t="0" r="r" b="b"/>
              <a:pathLst>
                <a:path w="44" h="9">
                  <a:moveTo>
                    <a:pt x="44" y="0"/>
                  </a:moveTo>
                  <a:lnTo>
                    <a:pt x="44" y="0"/>
                  </a:lnTo>
                  <a:lnTo>
                    <a:pt x="38" y="5"/>
                  </a:lnTo>
                  <a:lnTo>
                    <a:pt x="25" y="5"/>
                  </a:lnTo>
                  <a:lnTo>
                    <a:pt x="13" y="5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0"/>
                  </a:lnTo>
                  <a:lnTo>
                    <a:pt x="6" y="0"/>
                  </a:lnTo>
                  <a:lnTo>
                    <a:pt x="19" y="0"/>
                  </a:lnTo>
                  <a:lnTo>
                    <a:pt x="32" y="0"/>
                  </a:lnTo>
                  <a:lnTo>
                    <a:pt x="44" y="0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89" name="Freeform 1765"/>
            <p:cNvSpPr>
              <a:spLocks/>
            </p:cNvSpPr>
            <p:nvPr/>
          </p:nvSpPr>
          <p:spPr bwMode="auto">
            <a:xfrm>
              <a:off x="5564188" y="1741488"/>
              <a:ext cx="60325" cy="142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25" y="0"/>
                </a:cxn>
                <a:cxn ang="0">
                  <a:pos x="38" y="5"/>
                </a:cxn>
                <a:cxn ang="0">
                  <a:pos x="38" y="5"/>
                </a:cxn>
                <a:cxn ang="0">
                  <a:pos x="38" y="9"/>
                </a:cxn>
                <a:cxn ang="0">
                  <a:pos x="38" y="9"/>
                </a:cxn>
                <a:cxn ang="0">
                  <a:pos x="31" y="5"/>
                </a:cxn>
                <a:cxn ang="0">
                  <a:pos x="19" y="9"/>
                </a:cxn>
                <a:cxn ang="0">
                  <a:pos x="6" y="9"/>
                </a:cxn>
                <a:cxn ang="0">
                  <a:pos x="0" y="5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8" h="9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25" y="0"/>
                  </a:lnTo>
                  <a:lnTo>
                    <a:pt x="38" y="5"/>
                  </a:lnTo>
                  <a:lnTo>
                    <a:pt x="38" y="5"/>
                  </a:lnTo>
                  <a:lnTo>
                    <a:pt x="38" y="9"/>
                  </a:lnTo>
                  <a:lnTo>
                    <a:pt x="38" y="9"/>
                  </a:lnTo>
                  <a:lnTo>
                    <a:pt x="31" y="5"/>
                  </a:lnTo>
                  <a:lnTo>
                    <a:pt x="19" y="9"/>
                  </a:lnTo>
                  <a:lnTo>
                    <a:pt x="6" y="9"/>
                  </a:lnTo>
                  <a:lnTo>
                    <a:pt x="0" y="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90" name="Freeform 1766"/>
            <p:cNvSpPr>
              <a:spLocks/>
            </p:cNvSpPr>
            <p:nvPr/>
          </p:nvSpPr>
          <p:spPr bwMode="auto">
            <a:xfrm>
              <a:off x="5634038" y="1741488"/>
              <a:ext cx="50800" cy="14288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32" y="0"/>
                </a:cxn>
                <a:cxn ang="0">
                  <a:pos x="32" y="9"/>
                </a:cxn>
                <a:cxn ang="0">
                  <a:pos x="32" y="9"/>
                </a:cxn>
                <a:cxn ang="0">
                  <a:pos x="13" y="9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0"/>
                </a:cxn>
                <a:cxn ang="0">
                  <a:pos x="13" y="0"/>
                </a:cxn>
                <a:cxn ang="0">
                  <a:pos x="32" y="0"/>
                </a:cxn>
                <a:cxn ang="0">
                  <a:pos x="32" y="0"/>
                </a:cxn>
              </a:cxnLst>
              <a:rect l="0" t="0" r="r" b="b"/>
              <a:pathLst>
                <a:path w="32" h="9">
                  <a:moveTo>
                    <a:pt x="32" y="0"/>
                  </a:moveTo>
                  <a:lnTo>
                    <a:pt x="32" y="0"/>
                  </a:lnTo>
                  <a:lnTo>
                    <a:pt x="32" y="9"/>
                  </a:lnTo>
                  <a:lnTo>
                    <a:pt x="32" y="9"/>
                  </a:lnTo>
                  <a:lnTo>
                    <a:pt x="13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0"/>
                  </a:lnTo>
                  <a:lnTo>
                    <a:pt x="13" y="0"/>
                  </a:lnTo>
                  <a:lnTo>
                    <a:pt x="32" y="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91" name="Freeform 1767"/>
            <p:cNvSpPr>
              <a:spLocks/>
            </p:cNvSpPr>
            <p:nvPr/>
          </p:nvSpPr>
          <p:spPr bwMode="auto">
            <a:xfrm>
              <a:off x="5543550" y="1763713"/>
              <a:ext cx="69850" cy="6350"/>
            </a:xfrm>
            <a:custGeom>
              <a:avLst/>
              <a:gdLst/>
              <a:ahLst/>
              <a:cxnLst>
                <a:cxn ang="0">
                  <a:pos x="38" y="4"/>
                </a:cxn>
                <a:cxn ang="0">
                  <a:pos x="38" y="4"/>
                </a:cxn>
                <a:cxn ang="0">
                  <a:pos x="32" y="4"/>
                </a:cxn>
                <a:cxn ang="0">
                  <a:pos x="19" y="4"/>
                </a:cxn>
                <a:cxn ang="0">
                  <a:pos x="6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25" y="0"/>
                </a:cxn>
                <a:cxn ang="0">
                  <a:pos x="38" y="0"/>
                </a:cxn>
                <a:cxn ang="0">
                  <a:pos x="44" y="4"/>
                </a:cxn>
                <a:cxn ang="0">
                  <a:pos x="38" y="4"/>
                </a:cxn>
                <a:cxn ang="0">
                  <a:pos x="38" y="4"/>
                </a:cxn>
              </a:cxnLst>
              <a:rect l="0" t="0" r="r" b="b"/>
              <a:pathLst>
                <a:path w="44" h="4">
                  <a:moveTo>
                    <a:pt x="38" y="4"/>
                  </a:moveTo>
                  <a:lnTo>
                    <a:pt x="38" y="4"/>
                  </a:lnTo>
                  <a:lnTo>
                    <a:pt x="32" y="4"/>
                  </a:lnTo>
                  <a:lnTo>
                    <a:pt x="19" y="4"/>
                  </a:lnTo>
                  <a:lnTo>
                    <a:pt x="6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6" y="0"/>
                  </a:lnTo>
                  <a:lnTo>
                    <a:pt x="25" y="0"/>
                  </a:lnTo>
                  <a:lnTo>
                    <a:pt x="38" y="0"/>
                  </a:lnTo>
                  <a:lnTo>
                    <a:pt x="44" y="4"/>
                  </a:lnTo>
                  <a:lnTo>
                    <a:pt x="38" y="4"/>
                  </a:lnTo>
                  <a:lnTo>
                    <a:pt x="38" y="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92" name="Freeform 1768"/>
            <p:cNvSpPr>
              <a:spLocks/>
            </p:cNvSpPr>
            <p:nvPr/>
          </p:nvSpPr>
          <p:spPr bwMode="auto">
            <a:xfrm>
              <a:off x="5643563" y="1763713"/>
              <a:ext cx="60325" cy="14288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7" y="0"/>
                </a:cxn>
                <a:cxn ang="0">
                  <a:pos x="19" y="0"/>
                </a:cxn>
                <a:cxn ang="0">
                  <a:pos x="32" y="0"/>
                </a:cxn>
                <a:cxn ang="0">
                  <a:pos x="38" y="4"/>
                </a:cxn>
                <a:cxn ang="0">
                  <a:pos x="38" y="4"/>
                </a:cxn>
                <a:cxn ang="0">
                  <a:pos x="38" y="4"/>
                </a:cxn>
                <a:cxn ang="0">
                  <a:pos x="32" y="9"/>
                </a:cxn>
                <a:cxn ang="0">
                  <a:pos x="19" y="4"/>
                </a:cxn>
                <a:cxn ang="0">
                  <a:pos x="13" y="4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38" h="9">
                  <a:moveTo>
                    <a:pt x="0" y="4"/>
                  </a:moveTo>
                  <a:lnTo>
                    <a:pt x="0" y="4"/>
                  </a:lnTo>
                  <a:lnTo>
                    <a:pt x="0" y="4"/>
                  </a:lnTo>
                  <a:lnTo>
                    <a:pt x="7" y="0"/>
                  </a:lnTo>
                  <a:lnTo>
                    <a:pt x="19" y="0"/>
                  </a:lnTo>
                  <a:lnTo>
                    <a:pt x="32" y="0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2" y="9"/>
                  </a:lnTo>
                  <a:lnTo>
                    <a:pt x="19" y="4"/>
                  </a:lnTo>
                  <a:lnTo>
                    <a:pt x="13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93" name="Freeform 1769"/>
            <p:cNvSpPr>
              <a:spLocks/>
            </p:cNvSpPr>
            <p:nvPr/>
          </p:nvSpPr>
          <p:spPr bwMode="auto">
            <a:xfrm>
              <a:off x="5634038" y="1784351"/>
              <a:ext cx="100013" cy="7938"/>
            </a:xfrm>
            <a:custGeom>
              <a:avLst/>
              <a:gdLst/>
              <a:ahLst/>
              <a:cxnLst>
                <a:cxn ang="0">
                  <a:pos x="63" y="5"/>
                </a:cxn>
                <a:cxn ang="0">
                  <a:pos x="63" y="5"/>
                </a:cxn>
                <a:cxn ang="0">
                  <a:pos x="32" y="5"/>
                </a:cxn>
                <a:cxn ang="0">
                  <a:pos x="13" y="5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2" y="0"/>
                </a:cxn>
                <a:cxn ang="0">
                  <a:pos x="51" y="0"/>
                </a:cxn>
                <a:cxn ang="0">
                  <a:pos x="57" y="0"/>
                </a:cxn>
                <a:cxn ang="0">
                  <a:pos x="63" y="5"/>
                </a:cxn>
                <a:cxn ang="0">
                  <a:pos x="63" y="5"/>
                </a:cxn>
              </a:cxnLst>
              <a:rect l="0" t="0" r="r" b="b"/>
              <a:pathLst>
                <a:path w="63" h="5">
                  <a:moveTo>
                    <a:pt x="63" y="5"/>
                  </a:moveTo>
                  <a:lnTo>
                    <a:pt x="63" y="5"/>
                  </a:lnTo>
                  <a:lnTo>
                    <a:pt x="32" y="5"/>
                  </a:lnTo>
                  <a:lnTo>
                    <a:pt x="13" y="5"/>
                  </a:lnTo>
                  <a:lnTo>
                    <a:pt x="0" y="0"/>
                  </a:lnTo>
                  <a:lnTo>
                    <a:pt x="0" y="0"/>
                  </a:lnTo>
                  <a:lnTo>
                    <a:pt x="32" y="0"/>
                  </a:lnTo>
                  <a:lnTo>
                    <a:pt x="51" y="0"/>
                  </a:lnTo>
                  <a:lnTo>
                    <a:pt x="57" y="0"/>
                  </a:lnTo>
                  <a:lnTo>
                    <a:pt x="63" y="5"/>
                  </a:lnTo>
                  <a:lnTo>
                    <a:pt x="63" y="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94" name="Freeform 1770"/>
            <p:cNvSpPr>
              <a:spLocks/>
            </p:cNvSpPr>
            <p:nvPr/>
          </p:nvSpPr>
          <p:spPr bwMode="auto">
            <a:xfrm>
              <a:off x="5564188" y="1778001"/>
              <a:ext cx="60325" cy="14288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12" y="0"/>
                </a:cxn>
                <a:cxn ang="0">
                  <a:pos x="19" y="0"/>
                </a:cxn>
                <a:cxn ang="0">
                  <a:pos x="31" y="4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38" y="4"/>
                </a:cxn>
                <a:cxn ang="0">
                  <a:pos x="38" y="9"/>
                </a:cxn>
                <a:cxn ang="0">
                  <a:pos x="19" y="9"/>
                </a:cxn>
                <a:cxn ang="0">
                  <a:pos x="6" y="9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38" h="9">
                  <a:moveTo>
                    <a:pt x="0" y="4"/>
                  </a:moveTo>
                  <a:lnTo>
                    <a:pt x="0" y="4"/>
                  </a:lnTo>
                  <a:lnTo>
                    <a:pt x="12" y="0"/>
                  </a:lnTo>
                  <a:lnTo>
                    <a:pt x="19" y="0"/>
                  </a:lnTo>
                  <a:lnTo>
                    <a:pt x="31" y="4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8" y="4"/>
                  </a:lnTo>
                  <a:lnTo>
                    <a:pt x="38" y="9"/>
                  </a:lnTo>
                  <a:lnTo>
                    <a:pt x="19" y="9"/>
                  </a:lnTo>
                  <a:lnTo>
                    <a:pt x="6" y="9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95" name="Freeform 1771"/>
            <p:cNvSpPr>
              <a:spLocks/>
            </p:cNvSpPr>
            <p:nvPr/>
          </p:nvSpPr>
          <p:spPr bwMode="auto">
            <a:xfrm>
              <a:off x="5634038" y="1798638"/>
              <a:ext cx="100013" cy="14288"/>
            </a:xfrm>
            <a:custGeom>
              <a:avLst/>
              <a:gdLst/>
              <a:ahLst/>
              <a:cxnLst>
                <a:cxn ang="0">
                  <a:pos x="63" y="9"/>
                </a:cxn>
                <a:cxn ang="0">
                  <a:pos x="63" y="9"/>
                </a:cxn>
                <a:cxn ang="0">
                  <a:pos x="44" y="9"/>
                </a:cxn>
                <a:cxn ang="0">
                  <a:pos x="25" y="9"/>
                </a:cxn>
                <a:cxn ang="0">
                  <a:pos x="6" y="9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25" y="0"/>
                </a:cxn>
                <a:cxn ang="0">
                  <a:pos x="51" y="5"/>
                </a:cxn>
                <a:cxn ang="0">
                  <a:pos x="63" y="9"/>
                </a:cxn>
                <a:cxn ang="0">
                  <a:pos x="63" y="9"/>
                </a:cxn>
              </a:cxnLst>
              <a:rect l="0" t="0" r="r" b="b"/>
              <a:pathLst>
                <a:path w="63" h="9">
                  <a:moveTo>
                    <a:pt x="63" y="9"/>
                  </a:moveTo>
                  <a:lnTo>
                    <a:pt x="63" y="9"/>
                  </a:lnTo>
                  <a:lnTo>
                    <a:pt x="44" y="9"/>
                  </a:lnTo>
                  <a:lnTo>
                    <a:pt x="25" y="9"/>
                  </a:lnTo>
                  <a:lnTo>
                    <a:pt x="6" y="9"/>
                  </a:lnTo>
                  <a:lnTo>
                    <a:pt x="0" y="5"/>
                  </a:lnTo>
                  <a:lnTo>
                    <a:pt x="0" y="5"/>
                  </a:lnTo>
                  <a:lnTo>
                    <a:pt x="25" y="0"/>
                  </a:lnTo>
                  <a:lnTo>
                    <a:pt x="51" y="5"/>
                  </a:lnTo>
                  <a:lnTo>
                    <a:pt x="63" y="9"/>
                  </a:lnTo>
                  <a:lnTo>
                    <a:pt x="63" y="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96" name="Freeform 1772"/>
            <p:cNvSpPr>
              <a:spLocks/>
            </p:cNvSpPr>
            <p:nvPr/>
          </p:nvSpPr>
          <p:spPr bwMode="auto">
            <a:xfrm>
              <a:off x="5564188" y="1798638"/>
              <a:ext cx="49213" cy="14288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31" y="0"/>
                </a:cxn>
                <a:cxn ang="0">
                  <a:pos x="31" y="5"/>
                </a:cxn>
                <a:cxn ang="0">
                  <a:pos x="31" y="5"/>
                </a:cxn>
                <a:cxn ang="0">
                  <a:pos x="31" y="9"/>
                </a:cxn>
                <a:cxn ang="0">
                  <a:pos x="25" y="9"/>
                </a:cxn>
                <a:cxn ang="0">
                  <a:pos x="25" y="9"/>
                </a:cxn>
                <a:cxn ang="0">
                  <a:pos x="25" y="5"/>
                </a:cxn>
                <a:cxn ang="0">
                  <a:pos x="12" y="9"/>
                </a:cxn>
                <a:cxn ang="0">
                  <a:pos x="6" y="5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9" y="0"/>
                </a:cxn>
                <a:cxn ang="0">
                  <a:pos x="25" y="0"/>
                </a:cxn>
                <a:cxn ang="0">
                  <a:pos x="31" y="0"/>
                </a:cxn>
                <a:cxn ang="0">
                  <a:pos x="31" y="0"/>
                </a:cxn>
              </a:cxnLst>
              <a:rect l="0" t="0" r="r" b="b"/>
              <a:pathLst>
                <a:path w="31" h="9">
                  <a:moveTo>
                    <a:pt x="31" y="0"/>
                  </a:moveTo>
                  <a:lnTo>
                    <a:pt x="31" y="0"/>
                  </a:lnTo>
                  <a:lnTo>
                    <a:pt x="31" y="5"/>
                  </a:lnTo>
                  <a:lnTo>
                    <a:pt x="31" y="5"/>
                  </a:lnTo>
                  <a:lnTo>
                    <a:pt x="31" y="9"/>
                  </a:lnTo>
                  <a:lnTo>
                    <a:pt x="25" y="9"/>
                  </a:lnTo>
                  <a:lnTo>
                    <a:pt x="25" y="9"/>
                  </a:lnTo>
                  <a:lnTo>
                    <a:pt x="25" y="5"/>
                  </a:lnTo>
                  <a:lnTo>
                    <a:pt x="12" y="9"/>
                  </a:lnTo>
                  <a:lnTo>
                    <a:pt x="6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25" y="0"/>
                  </a:lnTo>
                  <a:lnTo>
                    <a:pt x="31" y="0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97" name="Freeform 1773"/>
            <p:cNvSpPr>
              <a:spLocks/>
            </p:cNvSpPr>
            <p:nvPr/>
          </p:nvSpPr>
          <p:spPr bwMode="auto">
            <a:xfrm>
              <a:off x="5643563" y="1649413"/>
              <a:ext cx="60325" cy="14288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13" y="4"/>
                </a:cxn>
                <a:cxn ang="0">
                  <a:pos x="19" y="0"/>
                </a:cxn>
                <a:cxn ang="0">
                  <a:pos x="32" y="0"/>
                </a:cxn>
                <a:cxn ang="0">
                  <a:pos x="38" y="4"/>
                </a:cxn>
                <a:cxn ang="0">
                  <a:pos x="38" y="9"/>
                </a:cxn>
                <a:cxn ang="0">
                  <a:pos x="38" y="9"/>
                </a:cxn>
                <a:cxn ang="0">
                  <a:pos x="13" y="9"/>
                </a:cxn>
                <a:cxn ang="0">
                  <a:pos x="0" y="4"/>
                </a:cxn>
                <a:cxn ang="0">
                  <a:pos x="7" y="0"/>
                </a:cxn>
                <a:cxn ang="0">
                  <a:pos x="7" y="0"/>
                </a:cxn>
              </a:cxnLst>
              <a:rect l="0" t="0" r="r" b="b"/>
              <a:pathLst>
                <a:path w="38" h="9">
                  <a:moveTo>
                    <a:pt x="7" y="0"/>
                  </a:moveTo>
                  <a:lnTo>
                    <a:pt x="7" y="0"/>
                  </a:lnTo>
                  <a:lnTo>
                    <a:pt x="7" y="0"/>
                  </a:lnTo>
                  <a:lnTo>
                    <a:pt x="13" y="4"/>
                  </a:lnTo>
                  <a:lnTo>
                    <a:pt x="19" y="0"/>
                  </a:lnTo>
                  <a:lnTo>
                    <a:pt x="32" y="0"/>
                  </a:lnTo>
                  <a:lnTo>
                    <a:pt x="38" y="4"/>
                  </a:lnTo>
                  <a:lnTo>
                    <a:pt x="38" y="9"/>
                  </a:lnTo>
                  <a:lnTo>
                    <a:pt x="38" y="9"/>
                  </a:lnTo>
                  <a:lnTo>
                    <a:pt x="13" y="9"/>
                  </a:lnTo>
                  <a:lnTo>
                    <a:pt x="0" y="4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98" name="Freeform 1774"/>
            <p:cNvSpPr>
              <a:spLocks/>
            </p:cNvSpPr>
            <p:nvPr/>
          </p:nvSpPr>
          <p:spPr bwMode="auto">
            <a:xfrm>
              <a:off x="5643563" y="1841501"/>
              <a:ext cx="50800" cy="22225"/>
            </a:xfrm>
            <a:custGeom>
              <a:avLst/>
              <a:gdLst/>
              <a:ahLst/>
              <a:cxnLst>
                <a:cxn ang="0">
                  <a:pos x="0" y="9"/>
                </a:cxn>
                <a:cxn ang="0">
                  <a:pos x="0" y="9"/>
                </a:cxn>
                <a:cxn ang="0">
                  <a:pos x="7" y="5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13" y="5"/>
                </a:cxn>
                <a:cxn ang="0">
                  <a:pos x="26" y="5"/>
                </a:cxn>
                <a:cxn ang="0">
                  <a:pos x="32" y="5"/>
                </a:cxn>
                <a:cxn ang="0">
                  <a:pos x="26" y="14"/>
                </a:cxn>
                <a:cxn ang="0">
                  <a:pos x="26" y="14"/>
                </a:cxn>
                <a:cxn ang="0">
                  <a:pos x="26" y="9"/>
                </a:cxn>
                <a:cxn ang="0">
                  <a:pos x="19" y="9"/>
                </a:cxn>
                <a:cxn ang="0">
                  <a:pos x="0" y="9"/>
                </a:cxn>
                <a:cxn ang="0">
                  <a:pos x="0" y="9"/>
                </a:cxn>
              </a:cxnLst>
              <a:rect l="0" t="0" r="r" b="b"/>
              <a:pathLst>
                <a:path w="32" h="14">
                  <a:moveTo>
                    <a:pt x="0" y="9"/>
                  </a:moveTo>
                  <a:lnTo>
                    <a:pt x="0" y="9"/>
                  </a:lnTo>
                  <a:lnTo>
                    <a:pt x="7" y="5"/>
                  </a:lnTo>
                  <a:lnTo>
                    <a:pt x="7" y="0"/>
                  </a:lnTo>
                  <a:lnTo>
                    <a:pt x="7" y="0"/>
                  </a:lnTo>
                  <a:lnTo>
                    <a:pt x="13" y="5"/>
                  </a:lnTo>
                  <a:lnTo>
                    <a:pt x="26" y="5"/>
                  </a:lnTo>
                  <a:lnTo>
                    <a:pt x="32" y="5"/>
                  </a:lnTo>
                  <a:lnTo>
                    <a:pt x="26" y="14"/>
                  </a:lnTo>
                  <a:lnTo>
                    <a:pt x="26" y="14"/>
                  </a:lnTo>
                  <a:lnTo>
                    <a:pt x="26" y="9"/>
                  </a:lnTo>
                  <a:lnTo>
                    <a:pt x="19" y="9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99" name="Freeform 1775"/>
            <p:cNvSpPr>
              <a:spLocks/>
            </p:cNvSpPr>
            <p:nvPr/>
          </p:nvSpPr>
          <p:spPr bwMode="auto">
            <a:xfrm>
              <a:off x="5573713" y="1841501"/>
              <a:ext cx="30163" cy="14288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19" y="9"/>
                </a:cxn>
                <a:cxn ang="0">
                  <a:pos x="19" y="9"/>
                </a:cxn>
                <a:cxn ang="0">
                  <a:pos x="6" y="9"/>
                </a:cxn>
                <a:cxn ang="0">
                  <a:pos x="0" y="9"/>
                </a:cxn>
                <a:cxn ang="0">
                  <a:pos x="0" y="5"/>
                </a:cxn>
                <a:cxn ang="0">
                  <a:pos x="6" y="0"/>
                </a:cxn>
                <a:cxn ang="0">
                  <a:pos x="6" y="0"/>
                </a:cxn>
              </a:cxnLst>
              <a:rect l="0" t="0" r="r" b="b"/>
              <a:pathLst>
                <a:path w="19" h="9">
                  <a:moveTo>
                    <a:pt x="6" y="0"/>
                  </a:moveTo>
                  <a:lnTo>
                    <a:pt x="6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9"/>
                  </a:lnTo>
                  <a:lnTo>
                    <a:pt x="19" y="9"/>
                  </a:lnTo>
                  <a:lnTo>
                    <a:pt x="6" y="9"/>
                  </a:lnTo>
                  <a:lnTo>
                    <a:pt x="0" y="9"/>
                  </a:lnTo>
                  <a:lnTo>
                    <a:pt x="0" y="5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00" name="Freeform 1776"/>
            <p:cNvSpPr>
              <a:spLocks/>
            </p:cNvSpPr>
            <p:nvPr/>
          </p:nvSpPr>
          <p:spPr bwMode="auto">
            <a:xfrm>
              <a:off x="5564188" y="1863726"/>
              <a:ext cx="49213" cy="14288"/>
            </a:xfrm>
            <a:custGeom>
              <a:avLst/>
              <a:gdLst/>
              <a:ahLst/>
              <a:cxnLst>
                <a:cxn ang="0">
                  <a:pos x="25" y="9"/>
                </a:cxn>
                <a:cxn ang="0">
                  <a:pos x="25" y="9"/>
                </a:cxn>
                <a:cxn ang="0">
                  <a:pos x="19" y="9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6" y="4"/>
                </a:cxn>
                <a:cxn ang="0">
                  <a:pos x="19" y="4"/>
                </a:cxn>
                <a:cxn ang="0">
                  <a:pos x="31" y="0"/>
                </a:cxn>
                <a:cxn ang="0">
                  <a:pos x="31" y="0"/>
                </a:cxn>
                <a:cxn ang="0">
                  <a:pos x="31" y="9"/>
                </a:cxn>
                <a:cxn ang="0">
                  <a:pos x="31" y="9"/>
                </a:cxn>
                <a:cxn ang="0">
                  <a:pos x="31" y="9"/>
                </a:cxn>
                <a:cxn ang="0">
                  <a:pos x="25" y="9"/>
                </a:cxn>
                <a:cxn ang="0">
                  <a:pos x="25" y="9"/>
                </a:cxn>
              </a:cxnLst>
              <a:rect l="0" t="0" r="r" b="b"/>
              <a:pathLst>
                <a:path w="31" h="9">
                  <a:moveTo>
                    <a:pt x="25" y="9"/>
                  </a:moveTo>
                  <a:lnTo>
                    <a:pt x="25" y="9"/>
                  </a:lnTo>
                  <a:lnTo>
                    <a:pt x="19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6" y="4"/>
                  </a:lnTo>
                  <a:lnTo>
                    <a:pt x="19" y="4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25" y="9"/>
                  </a:lnTo>
                  <a:lnTo>
                    <a:pt x="25" y="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01" name="Freeform 1777"/>
            <p:cNvSpPr>
              <a:spLocks/>
            </p:cNvSpPr>
            <p:nvPr/>
          </p:nvSpPr>
          <p:spPr bwMode="auto">
            <a:xfrm>
              <a:off x="5634038" y="1884363"/>
              <a:ext cx="69850" cy="14288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0" y="5"/>
                </a:cxn>
                <a:cxn ang="0">
                  <a:pos x="19" y="0"/>
                </a:cxn>
                <a:cxn ang="0">
                  <a:pos x="32" y="5"/>
                </a:cxn>
                <a:cxn ang="0">
                  <a:pos x="44" y="9"/>
                </a:cxn>
                <a:cxn ang="0">
                  <a:pos x="44" y="9"/>
                </a:cxn>
                <a:cxn ang="0">
                  <a:pos x="13" y="9"/>
                </a:cxn>
                <a:cxn ang="0">
                  <a:pos x="6" y="9"/>
                </a:cxn>
                <a:cxn ang="0">
                  <a:pos x="0" y="5"/>
                </a:cxn>
                <a:cxn ang="0">
                  <a:pos x="0" y="5"/>
                </a:cxn>
              </a:cxnLst>
              <a:rect l="0" t="0" r="r" b="b"/>
              <a:pathLst>
                <a:path w="44" h="9">
                  <a:moveTo>
                    <a:pt x="0" y="5"/>
                  </a:moveTo>
                  <a:lnTo>
                    <a:pt x="0" y="5"/>
                  </a:lnTo>
                  <a:lnTo>
                    <a:pt x="19" y="0"/>
                  </a:lnTo>
                  <a:lnTo>
                    <a:pt x="32" y="5"/>
                  </a:lnTo>
                  <a:lnTo>
                    <a:pt x="44" y="9"/>
                  </a:lnTo>
                  <a:lnTo>
                    <a:pt x="44" y="9"/>
                  </a:lnTo>
                  <a:lnTo>
                    <a:pt x="13" y="9"/>
                  </a:lnTo>
                  <a:lnTo>
                    <a:pt x="6" y="9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02" name="Freeform 1778"/>
            <p:cNvSpPr>
              <a:spLocks/>
            </p:cNvSpPr>
            <p:nvPr/>
          </p:nvSpPr>
          <p:spPr bwMode="auto">
            <a:xfrm>
              <a:off x="5564188" y="1884363"/>
              <a:ext cx="49213" cy="14288"/>
            </a:xfrm>
            <a:custGeom>
              <a:avLst/>
              <a:gdLst/>
              <a:ahLst/>
              <a:cxnLst>
                <a:cxn ang="0">
                  <a:pos x="25" y="9"/>
                </a:cxn>
                <a:cxn ang="0">
                  <a:pos x="25" y="9"/>
                </a:cxn>
                <a:cxn ang="0">
                  <a:pos x="25" y="5"/>
                </a:cxn>
                <a:cxn ang="0">
                  <a:pos x="12" y="5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0" y="0"/>
                </a:cxn>
                <a:cxn ang="0">
                  <a:pos x="12" y="0"/>
                </a:cxn>
                <a:cxn ang="0">
                  <a:pos x="31" y="0"/>
                </a:cxn>
                <a:cxn ang="0">
                  <a:pos x="31" y="0"/>
                </a:cxn>
                <a:cxn ang="0">
                  <a:pos x="31" y="5"/>
                </a:cxn>
                <a:cxn ang="0">
                  <a:pos x="31" y="5"/>
                </a:cxn>
                <a:cxn ang="0">
                  <a:pos x="31" y="9"/>
                </a:cxn>
                <a:cxn ang="0">
                  <a:pos x="25" y="9"/>
                </a:cxn>
                <a:cxn ang="0">
                  <a:pos x="25" y="9"/>
                </a:cxn>
              </a:cxnLst>
              <a:rect l="0" t="0" r="r" b="b"/>
              <a:pathLst>
                <a:path w="31" h="9">
                  <a:moveTo>
                    <a:pt x="25" y="9"/>
                  </a:moveTo>
                  <a:lnTo>
                    <a:pt x="25" y="9"/>
                  </a:lnTo>
                  <a:lnTo>
                    <a:pt x="25" y="5"/>
                  </a:lnTo>
                  <a:lnTo>
                    <a:pt x="12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0"/>
                  </a:lnTo>
                  <a:lnTo>
                    <a:pt x="12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1" y="5"/>
                  </a:lnTo>
                  <a:lnTo>
                    <a:pt x="31" y="5"/>
                  </a:lnTo>
                  <a:lnTo>
                    <a:pt x="31" y="9"/>
                  </a:lnTo>
                  <a:lnTo>
                    <a:pt x="25" y="9"/>
                  </a:lnTo>
                  <a:lnTo>
                    <a:pt x="25" y="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03" name="Freeform 1779"/>
            <p:cNvSpPr>
              <a:spLocks/>
            </p:cNvSpPr>
            <p:nvPr/>
          </p:nvSpPr>
          <p:spPr bwMode="auto">
            <a:xfrm>
              <a:off x="5643563" y="1906588"/>
              <a:ext cx="60325" cy="14288"/>
            </a:xfrm>
            <a:custGeom>
              <a:avLst/>
              <a:gdLst/>
              <a:ahLst/>
              <a:cxnLst>
                <a:cxn ang="0">
                  <a:pos x="32" y="9"/>
                </a:cxn>
                <a:cxn ang="0">
                  <a:pos x="32" y="9"/>
                </a:cxn>
                <a:cxn ang="0">
                  <a:pos x="19" y="4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13" y="0"/>
                </a:cxn>
                <a:cxn ang="0">
                  <a:pos x="26" y="4"/>
                </a:cxn>
                <a:cxn ang="0">
                  <a:pos x="38" y="4"/>
                </a:cxn>
                <a:cxn ang="0">
                  <a:pos x="32" y="9"/>
                </a:cxn>
                <a:cxn ang="0">
                  <a:pos x="32" y="9"/>
                </a:cxn>
              </a:cxnLst>
              <a:rect l="0" t="0" r="r" b="b"/>
              <a:pathLst>
                <a:path w="38" h="9">
                  <a:moveTo>
                    <a:pt x="32" y="9"/>
                  </a:moveTo>
                  <a:lnTo>
                    <a:pt x="32" y="9"/>
                  </a:lnTo>
                  <a:lnTo>
                    <a:pt x="19" y="4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0"/>
                  </a:lnTo>
                  <a:lnTo>
                    <a:pt x="0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13" y="0"/>
                  </a:lnTo>
                  <a:lnTo>
                    <a:pt x="26" y="4"/>
                  </a:lnTo>
                  <a:lnTo>
                    <a:pt x="38" y="4"/>
                  </a:lnTo>
                  <a:lnTo>
                    <a:pt x="32" y="9"/>
                  </a:lnTo>
                  <a:lnTo>
                    <a:pt x="32" y="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04" name="Freeform 1780"/>
            <p:cNvSpPr>
              <a:spLocks/>
            </p:cNvSpPr>
            <p:nvPr/>
          </p:nvSpPr>
          <p:spPr bwMode="auto">
            <a:xfrm>
              <a:off x="5564188" y="1906588"/>
              <a:ext cx="60325" cy="14288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0" y="0"/>
                </a:cxn>
                <a:cxn ang="0">
                  <a:pos x="12" y="0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38" y="9"/>
                </a:cxn>
                <a:cxn ang="0">
                  <a:pos x="25" y="4"/>
                </a:cxn>
                <a:cxn ang="0">
                  <a:pos x="12" y="4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38" h="9">
                  <a:moveTo>
                    <a:pt x="0" y="4"/>
                  </a:moveTo>
                  <a:lnTo>
                    <a:pt x="0" y="4"/>
                  </a:lnTo>
                  <a:lnTo>
                    <a:pt x="0" y="0"/>
                  </a:lnTo>
                  <a:lnTo>
                    <a:pt x="12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8" y="9"/>
                  </a:lnTo>
                  <a:lnTo>
                    <a:pt x="25" y="4"/>
                  </a:lnTo>
                  <a:lnTo>
                    <a:pt x="12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05" name="Freeform 1781"/>
            <p:cNvSpPr>
              <a:spLocks/>
            </p:cNvSpPr>
            <p:nvPr/>
          </p:nvSpPr>
          <p:spPr bwMode="auto">
            <a:xfrm>
              <a:off x="5664200" y="1927226"/>
              <a:ext cx="50800" cy="142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19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2" y="5"/>
                </a:cxn>
                <a:cxn ang="0">
                  <a:pos x="19" y="9"/>
                </a:cxn>
                <a:cxn ang="0">
                  <a:pos x="6" y="5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2" h="9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19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2" y="5"/>
                  </a:lnTo>
                  <a:lnTo>
                    <a:pt x="19" y="9"/>
                  </a:lnTo>
                  <a:lnTo>
                    <a:pt x="6" y="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06" name="Freeform 1782"/>
            <p:cNvSpPr>
              <a:spLocks/>
            </p:cNvSpPr>
            <p:nvPr/>
          </p:nvSpPr>
          <p:spPr bwMode="auto">
            <a:xfrm>
              <a:off x="5564188" y="1920876"/>
              <a:ext cx="60325" cy="20638"/>
            </a:xfrm>
            <a:custGeom>
              <a:avLst/>
              <a:gdLst/>
              <a:ahLst/>
              <a:cxnLst>
                <a:cxn ang="0">
                  <a:pos x="38" y="13"/>
                </a:cxn>
                <a:cxn ang="0">
                  <a:pos x="38" y="13"/>
                </a:cxn>
                <a:cxn ang="0">
                  <a:pos x="31" y="9"/>
                </a:cxn>
                <a:cxn ang="0">
                  <a:pos x="19" y="4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4"/>
                </a:cxn>
                <a:cxn ang="0">
                  <a:pos x="12" y="0"/>
                </a:cxn>
                <a:cxn ang="0">
                  <a:pos x="38" y="4"/>
                </a:cxn>
                <a:cxn ang="0">
                  <a:pos x="38" y="4"/>
                </a:cxn>
                <a:cxn ang="0">
                  <a:pos x="38" y="9"/>
                </a:cxn>
                <a:cxn ang="0">
                  <a:pos x="38" y="9"/>
                </a:cxn>
                <a:cxn ang="0">
                  <a:pos x="38" y="9"/>
                </a:cxn>
                <a:cxn ang="0">
                  <a:pos x="38" y="13"/>
                </a:cxn>
                <a:cxn ang="0">
                  <a:pos x="38" y="13"/>
                </a:cxn>
              </a:cxnLst>
              <a:rect l="0" t="0" r="r" b="b"/>
              <a:pathLst>
                <a:path w="38" h="13">
                  <a:moveTo>
                    <a:pt x="38" y="13"/>
                  </a:moveTo>
                  <a:lnTo>
                    <a:pt x="38" y="13"/>
                  </a:lnTo>
                  <a:lnTo>
                    <a:pt x="31" y="9"/>
                  </a:lnTo>
                  <a:lnTo>
                    <a:pt x="19" y="4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4"/>
                  </a:lnTo>
                  <a:lnTo>
                    <a:pt x="12" y="0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9"/>
                  </a:lnTo>
                  <a:lnTo>
                    <a:pt x="38" y="9"/>
                  </a:lnTo>
                  <a:lnTo>
                    <a:pt x="38" y="9"/>
                  </a:lnTo>
                  <a:lnTo>
                    <a:pt x="38" y="13"/>
                  </a:lnTo>
                  <a:lnTo>
                    <a:pt x="38" y="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07" name="Freeform 1783"/>
            <p:cNvSpPr>
              <a:spLocks/>
            </p:cNvSpPr>
            <p:nvPr/>
          </p:nvSpPr>
          <p:spPr bwMode="auto">
            <a:xfrm>
              <a:off x="5634038" y="1941513"/>
              <a:ext cx="69850" cy="14288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44" y="0"/>
                </a:cxn>
                <a:cxn ang="0">
                  <a:pos x="38" y="9"/>
                </a:cxn>
                <a:cxn ang="0">
                  <a:pos x="25" y="9"/>
                </a:cxn>
                <a:cxn ang="0">
                  <a:pos x="13" y="9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5"/>
                </a:cxn>
                <a:cxn ang="0">
                  <a:pos x="6" y="0"/>
                </a:cxn>
                <a:cxn ang="0">
                  <a:pos x="19" y="0"/>
                </a:cxn>
                <a:cxn ang="0">
                  <a:pos x="32" y="5"/>
                </a:cxn>
                <a:cxn ang="0">
                  <a:pos x="44" y="0"/>
                </a:cxn>
                <a:cxn ang="0">
                  <a:pos x="44" y="0"/>
                </a:cxn>
              </a:cxnLst>
              <a:rect l="0" t="0" r="r" b="b"/>
              <a:pathLst>
                <a:path w="44" h="9">
                  <a:moveTo>
                    <a:pt x="44" y="0"/>
                  </a:moveTo>
                  <a:lnTo>
                    <a:pt x="44" y="0"/>
                  </a:lnTo>
                  <a:lnTo>
                    <a:pt x="38" y="9"/>
                  </a:lnTo>
                  <a:lnTo>
                    <a:pt x="25" y="9"/>
                  </a:lnTo>
                  <a:lnTo>
                    <a:pt x="13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5"/>
                  </a:lnTo>
                  <a:lnTo>
                    <a:pt x="6" y="0"/>
                  </a:lnTo>
                  <a:lnTo>
                    <a:pt x="19" y="0"/>
                  </a:lnTo>
                  <a:lnTo>
                    <a:pt x="32" y="5"/>
                  </a:lnTo>
                  <a:lnTo>
                    <a:pt x="44" y="0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08" name="Freeform 1784"/>
            <p:cNvSpPr>
              <a:spLocks/>
            </p:cNvSpPr>
            <p:nvPr/>
          </p:nvSpPr>
          <p:spPr bwMode="auto">
            <a:xfrm>
              <a:off x="5564188" y="1963738"/>
              <a:ext cx="60325" cy="63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25" y="0"/>
                </a:cxn>
                <a:cxn ang="0">
                  <a:pos x="38" y="0"/>
                </a:cxn>
                <a:cxn ang="0">
                  <a:pos x="38" y="4"/>
                </a:cxn>
                <a:cxn ang="0">
                  <a:pos x="38" y="4"/>
                </a:cxn>
                <a:cxn ang="0">
                  <a:pos x="38" y="4"/>
                </a:cxn>
                <a:cxn ang="0">
                  <a:pos x="31" y="4"/>
                </a:cxn>
                <a:cxn ang="0">
                  <a:pos x="19" y="4"/>
                </a:cxn>
                <a:cxn ang="0">
                  <a:pos x="6" y="4"/>
                </a:cxn>
                <a:cxn ang="0">
                  <a:pos x="0" y="4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8" h="4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25" y="0"/>
                  </a:lnTo>
                  <a:lnTo>
                    <a:pt x="38" y="0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1" y="4"/>
                  </a:lnTo>
                  <a:lnTo>
                    <a:pt x="19" y="4"/>
                  </a:lnTo>
                  <a:lnTo>
                    <a:pt x="6" y="4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09" name="Freeform 1785"/>
            <p:cNvSpPr>
              <a:spLocks/>
            </p:cNvSpPr>
            <p:nvPr/>
          </p:nvSpPr>
          <p:spPr bwMode="auto">
            <a:xfrm>
              <a:off x="5634038" y="1963738"/>
              <a:ext cx="50800" cy="14288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32" y="0"/>
                </a:cxn>
                <a:cxn ang="0">
                  <a:pos x="32" y="9"/>
                </a:cxn>
                <a:cxn ang="0">
                  <a:pos x="32" y="9"/>
                </a:cxn>
                <a:cxn ang="0">
                  <a:pos x="13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0"/>
                </a:cxn>
                <a:cxn ang="0">
                  <a:pos x="13" y="0"/>
                </a:cxn>
                <a:cxn ang="0">
                  <a:pos x="32" y="0"/>
                </a:cxn>
                <a:cxn ang="0">
                  <a:pos x="32" y="0"/>
                </a:cxn>
              </a:cxnLst>
              <a:rect l="0" t="0" r="r" b="b"/>
              <a:pathLst>
                <a:path w="32" h="9">
                  <a:moveTo>
                    <a:pt x="32" y="0"/>
                  </a:moveTo>
                  <a:lnTo>
                    <a:pt x="32" y="0"/>
                  </a:lnTo>
                  <a:lnTo>
                    <a:pt x="32" y="9"/>
                  </a:lnTo>
                  <a:lnTo>
                    <a:pt x="32" y="9"/>
                  </a:lnTo>
                  <a:lnTo>
                    <a:pt x="13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0"/>
                  </a:lnTo>
                  <a:lnTo>
                    <a:pt x="13" y="0"/>
                  </a:lnTo>
                  <a:lnTo>
                    <a:pt x="32" y="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10" name="Freeform 1786"/>
            <p:cNvSpPr>
              <a:spLocks/>
            </p:cNvSpPr>
            <p:nvPr/>
          </p:nvSpPr>
          <p:spPr bwMode="auto">
            <a:xfrm>
              <a:off x="5543550" y="1978026"/>
              <a:ext cx="69850" cy="14288"/>
            </a:xfrm>
            <a:custGeom>
              <a:avLst/>
              <a:gdLst/>
              <a:ahLst/>
              <a:cxnLst>
                <a:cxn ang="0">
                  <a:pos x="38" y="9"/>
                </a:cxn>
                <a:cxn ang="0">
                  <a:pos x="38" y="9"/>
                </a:cxn>
                <a:cxn ang="0">
                  <a:pos x="32" y="9"/>
                </a:cxn>
                <a:cxn ang="0">
                  <a:pos x="19" y="9"/>
                </a:cxn>
                <a:cxn ang="0">
                  <a:pos x="6" y="9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6" y="0"/>
                </a:cxn>
                <a:cxn ang="0">
                  <a:pos x="25" y="0"/>
                </a:cxn>
                <a:cxn ang="0">
                  <a:pos x="38" y="4"/>
                </a:cxn>
                <a:cxn ang="0">
                  <a:pos x="44" y="4"/>
                </a:cxn>
                <a:cxn ang="0">
                  <a:pos x="38" y="9"/>
                </a:cxn>
                <a:cxn ang="0">
                  <a:pos x="38" y="9"/>
                </a:cxn>
              </a:cxnLst>
              <a:rect l="0" t="0" r="r" b="b"/>
              <a:pathLst>
                <a:path w="44" h="9">
                  <a:moveTo>
                    <a:pt x="38" y="9"/>
                  </a:moveTo>
                  <a:lnTo>
                    <a:pt x="38" y="9"/>
                  </a:lnTo>
                  <a:lnTo>
                    <a:pt x="32" y="9"/>
                  </a:lnTo>
                  <a:lnTo>
                    <a:pt x="19" y="9"/>
                  </a:lnTo>
                  <a:lnTo>
                    <a:pt x="6" y="9"/>
                  </a:lnTo>
                  <a:lnTo>
                    <a:pt x="0" y="4"/>
                  </a:lnTo>
                  <a:lnTo>
                    <a:pt x="0" y="4"/>
                  </a:lnTo>
                  <a:lnTo>
                    <a:pt x="6" y="0"/>
                  </a:lnTo>
                  <a:lnTo>
                    <a:pt x="25" y="0"/>
                  </a:lnTo>
                  <a:lnTo>
                    <a:pt x="38" y="4"/>
                  </a:lnTo>
                  <a:lnTo>
                    <a:pt x="44" y="4"/>
                  </a:lnTo>
                  <a:lnTo>
                    <a:pt x="38" y="9"/>
                  </a:lnTo>
                  <a:lnTo>
                    <a:pt x="38" y="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11" name="Freeform 1787"/>
            <p:cNvSpPr>
              <a:spLocks/>
            </p:cNvSpPr>
            <p:nvPr/>
          </p:nvSpPr>
          <p:spPr bwMode="auto">
            <a:xfrm>
              <a:off x="5643563" y="1978026"/>
              <a:ext cx="60325" cy="14288"/>
            </a:xfrm>
            <a:custGeom>
              <a:avLst/>
              <a:gdLst/>
              <a:ahLst/>
              <a:cxnLst>
                <a:cxn ang="0">
                  <a:pos x="0" y="9"/>
                </a:cxn>
                <a:cxn ang="0">
                  <a:pos x="0" y="9"/>
                </a:cxn>
                <a:cxn ang="0">
                  <a:pos x="0" y="4"/>
                </a:cxn>
                <a:cxn ang="0">
                  <a:pos x="7" y="4"/>
                </a:cxn>
                <a:cxn ang="0">
                  <a:pos x="19" y="0"/>
                </a:cxn>
                <a:cxn ang="0">
                  <a:pos x="32" y="4"/>
                </a:cxn>
                <a:cxn ang="0">
                  <a:pos x="38" y="4"/>
                </a:cxn>
                <a:cxn ang="0">
                  <a:pos x="38" y="9"/>
                </a:cxn>
                <a:cxn ang="0">
                  <a:pos x="38" y="9"/>
                </a:cxn>
                <a:cxn ang="0">
                  <a:pos x="32" y="9"/>
                </a:cxn>
                <a:cxn ang="0">
                  <a:pos x="19" y="9"/>
                </a:cxn>
                <a:cxn ang="0">
                  <a:pos x="13" y="9"/>
                </a:cxn>
                <a:cxn ang="0">
                  <a:pos x="0" y="9"/>
                </a:cxn>
                <a:cxn ang="0">
                  <a:pos x="0" y="9"/>
                </a:cxn>
              </a:cxnLst>
              <a:rect l="0" t="0" r="r" b="b"/>
              <a:pathLst>
                <a:path w="38" h="9">
                  <a:moveTo>
                    <a:pt x="0" y="9"/>
                  </a:moveTo>
                  <a:lnTo>
                    <a:pt x="0" y="9"/>
                  </a:lnTo>
                  <a:lnTo>
                    <a:pt x="0" y="4"/>
                  </a:lnTo>
                  <a:lnTo>
                    <a:pt x="7" y="4"/>
                  </a:lnTo>
                  <a:lnTo>
                    <a:pt x="19" y="0"/>
                  </a:lnTo>
                  <a:lnTo>
                    <a:pt x="32" y="4"/>
                  </a:lnTo>
                  <a:lnTo>
                    <a:pt x="38" y="4"/>
                  </a:lnTo>
                  <a:lnTo>
                    <a:pt x="38" y="9"/>
                  </a:lnTo>
                  <a:lnTo>
                    <a:pt x="38" y="9"/>
                  </a:lnTo>
                  <a:lnTo>
                    <a:pt x="32" y="9"/>
                  </a:lnTo>
                  <a:lnTo>
                    <a:pt x="19" y="9"/>
                  </a:lnTo>
                  <a:lnTo>
                    <a:pt x="13" y="9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12" name="Freeform 1788"/>
            <p:cNvSpPr>
              <a:spLocks/>
            </p:cNvSpPr>
            <p:nvPr/>
          </p:nvSpPr>
          <p:spPr bwMode="auto">
            <a:xfrm>
              <a:off x="5634038" y="1998663"/>
              <a:ext cx="100013" cy="14288"/>
            </a:xfrm>
            <a:custGeom>
              <a:avLst/>
              <a:gdLst/>
              <a:ahLst/>
              <a:cxnLst>
                <a:cxn ang="0">
                  <a:pos x="63" y="9"/>
                </a:cxn>
                <a:cxn ang="0">
                  <a:pos x="63" y="9"/>
                </a:cxn>
                <a:cxn ang="0">
                  <a:pos x="32" y="9"/>
                </a:cxn>
                <a:cxn ang="0">
                  <a:pos x="13" y="9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2" y="0"/>
                </a:cxn>
                <a:cxn ang="0">
                  <a:pos x="51" y="5"/>
                </a:cxn>
                <a:cxn ang="0">
                  <a:pos x="57" y="5"/>
                </a:cxn>
                <a:cxn ang="0">
                  <a:pos x="63" y="9"/>
                </a:cxn>
                <a:cxn ang="0">
                  <a:pos x="63" y="9"/>
                </a:cxn>
              </a:cxnLst>
              <a:rect l="0" t="0" r="r" b="b"/>
              <a:pathLst>
                <a:path w="63" h="9">
                  <a:moveTo>
                    <a:pt x="63" y="9"/>
                  </a:moveTo>
                  <a:lnTo>
                    <a:pt x="63" y="9"/>
                  </a:lnTo>
                  <a:lnTo>
                    <a:pt x="32" y="9"/>
                  </a:lnTo>
                  <a:lnTo>
                    <a:pt x="13" y="9"/>
                  </a:lnTo>
                  <a:lnTo>
                    <a:pt x="0" y="0"/>
                  </a:lnTo>
                  <a:lnTo>
                    <a:pt x="0" y="0"/>
                  </a:lnTo>
                  <a:lnTo>
                    <a:pt x="32" y="0"/>
                  </a:lnTo>
                  <a:lnTo>
                    <a:pt x="51" y="5"/>
                  </a:lnTo>
                  <a:lnTo>
                    <a:pt x="57" y="5"/>
                  </a:lnTo>
                  <a:lnTo>
                    <a:pt x="63" y="9"/>
                  </a:lnTo>
                  <a:lnTo>
                    <a:pt x="63" y="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13" name="Freeform 1789"/>
            <p:cNvSpPr>
              <a:spLocks/>
            </p:cNvSpPr>
            <p:nvPr/>
          </p:nvSpPr>
          <p:spPr bwMode="auto">
            <a:xfrm>
              <a:off x="5564188" y="1998663"/>
              <a:ext cx="60325" cy="142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2" y="0"/>
                </a:cxn>
                <a:cxn ang="0">
                  <a:pos x="19" y="0"/>
                </a:cxn>
                <a:cxn ang="0">
                  <a:pos x="31" y="0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38" y="5"/>
                </a:cxn>
                <a:cxn ang="0">
                  <a:pos x="38" y="5"/>
                </a:cxn>
                <a:cxn ang="0">
                  <a:pos x="19" y="9"/>
                </a:cxn>
                <a:cxn ang="0">
                  <a:pos x="6" y="5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8" h="9">
                  <a:moveTo>
                    <a:pt x="0" y="0"/>
                  </a:moveTo>
                  <a:lnTo>
                    <a:pt x="0" y="0"/>
                  </a:lnTo>
                  <a:lnTo>
                    <a:pt x="12" y="0"/>
                  </a:lnTo>
                  <a:lnTo>
                    <a:pt x="19" y="0"/>
                  </a:lnTo>
                  <a:lnTo>
                    <a:pt x="31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8" y="5"/>
                  </a:lnTo>
                  <a:lnTo>
                    <a:pt x="38" y="5"/>
                  </a:lnTo>
                  <a:lnTo>
                    <a:pt x="19" y="9"/>
                  </a:lnTo>
                  <a:lnTo>
                    <a:pt x="6" y="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14" name="Freeform 1790"/>
            <p:cNvSpPr>
              <a:spLocks/>
            </p:cNvSpPr>
            <p:nvPr/>
          </p:nvSpPr>
          <p:spPr bwMode="auto">
            <a:xfrm>
              <a:off x="5634038" y="2020888"/>
              <a:ext cx="100013" cy="6350"/>
            </a:xfrm>
            <a:custGeom>
              <a:avLst/>
              <a:gdLst/>
              <a:ahLst/>
              <a:cxnLst>
                <a:cxn ang="0">
                  <a:pos x="63" y="4"/>
                </a:cxn>
                <a:cxn ang="0">
                  <a:pos x="63" y="4"/>
                </a:cxn>
                <a:cxn ang="0">
                  <a:pos x="44" y="4"/>
                </a:cxn>
                <a:cxn ang="0">
                  <a:pos x="25" y="4"/>
                </a:cxn>
                <a:cxn ang="0">
                  <a:pos x="6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25" y="0"/>
                </a:cxn>
                <a:cxn ang="0">
                  <a:pos x="51" y="0"/>
                </a:cxn>
                <a:cxn ang="0">
                  <a:pos x="63" y="4"/>
                </a:cxn>
                <a:cxn ang="0">
                  <a:pos x="63" y="4"/>
                </a:cxn>
              </a:cxnLst>
              <a:rect l="0" t="0" r="r" b="b"/>
              <a:pathLst>
                <a:path w="63" h="4">
                  <a:moveTo>
                    <a:pt x="63" y="4"/>
                  </a:moveTo>
                  <a:lnTo>
                    <a:pt x="63" y="4"/>
                  </a:lnTo>
                  <a:lnTo>
                    <a:pt x="44" y="4"/>
                  </a:lnTo>
                  <a:lnTo>
                    <a:pt x="25" y="4"/>
                  </a:lnTo>
                  <a:lnTo>
                    <a:pt x="6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" y="0"/>
                  </a:lnTo>
                  <a:lnTo>
                    <a:pt x="51" y="0"/>
                  </a:lnTo>
                  <a:lnTo>
                    <a:pt x="63" y="4"/>
                  </a:lnTo>
                  <a:lnTo>
                    <a:pt x="63" y="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15" name="Freeform 1791"/>
            <p:cNvSpPr>
              <a:spLocks/>
            </p:cNvSpPr>
            <p:nvPr/>
          </p:nvSpPr>
          <p:spPr bwMode="auto">
            <a:xfrm>
              <a:off x="5564188" y="2012951"/>
              <a:ext cx="49213" cy="14288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31" y="0"/>
                </a:cxn>
                <a:cxn ang="0">
                  <a:pos x="31" y="9"/>
                </a:cxn>
                <a:cxn ang="0">
                  <a:pos x="31" y="9"/>
                </a:cxn>
                <a:cxn ang="0">
                  <a:pos x="31" y="9"/>
                </a:cxn>
                <a:cxn ang="0">
                  <a:pos x="25" y="9"/>
                </a:cxn>
                <a:cxn ang="0">
                  <a:pos x="25" y="9"/>
                </a:cxn>
                <a:cxn ang="0">
                  <a:pos x="25" y="9"/>
                </a:cxn>
                <a:cxn ang="0">
                  <a:pos x="12" y="9"/>
                </a:cxn>
                <a:cxn ang="0">
                  <a:pos x="6" y="9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9" y="5"/>
                </a:cxn>
                <a:cxn ang="0">
                  <a:pos x="25" y="5"/>
                </a:cxn>
                <a:cxn ang="0">
                  <a:pos x="31" y="0"/>
                </a:cxn>
                <a:cxn ang="0">
                  <a:pos x="31" y="0"/>
                </a:cxn>
              </a:cxnLst>
              <a:rect l="0" t="0" r="r" b="b"/>
              <a:pathLst>
                <a:path w="31" h="9">
                  <a:moveTo>
                    <a:pt x="31" y="0"/>
                  </a:moveTo>
                  <a:lnTo>
                    <a:pt x="31" y="0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25" y="9"/>
                  </a:lnTo>
                  <a:lnTo>
                    <a:pt x="25" y="9"/>
                  </a:lnTo>
                  <a:lnTo>
                    <a:pt x="25" y="9"/>
                  </a:lnTo>
                  <a:lnTo>
                    <a:pt x="12" y="9"/>
                  </a:lnTo>
                  <a:lnTo>
                    <a:pt x="6" y="9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5"/>
                  </a:lnTo>
                  <a:lnTo>
                    <a:pt x="25" y="5"/>
                  </a:lnTo>
                  <a:lnTo>
                    <a:pt x="31" y="0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16" name="Freeform 1792"/>
            <p:cNvSpPr>
              <a:spLocks/>
            </p:cNvSpPr>
            <p:nvPr/>
          </p:nvSpPr>
          <p:spPr bwMode="auto">
            <a:xfrm>
              <a:off x="5643563" y="1863726"/>
              <a:ext cx="60325" cy="14288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7" y="0"/>
                </a:cxn>
                <a:cxn ang="0">
                  <a:pos x="7" y="4"/>
                </a:cxn>
                <a:cxn ang="0">
                  <a:pos x="13" y="4"/>
                </a:cxn>
                <a:cxn ang="0">
                  <a:pos x="19" y="4"/>
                </a:cxn>
                <a:cxn ang="0">
                  <a:pos x="32" y="4"/>
                </a:cxn>
                <a:cxn ang="0">
                  <a:pos x="38" y="4"/>
                </a:cxn>
                <a:cxn ang="0">
                  <a:pos x="38" y="9"/>
                </a:cxn>
                <a:cxn ang="0">
                  <a:pos x="38" y="9"/>
                </a:cxn>
                <a:cxn ang="0">
                  <a:pos x="13" y="9"/>
                </a:cxn>
                <a:cxn ang="0">
                  <a:pos x="0" y="9"/>
                </a:cxn>
                <a:cxn ang="0">
                  <a:pos x="7" y="0"/>
                </a:cxn>
                <a:cxn ang="0">
                  <a:pos x="7" y="0"/>
                </a:cxn>
              </a:cxnLst>
              <a:rect l="0" t="0" r="r" b="b"/>
              <a:pathLst>
                <a:path w="38" h="9">
                  <a:moveTo>
                    <a:pt x="7" y="0"/>
                  </a:moveTo>
                  <a:lnTo>
                    <a:pt x="7" y="0"/>
                  </a:lnTo>
                  <a:lnTo>
                    <a:pt x="7" y="4"/>
                  </a:lnTo>
                  <a:lnTo>
                    <a:pt x="13" y="4"/>
                  </a:lnTo>
                  <a:lnTo>
                    <a:pt x="19" y="4"/>
                  </a:lnTo>
                  <a:lnTo>
                    <a:pt x="32" y="4"/>
                  </a:lnTo>
                  <a:lnTo>
                    <a:pt x="38" y="4"/>
                  </a:lnTo>
                  <a:lnTo>
                    <a:pt x="38" y="9"/>
                  </a:lnTo>
                  <a:lnTo>
                    <a:pt x="38" y="9"/>
                  </a:lnTo>
                  <a:lnTo>
                    <a:pt x="13" y="9"/>
                  </a:lnTo>
                  <a:lnTo>
                    <a:pt x="0" y="9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17" name="Freeform 1793"/>
            <p:cNvSpPr>
              <a:spLocks/>
            </p:cNvSpPr>
            <p:nvPr/>
          </p:nvSpPr>
          <p:spPr bwMode="auto">
            <a:xfrm>
              <a:off x="5643563" y="1841501"/>
              <a:ext cx="50800" cy="22225"/>
            </a:xfrm>
            <a:custGeom>
              <a:avLst/>
              <a:gdLst/>
              <a:ahLst/>
              <a:cxnLst>
                <a:cxn ang="0">
                  <a:pos x="0" y="9"/>
                </a:cxn>
                <a:cxn ang="0">
                  <a:pos x="0" y="9"/>
                </a:cxn>
                <a:cxn ang="0">
                  <a:pos x="7" y="5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13" y="5"/>
                </a:cxn>
                <a:cxn ang="0">
                  <a:pos x="26" y="5"/>
                </a:cxn>
                <a:cxn ang="0">
                  <a:pos x="32" y="5"/>
                </a:cxn>
                <a:cxn ang="0">
                  <a:pos x="26" y="14"/>
                </a:cxn>
                <a:cxn ang="0">
                  <a:pos x="26" y="14"/>
                </a:cxn>
                <a:cxn ang="0">
                  <a:pos x="26" y="9"/>
                </a:cxn>
                <a:cxn ang="0">
                  <a:pos x="19" y="9"/>
                </a:cxn>
                <a:cxn ang="0">
                  <a:pos x="0" y="9"/>
                </a:cxn>
                <a:cxn ang="0">
                  <a:pos x="0" y="9"/>
                </a:cxn>
              </a:cxnLst>
              <a:rect l="0" t="0" r="r" b="b"/>
              <a:pathLst>
                <a:path w="32" h="14">
                  <a:moveTo>
                    <a:pt x="0" y="9"/>
                  </a:moveTo>
                  <a:lnTo>
                    <a:pt x="0" y="9"/>
                  </a:lnTo>
                  <a:lnTo>
                    <a:pt x="7" y="5"/>
                  </a:lnTo>
                  <a:lnTo>
                    <a:pt x="7" y="0"/>
                  </a:lnTo>
                  <a:lnTo>
                    <a:pt x="7" y="0"/>
                  </a:lnTo>
                  <a:lnTo>
                    <a:pt x="13" y="5"/>
                  </a:lnTo>
                  <a:lnTo>
                    <a:pt x="26" y="5"/>
                  </a:lnTo>
                  <a:lnTo>
                    <a:pt x="32" y="5"/>
                  </a:lnTo>
                  <a:lnTo>
                    <a:pt x="26" y="14"/>
                  </a:lnTo>
                  <a:lnTo>
                    <a:pt x="26" y="14"/>
                  </a:lnTo>
                  <a:lnTo>
                    <a:pt x="26" y="9"/>
                  </a:lnTo>
                  <a:lnTo>
                    <a:pt x="19" y="9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18" name="Freeform 1794"/>
            <p:cNvSpPr>
              <a:spLocks/>
            </p:cNvSpPr>
            <p:nvPr/>
          </p:nvSpPr>
          <p:spPr bwMode="auto">
            <a:xfrm>
              <a:off x="5573713" y="1841501"/>
              <a:ext cx="30163" cy="14288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19" y="9"/>
                </a:cxn>
                <a:cxn ang="0">
                  <a:pos x="19" y="9"/>
                </a:cxn>
                <a:cxn ang="0">
                  <a:pos x="6" y="9"/>
                </a:cxn>
                <a:cxn ang="0">
                  <a:pos x="0" y="9"/>
                </a:cxn>
                <a:cxn ang="0">
                  <a:pos x="0" y="5"/>
                </a:cxn>
                <a:cxn ang="0">
                  <a:pos x="6" y="0"/>
                </a:cxn>
                <a:cxn ang="0">
                  <a:pos x="6" y="0"/>
                </a:cxn>
              </a:cxnLst>
              <a:rect l="0" t="0" r="r" b="b"/>
              <a:pathLst>
                <a:path w="19" h="9">
                  <a:moveTo>
                    <a:pt x="6" y="0"/>
                  </a:moveTo>
                  <a:lnTo>
                    <a:pt x="6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9"/>
                  </a:lnTo>
                  <a:lnTo>
                    <a:pt x="19" y="9"/>
                  </a:lnTo>
                  <a:lnTo>
                    <a:pt x="6" y="9"/>
                  </a:lnTo>
                  <a:lnTo>
                    <a:pt x="0" y="9"/>
                  </a:lnTo>
                  <a:lnTo>
                    <a:pt x="0" y="5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19" name="Freeform 1795"/>
            <p:cNvSpPr>
              <a:spLocks/>
            </p:cNvSpPr>
            <p:nvPr/>
          </p:nvSpPr>
          <p:spPr bwMode="auto">
            <a:xfrm>
              <a:off x="5564188" y="1863726"/>
              <a:ext cx="49213" cy="14288"/>
            </a:xfrm>
            <a:custGeom>
              <a:avLst/>
              <a:gdLst/>
              <a:ahLst/>
              <a:cxnLst>
                <a:cxn ang="0">
                  <a:pos x="25" y="9"/>
                </a:cxn>
                <a:cxn ang="0">
                  <a:pos x="25" y="9"/>
                </a:cxn>
                <a:cxn ang="0">
                  <a:pos x="19" y="9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6" y="4"/>
                </a:cxn>
                <a:cxn ang="0">
                  <a:pos x="19" y="4"/>
                </a:cxn>
                <a:cxn ang="0">
                  <a:pos x="31" y="0"/>
                </a:cxn>
                <a:cxn ang="0">
                  <a:pos x="31" y="0"/>
                </a:cxn>
                <a:cxn ang="0">
                  <a:pos x="31" y="9"/>
                </a:cxn>
                <a:cxn ang="0">
                  <a:pos x="31" y="9"/>
                </a:cxn>
                <a:cxn ang="0">
                  <a:pos x="31" y="9"/>
                </a:cxn>
                <a:cxn ang="0">
                  <a:pos x="25" y="9"/>
                </a:cxn>
                <a:cxn ang="0">
                  <a:pos x="25" y="9"/>
                </a:cxn>
              </a:cxnLst>
              <a:rect l="0" t="0" r="r" b="b"/>
              <a:pathLst>
                <a:path w="31" h="9">
                  <a:moveTo>
                    <a:pt x="25" y="9"/>
                  </a:moveTo>
                  <a:lnTo>
                    <a:pt x="25" y="9"/>
                  </a:lnTo>
                  <a:lnTo>
                    <a:pt x="19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6" y="4"/>
                  </a:lnTo>
                  <a:lnTo>
                    <a:pt x="19" y="4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25" y="9"/>
                  </a:lnTo>
                  <a:lnTo>
                    <a:pt x="25" y="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20" name="Freeform 1796"/>
            <p:cNvSpPr>
              <a:spLocks/>
            </p:cNvSpPr>
            <p:nvPr/>
          </p:nvSpPr>
          <p:spPr bwMode="auto">
            <a:xfrm>
              <a:off x="5634038" y="1884363"/>
              <a:ext cx="69850" cy="14288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0" y="5"/>
                </a:cxn>
                <a:cxn ang="0">
                  <a:pos x="19" y="0"/>
                </a:cxn>
                <a:cxn ang="0">
                  <a:pos x="32" y="5"/>
                </a:cxn>
                <a:cxn ang="0">
                  <a:pos x="44" y="9"/>
                </a:cxn>
                <a:cxn ang="0">
                  <a:pos x="44" y="9"/>
                </a:cxn>
                <a:cxn ang="0">
                  <a:pos x="13" y="9"/>
                </a:cxn>
                <a:cxn ang="0">
                  <a:pos x="6" y="9"/>
                </a:cxn>
                <a:cxn ang="0">
                  <a:pos x="0" y="5"/>
                </a:cxn>
                <a:cxn ang="0">
                  <a:pos x="0" y="5"/>
                </a:cxn>
              </a:cxnLst>
              <a:rect l="0" t="0" r="r" b="b"/>
              <a:pathLst>
                <a:path w="44" h="9">
                  <a:moveTo>
                    <a:pt x="0" y="5"/>
                  </a:moveTo>
                  <a:lnTo>
                    <a:pt x="0" y="5"/>
                  </a:lnTo>
                  <a:lnTo>
                    <a:pt x="19" y="0"/>
                  </a:lnTo>
                  <a:lnTo>
                    <a:pt x="32" y="5"/>
                  </a:lnTo>
                  <a:lnTo>
                    <a:pt x="44" y="9"/>
                  </a:lnTo>
                  <a:lnTo>
                    <a:pt x="44" y="9"/>
                  </a:lnTo>
                  <a:lnTo>
                    <a:pt x="13" y="9"/>
                  </a:lnTo>
                  <a:lnTo>
                    <a:pt x="6" y="9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21" name="Freeform 1797"/>
            <p:cNvSpPr>
              <a:spLocks/>
            </p:cNvSpPr>
            <p:nvPr/>
          </p:nvSpPr>
          <p:spPr bwMode="auto">
            <a:xfrm>
              <a:off x="5564188" y="1884363"/>
              <a:ext cx="49213" cy="14288"/>
            </a:xfrm>
            <a:custGeom>
              <a:avLst/>
              <a:gdLst/>
              <a:ahLst/>
              <a:cxnLst>
                <a:cxn ang="0">
                  <a:pos x="25" y="9"/>
                </a:cxn>
                <a:cxn ang="0">
                  <a:pos x="25" y="9"/>
                </a:cxn>
                <a:cxn ang="0">
                  <a:pos x="25" y="5"/>
                </a:cxn>
                <a:cxn ang="0">
                  <a:pos x="12" y="5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0" y="0"/>
                </a:cxn>
                <a:cxn ang="0">
                  <a:pos x="12" y="0"/>
                </a:cxn>
                <a:cxn ang="0">
                  <a:pos x="31" y="0"/>
                </a:cxn>
                <a:cxn ang="0">
                  <a:pos x="31" y="0"/>
                </a:cxn>
                <a:cxn ang="0">
                  <a:pos x="31" y="5"/>
                </a:cxn>
                <a:cxn ang="0">
                  <a:pos x="31" y="5"/>
                </a:cxn>
                <a:cxn ang="0">
                  <a:pos x="31" y="9"/>
                </a:cxn>
                <a:cxn ang="0">
                  <a:pos x="25" y="9"/>
                </a:cxn>
                <a:cxn ang="0">
                  <a:pos x="25" y="9"/>
                </a:cxn>
              </a:cxnLst>
              <a:rect l="0" t="0" r="r" b="b"/>
              <a:pathLst>
                <a:path w="31" h="9">
                  <a:moveTo>
                    <a:pt x="25" y="9"/>
                  </a:moveTo>
                  <a:lnTo>
                    <a:pt x="25" y="9"/>
                  </a:lnTo>
                  <a:lnTo>
                    <a:pt x="25" y="5"/>
                  </a:lnTo>
                  <a:lnTo>
                    <a:pt x="12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0"/>
                  </a:lnTo>
                  <a:lnTo>
                    <a:pt x="12" y="0"/>
                  </a:lnTo>
                  <a:lnTo>
                    <a:pt x="31" y="0"/>
                  </a:lnTo>
                  <a:lnTo>
                    <a:pt x="31" y="0"/>
                  </a:lnTo>
                  <a:lnTo>
                    <a:pt x="31" y="5"/>
                  </a:lnTo>
                  <a:lnTo>
                    <a:pt x="31" y="5"/>
                  </a:lnTo>
                  <a:lnTo>
                    <a:pt x="31" y="9"/>
                  </a:lnTo>
                  <a:lnTo>
                    <a:pt x="25" y="9"/>
                  </a:lnTo>
                  <a:lnTo>
                    <a:pt x="25" y="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22" name="Freeform 1798"/>
            <p:cNvSpPr>
              <a:spLocks/>
            </p:cNvSpPr>
            <p:nvPr/>
          </p:nvSpPr>
          <p:spPr bwMode="auto">
            <a:xfrm>
              <a:off x="5643563" y="1906588"/>
              <a:ext cx="60325" cy="14288"/>
            </a:xfrm>
            <a:custGeom>
              <a:avLst/>
              <a:gdLst/>
              <a:ahLst/>
              <a:cxnLst>
                <a:cxn ang="0">
                  <a:pos x="32" y="9"/>
                </a:cxn>
                <a:cxn ang="0">
                  <a:pos x="32" y="9"/>
                </a:cxn>
                <a:cxn ang="0">
                  <a:pos x="19" y="4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13" y="0"/>
                </a:cxn>
                <a:cxn ang="0">
                  <a:pos x="26" y="4"/>
                </a:cxn>
                <a:cxn ang="0">
                  <a:pos x="38" y="4"/>
                </a:cxn>
                <a:cxn ang="0">
                  <a:pos x="32" y="9"/>
                </a:cxn>
                <a:cxn ang="0">
                  <a:pos x="32" y="9"/>
                </a:cxn>
              </a:cxnLst>
              <a:rect l="0" t="0" r="r" b="b"/>
              <a:pathLst>
                <a:path w="38" h="9">
                  <a:moveTo>
                    <a:pt x="32" y="9"/>
                  </a:moveTo>
                  <a:lnTo>
                    <a:pt x="32" y="9"/>
                  </a:lnTo>
                  <a:lnTo>
                    <a:pt x="19" y="4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0"/>
                  </a:lnTo>
                  <a:lnTo>
                    <a:pt x="0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13" y="0"/>
                  </a:lnTo>
                  <a:lnTo>
                    <a:pt x="26" y="4"/>
                  </a:lnTo>
                  <a:lnTo>
                    <a:pt x="38" y="4"/>
                  </a:lnTo>
                  <a:lnTo>
                    <a:pt x="32" y="9"/>
                  </a:lnTo>
                  <a:lnTo>
                    <a:pt x="32" y="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23" name="Freeform 1799"/>
            <p:cNvSpPr>
              <a:spLocks/>
            </p:cNvSpPr>
            <p:nvPr/>
          </p:nvSpPr>
          <p:spPr bwMode="auto">
            <a:xfrm>
              <a:off x="5564188" y="1906588"/>
              <a:ext cx="60325" cy="14288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0" y="0"/>
                </a:cxn>
                <a:cxn ang="0">
                  <a:pos x="12" y="0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38" y="9"/>
                </a:cxn>
                <a:cxn ang="0">
                  <a:pos x="25" y="4"/>
                </a:cxn>
                <a:cxn ang="0">
                  <a:pos x="12" y="4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38" h="9">
                  <a:moveTo>
                    <a:pt x="0" y="4"/>
                  </a:moveTo>
                  <a:lnTo>
                    <a:pt x="0" y="4"/>
                  </a:lnTo>
                  <a:lnTo>
                    <a:pt x="0" y="0"/>
                  </a:lnTo>
                  <a:lnTo>
                    <a:pt x="12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8" y="9"/>
                  </a:lnTo>
                  <a:lnTo>
                    <a:pt x="25" y="4"/>
                  </a:lnTo>
                  <a:lnTo>
                    <a:pt x="12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24" name="Freeform 1800"/>
            <p:cNvSpPr>
              <a:spLocks/>
            </p:cNvSpPr>
            <p:nvPr/>
          </p:nvSpPr>
          <p:spPr bwMode="auto">
            <a:xfrm>
              <a:off x="5664200" y="1927226"/>
              <a:ext cx="50800" cy="142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19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2" y="5"/>
                </a:cxn>
                <a:cxn ang="0">
                  <a:pos x="19" y="9"/>
                </a:cxn>
                <a:cxn ang="0">
                  <a:pos x="6" y="5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2" h="9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19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2" y="5"/>
                  </a:lnTo>
                  <a:lnTo>
                    <a:pt x="19" y="9"/>
                  </a:lnTo>
                  <a:lnTo>
                    <a:pt x="6" y="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25" name="Freeform 1801"/>
            <p:cNvSpPr>
              <a:spLocks/>
            </p:cNvSpPr>
            <p:nvPr/>
          </p:nvSpPr>
          <p:spPr bwMode="auto">
            <a:xfrm>
              <a:off x="5564188" y="1920876"/>
              <a:ext cx="60325" cy="20638"/>
            </a:xfrm>
            <a:custGeom>
              <a:avLst/>
              <a:gdLst/>
              <a:ahLst/>
              <a:cxnLst>
                <a:cxn ang="0">
                  <a:pos x="38" y="13"/>
                </a:cxn>
                <a:cxn ang="0">
                  <a:pos x="38" y="13"/>
                </a:cxn>
                <a:cxn ang="0">
                  <a:pos x="31" y="9"/>
                </a:cxn>
                <a:cxn ang="0">
                  <a:pos x="19" y="4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4"/>
                </a:cxn>
                <a:cxn ang="0">
                  <a:pos x="12" y="0"/>
                </a:cxn>
                <a:cxn ang="0">
                  <a:pos x="38" y="4"/>
                </a:cxn>
                <a:cxn ang="0">
                  <a:pos x="38" y="4"/>
                </a:cxn>
                <a:cxn ang="0">
                  <a:pos x="38" y="9"/>
                </a:cxn>
                <a:cxn ang="0">
                  <a:pos x="38" y="9"/>
                </a:cxn>
                <a:cxn ang="0">
                  <a:pos x="38" y="9"/>
                </a:cxn>
                <a:cxn ang="0">
                  <a:pos x="38" y="13"/>
                </a:cxn>
                <a:cxn ang="0">
                  <a:pos x="38" y="13"/>
                </a:cxn>
              </a:cxnLst>
              <a:rect l="0" t="0" r="r" b="b"/>
              <a:pathLst>
                <a:path w="38" h="13">
                  <a:moveTo>
                    <a:pt x="38" y="13"/>
                  </a:moveTo>
                  <a:lnTo>
                    <a:pt x="38" y="13"/>
                  </a:lnTo>
                  <a:lnTo>
                    <a:pt x="31" y="9"/>
                  </a:lnTo>
                  <a:lnTo>
                    <a:pt x="19" y="4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4"/>
                  </a:lnTo>
                  <a:lnTo>
                    <a:pt x="12" y="0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9"/>
                  </a:lnTo>
                  <a:lnTo>
                    <a:pt x="38" y="9"/>
                  </a:lnTo>
                  <a:lnTo>
                    <a:pt x="38" y="9"/>
                  </a:lnTo>
                  <a:lnTo>
                    <a:pt x="38" y="13"/>
                  </a:lnTo>
                  <a:lnTo>
                    <a:pt x="38" y="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26" name="Freeform 1802"/>
            <p:cNvSpPr>
              <a:spLocks/>
            </p:cNvSpPr>
            <p:nvPr/>
          </p:nvSpPr>
          <p:spPr bwMode="auto">
            <a:xfrm>
              <a:off x="5634038" y="1941513"/>
              <a:ext cx="69850" cy="14288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44" y="0"/>
                </a:cxn>
                <a:cxn ang="0">
                  <a:pos x="38" y="9"/>
                </a:cxn>
                <a:cxn ang="0">
                  <a:pos x="25" y="9"/>
                </a:cxn>
                <a:cxn ang="0">
                  <a:pos x="13" y="9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5"/>
                </a:cxn>
                <a:cxn ang="0">
                  <a:pos x="6" y="0"/>
                </a:cxn>
                <a:cxn ang="0">
                  <a:pos x="19" y="0"/>
                </a:cxn>
                <a:cxn ang="0">
                  <a:pos x="32" y="5"/>
                </a:cxn>
                <a:cxn ang="0">
                  <a:pos x="44" y="0"/>
                </a:cxn>
                <a:cxn ang="0">
                  <a:pos x="44" y="0"/>
                </a:cxn>
              </a:cxnLst>
              <a:rect l="0" t="0" r="r" b="b"/>
              <a:pathLst>
                <a:path w="44" h="9">
                  <a:moveTo>
                    <a:pt x="44" y="0"/>
                  </a:moveTo>
                  <a:lnTo>
                    <a:pt x="44" y="0"/>
                  </a:lnTo>
                  <a:lnTo>
                    <a:pt x="38" y="9"/>
                  </a:lnTo>
                  <a:lnTo>
                    <a:pt x="25" y="9"/>
                  </a:lnTo>
                  <a:lnTo>
                    <a:pt x="13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5"/>
                  </a:lnTo>
                  <a:lnTo>
                    <a:pt x="6" y="0"/>
                  </a:lnTo>
                  <a:lnTo>
                    <a:pt x="19" y="0"/>
                  </a:lnTo>
                  <a:lnTo>
                    <a:pt x="32" y="5"/>
                  </a:lnTo>
                  <a:lnTo>
                    <a:pt x="44" y="0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27" name="Freeform 1803"/>
            <p:cNvSpPr>
              <a:spLocks/>
            </p:cNvSpPr>
            <p:nvPr/>
          </p:nvSpPr>
          <p:spPr bwMode="auto">
            <a:xfrm>
              <a:off x="5564188" y="1963738"/>
              <a:ext cx="60325" cy="63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25" y="0"/>
                </a:cxn>
                <a:cxn ang="0">
                  <a:pos x="38" y="0"/>
                </a:cxn>
                <a:cxn ang="0">
                  <a:pos x="38" y="4"/>
                </a:cxn>
                <a:cxn ang="0">
                  <a:pos x="38" y="4"/>
                </a:cxn>
                <a:cxn ang="0">
                  <a:pos x="38" y="4"/>
                </a:cxn>
                <a:cxn ang="0">
                  <a:pos x="31" y="4"/>
                </a:cxn>
                <a:cxn ang="0">
                  <a:pos x="19" y="4"/>
                </a:cxn>
                <a:cxn ang="0">
                  <a:pos x="6" y="4"/>
                </a:cxn>
                <a:cxn ang="0">
                  <a:pos x="0" y="4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8" h="4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25" y="0"/>
                  </a:lnTo>
                  <a:lnTo>
                    <a:pt x="38" y="0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8" y="4"/>
                  </a:lnTo>
                  <a:lnTo>
                    <a:pt x="31" y="4"/>
                  </a:lnTo>
                  <a:lnTo>
                    <a:pt x="19" y="4"/>
                  </a:lnTo>
                  <a:lnTo>
                    <a:pt x="6" y="4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28" name="Freeform 1804"/>
            <p:cNvSpPr>
              <a:spLocks/>
            </p:cNvSpPr>
            <p:nvPr/>
          </p:nvSpPr>
          <p:spPr bwMode="auto">
            <a:xfrm>
              <a:off x="5634038" y="1963738"/>
              <a:ext cx="50800" cy="14288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32" y="0"/>
                </a:cxn>
                <a:cxn ang="0">
                  <a:pos x="32" y="9"/>
                </a:cxn>
                <a:cxn ang="0">
                  <a:pos x="32" y="9"/>
                </a:cxn>
                <a:cxn ang="0">
                  <a:pos x="13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0"/>
                </a:cxn>
                <a:cxn ang="0">
                  <a:pos x="13" y="0"/>
                </a:cxn>
                <a:cxn ang="0">
                  <a:pos x="32" y="0"/>
                </a:cxn>
                <a:cxn ang="0">
                  <a:pos x="32" y="0"/>
                </a:cxn>
              </a:cxnLst>
              <a:rect l="0" t="0" r="r" b="b"/>
              <a:pathLst>
                <a:path w="32" h="9">
                  <a:moveTo>
                    <a:pt x="32" y="0"/>
                  </a:moveTo>
                  <a:lnTo>
                    <a:pt x="32" y="0"/>
                  </a:lnTo>
                  <a:lnTo>
                    <a:pt x="32" y="9"/>
                  </a:lnTo>
                  <a:lnTo>
                    <a:pt x="32" y="9"/>
                  </a:lnTo>
                  <a:lnTo>
                    <a:pt x="13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0"/>
                  </a:lnTo>
                  <a:lnTo>
                    <a:pt x="13" y="0"/>
                  </a:lnTo>
                  <a:lnTo>
                    <a:pt x="32" y="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29" name="Freeform 1805"/>
            <p:cNvSpPr>
              <a:spLocks/>
            </p:cNvSpPr>
            <p:nvPr/>
          </p:nvSpPr>
          <p:spPr bwMode="auto">
            <a:xfrm>
              <a:off x="5543550" y="1978026"/>
              <a:ext cx="69850" cy="14288"/>
            </a:xfrm>
            <a:custGeom>
              <a:avLst/>
              <a:gdLst/>
              <a:ahLst/>
              <a:cxnLst>
                <a:cxn ang="0">
                  <a:pos x="38" y="9"/>
                </a:cxn>
                <a:cxn ang="0">
                  <a:pos x="38" y="9"/>
                </a:cxn>
                <a:cxn ang="0">
                  <a:pos x="32" y="9"/>
                </a:cxn>
                <a:cxn ang="0">
                  <a:pos x="19" y="9"/>
                </a:cxn>
                <a:cxn ang="0">
                  <a:pos x="6" y="9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6" y="0"/>
                </a:cxn>
                <a:cxn ang="0">
                  <a:pos x="25" y="0"/>
                </a:cxn>
                <a:cxn ang="0">
                  <a:pos x="38" y="4"/>
                </a:cxn>
                <a:cxn ang="0">
                  <a:pos x="44" y="4"/>
                </a:cxn>
                <a:cxn ang="0">
                  <a:pos x="38" y="9"/>
                </a:cxn>
                <a:cxn ang="0">
                  <a:pos x="38" y="9"/>
                </a:cxn>
              </a:cxnLst>
              <a:rect l="0" t="0" r="r" b="b"/>
              <a:pathLst>
                <a:path w="44" h="9">
                  <a:moveTo>
                    <a:pt x="38" y="9"/>
                  </a:moveTo>
                  <a:lnTo>
                    <a:pt x="38" y="9"/>
                  </a:lnTo>
                  <a:lnTo>
                    <a:pt x="32" y="9"/>
                  </a:lnTo>
                  <a:lnTo>
                    <a:pt x="19" y="9"/>
                  </a:lnTo>
                  <a:lnTo>
                    <a:pt x="6" y="9"/>
                  </a:lnTo>
                  <a:lnTo>
                    <a:pt x="0" y="4"/>
                  </a:lnTo>
                  <a:lnTo>
                    <a:pt x="0" y="4"/>
                  </a:lnTo>
                  <a:lnTo>
                    <a:pt x="6" y="0"/>
                  </a:lnTo>
                  <a:lnTo>
                    <a:pt x="25" y="0"/>
                  </a:lnTo>
                  <a:lnTo>
                    <a:pt x="38" y="4"/>
                  </a:lnTo>
                  <a:lnTo>
                    <a:pt x="44" y="4"/>
                  </a:lnTo>
                  <a:lnTo>
                    <a:pt x="38" y="9"/>
                  </a:lnTo>
                  <a:lnTo>
                    <a:pt x="38" y="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30" name="Freeform 1806"/>
            <p:cNvSpPr>
              <a:spLocks/>
            </p:cNvSpPr>
            <p:nvPr/>
          </p:nvSpPr>
          <p:spPr bwMode="auto">
            <a:xfrm>
              <a:off x="5643563" y="1978026"/>
              <a:ext cx="60325" cy="14288"/>
            </a:xfrm>
            <a:custGeom>
              <a:avLst/>
              <a:gdLst/>
              <a:ahLst/>
              <a:cxnLst>
                <a:cxn ang="0">
                  <a:pos x="0" y="9"/>
                </a:cxn>
                <a:cxn ang="0">
                  <a:pos x="0" y="9"/>
                </a:cxn>
                <a:cxn ang="0">
                  <a:pos x="0" y="4"/>
                </a:cxn>
                <a:cxn ang="0">
                  <a:pos x="7" y="4"/>
                </a:cxn>
                <a:cxn ang="0">
                  <a:pos x="19" y="0"/>
                </a:cxn>
                <a:cxn ang="0">
                  <a:pos x="32" y="4"/>
                </a:cxn>
                <a:cxn ang="0">
                  <a:pos x="38" y="4"/>
                </a:cxn>
                <a:cxn ang="0">
                  <a:pos x="38" y="9"/>
                </a:cxn>
                <a:cxn ang="0">
                  <a:pos x="38" y="9"/>
                </a:cxn>
                <a:cxn ang="0">
                  <a:pos x="32" y="9"/>
                </a:cxn>
                <a:cxn ang="0">
                  <a:pos x="19" y="9"/>
                </a:cxn>
                <a:cxn ang="0">
                  <a:pos x="13" y="9"/>
                </a:cxn>
                <a:cxn ang="0">
                  <a:pos x="0" y="9"/>
                </a:cxn>
                <a:cxn ang="0">
                  <a:pos x="0" y="9"/>
                </a:cxn>
              </a:cxnLst>
              <a:rect l="0" t="0" r="r" b="b"/>
              <a:pathLst>
                <a:path w="38" h="9">
                  <a:moveTo>
                    <a:pt x="0" y="9"/>
                  </a:moveTo>
                  <a:lnTo>
                    <a:pt x="0" y="9"/>
                  </a:lnTo>
                  <a:lnTo>
                    <a:pt x="0" y="4"/>
                  </a:lnTo>
                  <a:lnTo>
                    <a:pt x="7" y="4"/>
                  </a:lnTo>
                  <a:lnTo>
                    <a:pt x="19" y="0"/>
                  </a:lnTo>
                  <a:lnTo>
                    <a:pt x="32" y="4"/>
                  </a:lnTo>
                  <a:lnTo>
                    <a:pt x="38" y="4"/>
                  </a:lnTo>
                  <a:lnTo>
                    <a:pt x="38" y="9"/>
                  </a:lnTo>
                  <a:lnTo>
                    <a:pt x="38" y="9"/>
                  </a:lnTo>
                  <a:lnTo>
                    <a:pt x="32" y="9"/>
                  </a:lnTo>
                  <a:lnTo>
                    <a:pt x="19" y="9"/>
                  </a:lnTo>
                  <a:lnTo>
                    <a:pt x="13" y="9"/>
                  </a:lnTo>
                  <a:lnTo>
                    <a:pt x="0" y="9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31" name="Freeform 1807"/>
            <p:cNvSpPr>
              <a:spLocks/>
            </p:cNvSpPr>
            <p:nvPr/>
          </p:nvSpPr>
          <p:spPr bwMode="auto">
            <a:xfrm>
              <a:off x="5634038" y="1998663"/>
              <a:ext cx="100013" cy="14288"/>
            </a:xfrm>
            <a:custGeom>
              <a:avLst/>
              <a:gdLst/>
              <a:ahLst/>
              <a:cxnLst>
                <a:cxn ang="0">
                  <a:pos x="63" y="9"/>
                </a:cxn>
                <a:cxn ang="0">
                  <a:pos x="63" y="9"/>
                </a:cxn>
                <a:cxn ang="0">
                  <a:pos x="32" y="9"/>
                </a:cxn>
                <a:cxn ang="0">
                  <a:pos x="13" y="9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2" y="0"/>
                </a:cxn>
                <a:cxn ang="0">
                  <a:pos x="51" y="5"/>
                </a:cxn>
                <a:cxn ang="0">
                  <a:pos x="57" y="5"/>
                </a:cxn>
                <a:cxn ang="0">
                  <a:pos x="63" y="9"/>
                </a:cxn>
                <a:cxn ang="0">
                  <a:pos x="63" y="9"/>
                </a:cxn>
              </a:cxnLst>
              <a:rect l="0" t="0" r="r" b="b"/>
              <a:pathLst>
                <a:path w="63" h="9">
                  <a:moveTo>
                    <a:pt x="63" y="9"/>
                  </a:moveTo>
                  <a:lnTo>
                    <a:pt x="63" y="9"/>
                  </a:lnTo>
                  <a:lnTo>
                    <a:pt x="32" y="9"/>
                  </a:lnTo>
                  <a:lnTo>
                    <a:pt x="13" y="9"/>
                  </a:lnTo>
                  <a:lnTo>
                    <a:pt x="0" y="0"/>
                  </a:lnTo>
                  <a:lnTo>
                    <a:pt x="0" y="0"/>
                  </a:lnTo>
                  <a:lnTo>
                    <a:pt x="32" y="0"/>
                  </a:lnTo>
                  <a:lnTo>
                    <a:pt x="51" y="5"/>
                  </a:lnTo>
                  <a:lnTo>
                    <a:pt x="57" y="5"/>
                  </a:lnTo>
                  <a:lnTo>
                    <a:pt x="63" y="9"/>
                  </a:lnTo>
                  <a:lnTo>
                    <a:pt x="63" y="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32" name="Freeform 1808"/>
            <p:cNvSpPr>
              <a:spLocks/>
            </p:cNvSpPr>
            <p:nvPr/>
          </p:nvSpPr>
          <p:spPr bwMode="auto">
            <a:xfrm>
              <a:off x="5564188" y="1998663"/>
              <a:ext cx="60325" cy="142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12" y="0"/>
                </a:cxn>
                <a:cxn ang="0">
                  <a:pos x="19" y="0"/>
                </a:cxn>
                <a:cxn ang="0">
                  <a:pos x="31" y="0"/>
                </a:cxn>
                <a:cxn ang="0">
                  <a:pos x="38" y="0"/>
                </a:cxn>
                <a:cxn ang="0">
                  <a:pos x="38" y="0"/>
                </a:cxn>
                <a:cxn ang="0">
                  <a:pos x="38" y="5"/>
                </a:cxn>
                <a:cxn ang="0">
                  <a:pos x="38" y="5"/>
                </a:cxn>
                <a:cxn ang="0">
                  <a:pos x="19" y="9"/>
                </a:cxn>
                <a:cxn ang="0">
                  <a:pos x="6" y="5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8" h="9">
                  <a:moveTo>
                    <a:pt x="0" y="0"/>
                  </a:moveTo>
                  <a:lnTo>
                    <a:pt x="0" y="0"/>
                  </a:lnTo>
                  <a:lnTo>
                    <a:pt x="12" y="0"/>
                  </a:lnTo>
                  <a:lnTo>
                    <a:pt x="19" y="0"/>
                  </a:lnTo>
                  <a:lnTo>
                    <a:pt x="31" y="0"/>
                  </a:lnTo>
                  <a:lnTo>
                    <a:pt x="38" y="0"/>
                  </a:lnTo>
                  <a:lnTo>
                    <a:pt x="38" y="0"/>
                  </a:lnTo>
                  <a:lnTo>
                    <a:pt x="38" y="5"/>
                  </a:lnTo>
                  <a:lnTo>
                    <a:pt x="38" y="5"/>
                  </a:lnTo>
                  <a:lnTo>
                    <a:pt x="19" y="9"/>
                  </a:lnTo>
                  <a:lnTo>
                    <a:pt x="6" y="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33" name="Freeform 1809"/>
            <p:cNvSpPr>
              <a:spLocks/>
            </p:cNvSpPr>
            <p:nvPr/>
          </p:nvSpPr>
          <p:spPr bwMode="auto">
            <a:xfrm>
              <a:off x="5634038" y="2020888"/>
              <a:ext cx="100013" cy="6350"/>
            </a:xfrm>
            <a:custGeom>
              <a:avLst/>
              <a:gdLst/>
              <a:ahLst/>
              <a:cxnLst>
                <a:cxn ang="0">
                  <a:pos x="63" y="4"/>
                </a:cxn>
                <a:cxn ang="0">
                  <a:pos x="63" y="4"/>
                </a:cxn>
                <a:cxn ang="0">
                  <a:pos x="44" y="4"/>
                </a:cxn>
                <a:cxn ang="0">
                  <a:pos x="25" y="4"/>
                </a:cxn>
                <a:cxn ang="0">
                  <a:pos x="6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25" y="0"/>
                </a:cxn>
                <a:cxn ang="0">
                  <a:pos x="51" y="0"/>
                </a:cxn>
                <a:cxn ang="0">
                  <a:pos x="63" y="4"/>
                </a:cxn>
                <a:cxn ang="0">
                  <a:pos x="63" y="4"/>
                </a:cxn>
              </a:cxnLst>
              <a:rect l="0" t="0" r="r" b="b"/>
              <a:pathLst>
                <a:path w="63" h="4">
                  <a:moveTo>
                    <a:pt x="63" y="4"/>
                  </a:moveTo>
                  <a:lnTo>
                    <a:pt x="63" y="4"/>
                  </a:lnTo>
                  <a:lnTo>
                    <a:pt x="44" y="4"/>
                  </a:lnTo>
                  <a:lnTo>
                    <a:pt x="25" y="4"/>
                  </a:lnTo>
                  <a:lnTo>
                    <a:pt x="6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25" y="0"/>
                  </a:lnTo>
                  <a:lnTo>
                    <a:pt x="51" y="0"/>
                  </a:lnTo>
                  <a:lnTo>
                    <a:pt x="63" y="4"/>
                  </a:lnTo>
                  <a:lnTo>
                    <a:pt x="63" y="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34" name="Freeform 1810"/>
            <p:cNvSpPr>
              <a:spLocks/>
            </p:cNvSpPr>
            <p:nvPr/>
          </p:nvSpPr>
          <p:spPr bwMode="auto">
            <a:xfrm>
              <a:off x="5564188" y="2012951"/>
              <a:ext cx="49213" cy="14288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31" y="0"/>
                </a:cxn>
                <a:cxn ang="0">
                  <a:pos x="31" y="9"/>
                </a:cxn>
                <a:cxn ang="0">
                  <a:pos x="31" y="9"/>
                </a:cxn>
                <a:cxn ang="0">
                  <a:pos x="31" y="9"/>
                </a:cxn>
                <a:cxn ang="0">
                  <a:pos x="25" y="9"/>
                </a:cxn>
                <a:cxn ang="0">
                  <a:pos x="25" y="9"/>
                </a:cxn>
                <a:cxn ang="0">
                  <a:pos x="25" y="9"/>
                </a:cxn>
                <a:cxn ang="0">
                  <a:pos x="12" y="9"/>
                </a:cxn>
                <a:cxn ang="0">
                  <a:pos x="6" y="9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9" y="5"/>
                </a:cxn>
                <a:cxn ang="0">
                  <a:pos x="25" y="5"/>
                </a:cxn>
                <a:cxn ang="0">
                  <a:pos x="31" y="0"/>
                </a:cxn>
                <a:cxn ang="0">
                  <a:pos x="31" y="0"/>
                </a:cxn>
              </a:cxnLst>
              <a:rect l="0" t="0" r="r" b="b"/>
              <a:pathLst>
                <a:path w="31" h="9">
                  <a:moveTo>
                    <a:pt x="31" y="0"/>
                  </a:moveTo>
                  <a:lnTo>
                    <a:pt x="31" y="0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31" y="9"/>
                  </a:lnTo>
                  <a:lnTo>
                    <a:pt x="25" y="9"/>
                  </a:lnTo>
                  <a:lnTo>
                    <a:pt x="25" y="9"/>
                  </a:lnTo>
                  <a:lnTo>
                    <a:pt x="25" y="9"/>
                  </a:lnTo>
                  <a:lnTo>
                    <a:pt x="12" y="9"/>
                  </a:lnTo>
                  <a:lnTo>
                    <a:pt x="6" y="9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5"/>
                  </a:lnTo>
                  <a:lnTo>
                    <a:pt x="25" y="5"/>
                  </a:lnTo>
                  <a:lnTo>
                    <a:pt x="31" y="0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35" name="Freeform 1811"/>
            <p:cNvSpPr>
              <a:spLocks/>
            </p:cNvSpPr>
            <p:nvPr/>
          </p:nvSpPr>
          <p:spPr bwMode="auto">
            <a:xfrm>
              <a:off x="5643563" y="1863726"/>
              <a:ext cx="60325" cy="14288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7" y="0"/>
                </a:cxn>
                <a:cxn ang="0">
                  <a:pos x="7" y="4"/>
                </a:cxn>
                <a:cxn ang="0">
                  <a:pos x="13" y="4"/>
                </a:cxn>
                <a:cxn ang="0">
                  <a:pos x="19" y="4"/>
                </a:cxn>
                <a:cxn ang="0">
                  <a:pos x="32" y="4"/>
                </a:cxn>
                <a:cxn ang="0">
                  <a:pos x="38" y="4"/>
                </a:cxn>
                <a:cxn ang="0">
                  <a:pos x="38" y="9"/>
                </a:cxn>
                <a:cxn ang="0">
                  <a:pos x="38" y="9"/>
                </a:cxn>
                <a:cxn ang="0">
                  <a:pos x="13" y="9"/>
                </a:cxn>
                <a:cxn ang="0">
                  <a:pos x="0" y="9"/>
                </a:cxn>
                <a:cxn ang="0">
                  <a:pos x="7" y="0"/>
                </a:cxn>
                <a:cxn ang="0">
                  <a:pos x="7" y="0"/>
                </a:cxn>
              </a:cxnLst>
              <a:rect l="0" t="0" r="r" b="b"/>
              <a:pathLst>
                <a:path w="38" h="9">
                  <a:moveTo>
                    <a:pt x="7" y="0"/>
                  </a:moveTo>
                  <a:lnTo>
                    <a:pt x="7" y="0"/>
                  </a:lnTo>
                  <a:lnTo>
                    <a:pt x="7" y="4"/>
                  </a:lnTo>
                  <a:lnTo>
                    <a:pt x="13" y="4"/>
                  </a:lnTo>
                  <a:lnTo>
                    <a:pt x="19" y="4"/>
                  </a:lnTo>
                  <a:lnTo>
                    <a:pt x="32" y="4"/>
                  </a:lnTo>
                  <a:lnTo>
                    <a:pt x="38" y="4"/>
                  </a:lnTo>
                  <a:lnTo>
                    <a:pt x="38" y="9"/>
                  </a:lnTo>
                  <a:lnTo>
                    <a:pt x="38" y="9"/>
                  </a:lnTo>
                  <a:lnTo>
                    <a:pt x="13" y="9"/>
                  </a:lnTo>
                  <a:lnTo>
                    <a:pt x="0" y="9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36" name="Freeform 1812"/>
            <p:cNvSpPr>
              <a:spLocks/>
            </p:cNvSpPr>
            <p:nvPr/>
          </p:nvSpPr>
          <p:spPr bwMode="auto">
            <a:xfrm>
              <a:off x="4870450" y="4175126"/>
              <a:ext cx="863600" cy="292100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19" y="0"/>
                </a:cxn>
                <a:cxn ang="0">
                  <a:pos x="0" y="63"/>
                </a:cxn>
                <a:cxn ang="0">
                  <a:pos x="0" y="94"/>
                </a:cxn>
                <a:cxn ang="0">
                  <a:pos x="0" y="103"/>
                </a:cxn>
                <a:cxn ang="0">
                  <a:pos x="0" y="112"/>
                </a:cxn>
                <a:cxn ang="0">
                  <a:pos x="6" y="153"/>
                </a:cxn>
                <a:cxn ang="0">
                  <a:pos x="6" y="153"/>
                </a:cxn>
                <a:cxn ang="0">
                  <a:pos x="6" y="162"/>
                </a:cxn>
                <a:cxn ang="0">
                  <a:pos x="13" y="166"/>
                </a:cxn>
                <a:cxn ang="0">
                  <a:pos x="19" y="171"/>
                </a:cxn>
                <a:cxn ang="0">
                  <a:pos x="25" y="171"/>
                </a:cxn>
                <a:cxn ang="0">
                  <a:pos x="25" y="171"/>
                </a:cxn>
                <a:cxn ang="0">
                  <a:pos x="108" y="175"/>
                </a:cxn>
                <a:cxn ang="0">
                  <a:pos x="146" y="171"/>
                </a:cxn>
                <a:cxn ang="0">
                  <a:pos x="165" y="166"/>
                </a:cxn>
                <a:cxn ang="0">
                  <a:pos x="171" y="162"/>
                </a:cxn>
                <a:cxn ang="0">
                  <a:pos x="171" y="153"/>
                </a:cxn>
                <a:cxn ang="0">
                  <a:pos x="171" y="153"/>
                </a:cxn>
                <a:cxn ang="0">
                  <a:pos x="234" y="166"/>
                </a:cxn>
                <a:cxn ang="0">
                  <a:pos x="285" y="180"/>
                </a:cxn>
                <a:cxn ang="0">
                  <a:pos x="329" y="184"/>
                </a:cxn>
                <a:cxn ang="0">
                  <a:pos x="329" y="184"/>
                </a:cxn>
                <a:cxn ang="0">
                  <a:pos x="418" y="184"/>
                </a:cxn>
                <a:cxn ang="0">
                  <a:pos x="487" y="184"/>
                </a:cxn>
                <a:cxn ang="0">
                  <a:pos x="544" y="175"/>
                </a:cxn>
                <a:cxn ang="0">
                  <a:pos x="544" y="175"/>
                </a:cxn>
                <a:cxn ang="0">
                  <a:pos x="544" y="171"/>
                </a:cxn>
                <a:cxn ang="0">
                  <a:pos x="538" y="157"/>
                </a:cxn>
                <a:cxn ang="0">
                  <a:pos x="525" y="148"/>
                </a:cxn>
                <a:cxn ang="0">
                  <a:pos x="506" y="139"/>
                </a:cxn>
                <a:cxn ang="0">
                  <a:pos x="481" y="130"/>
                </a:cxn>
                <a:cxn ang="0">
                  <a:pos x="449" y="126"/>
                </a:cxn>
                <a:cxn ang="0">
                  <a:pos x="449" y="126"/>
                </a:cxn>
                <a:cxn ang="0">
                  <a:pos x="361" y="112"/>
                </a:cxn>
                <a:cxn ang="0">
                  <a:pos x="348" y="108"/>
                </a:cxn>
                <a:cxn ang="0">
                  <a:pos x="329" y="99"/>
                </a:cxn>
                <a:cxn ang="0">
                  <a:pos x="329" y="99"/>
                </a:cxn>
                <a:cxn ang="0">
                  <a:pos x="285" y="67"/>
                </a:cxn>
                <a:cxn ang="0">
                  <a:pos x="285" y="67"/>
                </a:cxn>
                <a:cxn ang="0">
                  <a:pos x="266" y="31"/>
                </a:cxn>
                <a:cxn ang="0">
                  <a:pos x="266" y="31"/>
                </a:cxn>
                <a:cxn ang="0">
                  <a:pos x="203" y="31"/>
                </a:cxn>
                <a:cxn ang="0">
                  <a:pos x="139" y="27"/>
                </a:cxn>
                <a:cxn ang="0">
                  <a:pos x="82" y="18"/>
                </a:cxn>
                <a:cxn ang="0">
                  <a:pos x="19" y="0"/>
                </a:cxn>
                <a:cxn ang="0">
                  <a:pos x="19" y="0"/>
                </a:cxn>
              </a:cxnLst>
              <a:rect l="0" t="0" r="r" b="b"/>
              <a:pathLst>
                <a:path w="544" h="184">
                  <a:moveTo>
                    <a:pt x="19" y="0"/>
                  </a:moveTo>
                  <a:lnTo>
                    <a:pt x="19" y="0"/>
                  </a:lnTo>
                  <a:lnTo>
                    <a:pt x="0" y="63"/>
                  </a:lnTo>
                  <a:lnTo>
                    <a:pt x="0" y="94"/>
                  </a:lnTo>
                  <a:lnTo>
                    <a:pt x="0" y="103"/>
                  </a:lnTo>
                  <a:lnTo>
                    <a:pt x="0" y="112"/>
                  </a:lnTo>
                  <a:lnTo>
                    <a:pt x="6" y="153"/>
                  </a:lnTo>
                  <a:lnTo>
                    <a:pt x="6" y="153"/>
                  </a:lnTo>
                  <a:lnTo>
                    <a:pt x="6" y="162"/>
                  </a:lnTo>
                  <a:lnTo>
                    <a:pt x="13" y="166"/>
                  </a:lnTo>
                  <a:lnTo>
                    <a:pt x="19" y="171"/>
                  </a:lnTo>
                  <a:lnTo>
                    <a:pt x="25" y="171"/>
                  </a:lnTo>
                  <a:lnTo>
                    <a:pt x="25" y="171"/>
                  </a:lnTo>
                  <a:lnTo>
                    <a:pt x="108" y="175"/>
                  </a:lnTo>
                  <a:lnTo>
                    <a:pt x="146" y="171"/>
                  </a:lnTo>
                  <a:lnTo>
                    <a:pt x="165" y="166"/>
                  </a:lnTo>
                  <a:lnTo>
                    <a:pt x="171" y="162"/>
                  </a:lnTo>
                  <a:lnTo>
                    <a:pt x="171" y="153"/>
                  </a:lnTo>
                  <a:lnTo>
                    <a:pt x="171" y="153"/>
                  </a:lnTo>
                  <a:lnTo>
                    <a:pt x="234" y="166"/>
                  </a:lnTo>
                  <a:lnTo>
                    <a:pt x="285" y="180"/>
                  </a:lnTo>
                  <a:lnTo>
                    <a:pt x="329" y="184"/>
                  </a:lnTo>
                  <a:lnTo>
                    <a:pt x="329" y="184"/>
                  </a:lnTo>
                  <a:lnTo>
                    <a:pt x="418" y="184"/>
                  </a:lnTo>
                  <a:lnTo>
                    <a:pt x="487" y="184"/>
                  </a:lnTo>
                  <a:lnTo>
                    <a:pt x="544" y="175"/>
                  </a:lnTo>
                  <a:lnTo>
                    <a:pt x="544" y="175"/>
                  </a:lnTo>
                  <a:lnTo>
                    <a:pt x="544" y="171"/>
                  </a:lnTo>
                  <a:lnTo>
                    <a:pt x="538" y="157"/>
                  </a:lnTo>
                  <a:lnTo>
                    <a:pt x="525" y="148"/>
                  </a:lnTo>
                  <a:lnTo>
                    <a:pt x="506" y="139"/>
                  </a:lnTo>
                  <a:lnTo>
                    <a:pt x="481" y="130"/>
                  </a:lnTo>
                  <a:lnTo>
                    <a:pt x="449" y="126"/>
                  </a:lnTo>
                  <a:lnTo>
                    <a:pt x="449" y="126"/>
                  </a:lnTo>
                  <a:lnTo>
                    <a:pt x="361" y="112"/>
                  </a:lnTo>
                  <a:lnTo>
                    <a:pt x="348" y="108"/>
                  </a:lnTo>
                  <a:lnTo>
                    <a:pt x="329" y="99"/>
                  </a:lnTo>
                  <a:lnTo>
                    <a:pt x="329" y="99"/>
                  </a:lnTo>
                  <a:lnTo>
                    <a:pt x="285" y="67"/>
                  </a:lnTo>
                  <a:lnTo>
                    <a:pt x="285" y="67"/>
                  </a:lnTo>
                  <a:lnTo>
                    <a:pt x="266" y="31"/>
                  </a:lnTo>
                  <a:lnTo>
                    <a:pt x="266" y="31"/>
                  </a:lnTo>
                  <a:lnTo>
                    <a:pt x="203" y="31"/>
                  </a:lnTo>
                  <a:lnTo>
                    <a:pt x="139" y="27"/>
                  </a:lnTo>
                  <a:lnTo>
                    <a:pt x="82" y="18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01010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37" name="Freeform 1813"/>
            <p:cNvSpPr>
              <a:spLocks/>
            </p:cNvSpPr>
            <p:nvPr/>
          </p:nvSpPr>
          <p:spPr bwMode="auto">
            <a:xfrm>
              <a:off x="4508500" y="1292226"/>
              <a:ext cx="331788" cy="236538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25" y="0"/>
                </a:cxn>
                <a:cxn ang="0">
                  <a:pos x="0" y="41"/>
                </a:cxn>
                <a:cxn ang="0">
                  <a:pos x="0" y="41"/>
                </a:cxn>
                <a:cxn ang="0">
                  <a:pos x="51" y="90"/>
                </a:cxn>
                <a:cxn ang="0">
                  <a:pos x="95" y="126"/>
                </a:cxn>
                <a:cxn ang="0">
                  <a:pos x="127" y="149"/>
                </a:cxn>
                <a:cxn ang="0">
                  <a:pos x="127" y="149"/>
                </a:cxn>
                <a:cxn ang="0">
                  <a:pos x="139" y="149"/>
                </a:cxn>
                <a:cxn ang="0">
                  <a:pos x="158" y="144"/>
                </a:cxn>
                <a:cxn ang="0">
                  <a:pos x="184" y="126"/>
                </a:cxn>
                <a:cxn ang="0">
                  <a:pos x="209" y="95"/>
                </a:cxn>
                <a:cxn ang="0">
                  <a:pos x="209" y="95"/>
                </a:cxn>
                <a:cxn ang="0">
                  <a:pos x="89" y="23"/>
                </a:cxn>
                <a:cxn ang="0">
                  <a:pos x="89" y="23"/>
                </a:cxn>
                <a:cxn ang="0">
                  <a:pos x="25" y="0"/>
                </a:cxn>
                <a:cxn ang="0">
                  <a:pos x="25" y="0"/>
                </a:cxn>
              </a:cxnLst>
              <a:rect l="0" t="0" r="r" b="b"/>
              <a:pathLst>
                <a:path w="209" h="149">
                  <a:moveTo>
                    <a:pt x="25" y="0"/>
                  </a:moveTo>
                  <a:lnTo>
                    <a:pt x="25" y="0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51" y="90"/>
                  </a:lnTo>
                  <a:lnTo>
                    <a:pt x="95" y="126"/>
                  </a:lnTo>
                  <a:lnTo>
                    <a:pt x="127" y="149"/>
                  </a:lnTo>
                  <a:lnTo>
                    <a:pt x="127" y="149"/>
                  </a:lnTo>
                  <a:lnTo>
                    <a:pt x="139" y="149"/>
                  </a:lnTo>
                  <a:lnTo>
                    <a:pt x="158" y="144"/>
                  </a:lnTo>
                  <a:lnTo>
                    <a:pt x="184" y="126"/>
                  </a:lnTo>
                  <a:lnTo>
                    <a:pt x="209" y="95"/>
                  </a:lnTo>
                  <a:lnTo>
                    <a:pt x="209" y="95"/>
                  </a:lnTo>
                  <a:lnTo>
                    <a:pt x="89" y="23"/>
                  </a:lnTo>
                  <a:lnTo>
                    <a:pt x="89" y="23"/>
                  </a:lnTo>
                  <a:lnTo>
                    <a:pt x="25" y="0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38" name="Freeform 1814"/>
            <p:cNvSpPr>
              <a:spLocks noEditPoints="1"/>
            </p:cNvSpPr>
            <p:nvPr/>
          </p:nvSpPr>
          <p:spPr bwMode="auto">
            <a:xfrm>
              <a:off x="4037013" y="928688"/>
              <a:ext cx="1768475" cy="3667125"/>
            </a:xfrm>
            <a:custGeom>
              <a:avLst/>
              <a:gdLst/>
              <a:ahLst/>
              <a:cxnLst>
                <a:cxn ang="0">
                  <a:pos x="936" y="265"/>
                </a:cxn>
                <a:cxn ang="0">
                  <a:pos x="873" y="171"/>
                </a:cxn>
                <a:cxn ang="0">
                  <a:pos x="810" y="153"/>
                </a:cxn>
                <a:cxn ang="0">
                  <a:pos x="734" y="153"/>
                </a:cxn>
                <a:cxn ang="0">
                  <a:pos x="677" y="162"/>
                </a:cxn>
                <a:cxn ang="0">
                  <a:pos x="664" y="220"/>
                </a:cxn>
                <a:cxn ang="0">
                  <a:pos x="772" y="283"/>
                </a:cxn>
                <a:cxn ang="0">
                  <a:pos x="835" y="346"/>
                </a:cxn>
                <a:cxn ang="0">
                  <a:pos x="772" y="413"/>
                </a:cxn>
                <a:cxn ang="0">
                  <a:pos x="664" y="351"/>
                </a:cxn>
                <a:cxn ang="0">
                  <a:pos x="538" y="333"/>
                </a:cxn>
                <a:cxn ang="0">
                  <a:pos x="576" y="324"/>
                </a:cxn>
                <a:cxn ang="0">
                  <a:pos x="601" y="292"/>
                </a:cxn>
                <a:cxn ang="0">
                  <a:pos x="601" y="279"/>
                </a:cxn>
                <a:cxn ang="0">
                  <a:pos x="614" y="256"/>
                </a:cxn>
                <a:cxn ang="0">
                  <a:pos x="652" y="211"/>
                </a:cxn>
                <a:cxn ang="0">
                  <a:pos x="664" y="175"/>
                </a:cxn>
                <a:cxn ang="0">
                  <a:pos x="677" y="108"/>
                </a:cxn>
                <a:cxn ang="0">
                  <a:pos x="658" y="45"/>
                </a:cxn>
                <a:cxn ang="0">
                  <a:pos x="436" y="4"/>
                </a:cxn>
                <a:cxn ang="0">
                  <a:pos x="335" y="153"/>
                </a:cxn>
                <a:cxn ang="0">
                  <a:pos x="493" y="324"/>
                </a:cxn>
                <a:cxn ang="0">
                  <a:pos x="297" y="270"/>
                </a:cxn>
                <a:cxn ang="0">
                  <a:pos x="107" y="373"/>
                </a:cxn>
                <a:cxn ang="0">
                  <a:pos x="44" y="476"/>
                </a:cxn>
                <a:cxn ang="0">
                  <a:pos x="6" y="643"/>
                </a:cxn>
                <a:cxn ang="0">
                  <a:pos x="19" y="863"/>
                </a:cxn>
                <a:cxn ang="0">
                  <a:pos x="145" y="1038"/>
                </a:cxn>
                <a:cxn ang="0">
                  <a:pos x="209" y="1186"/>
                </a:cxn>
                <a:cxn ang="0">
                  <a:pos x="278" y="1236"/>
                </a:cxn>
                <a:cxn ang="0">
                  <a:pos x="259" y="1393"/>
                </a:cxn>
                <a:cxn ang="0">
                  <a:pos x="221" y="1726"/>
                </a:cxn>
                <a:cxn ang="0">
                  <a:pos x="247" y="2099"/>
                </a:cxn>
                <a:cxn ang="0">
                  <a:pos x="240" y="2243"/>
                </a:cxn>
                <a:cxn ang="0">
                  <a:pos x="430" y="2301"/>
                </a:cxn>
                <a:cxn ang="0">
                  <a:pos x="639" y="2297"/>
                </a:cxn>
                <a:cxn ang="0">
                  <a:pos x="500" y="2175"/>
                </a:cxn>
                <a:cxn ang="0">
                  <a:pos x="455" y="2108"/>
                </a:cxn>
                <a:cxn ang="0">
                  <a:pos x="462" y="1991"/>
                </a:cxn>
                <a:cxn ang="0">
                  <a:pos x="468" y="1721"/>
                </a:cxn>
                <a:cxn ang="0">
                  <a:pos x="550" y="1501"/>
                </a:cxn>
                <a:cxn ang="0">
                  <a:pos x="645" y="1555"/>
                </a:cxn>
                <a:cxn ang="0">
                  <a:pos x="626" y="1712"/>
                </a:cxn>
                <a:cxn ang="0">
                  <a:pos x="557" y="2009"/>
                </a:cxn>
                <a:cxn ang="0">
                  <a:pos x="740" y="2099"/>
                </a:cxn>
                <a:cxn ang="0">
                  <a:pos x="854" y="1968"/>
                </a:cxn>
                <a:cxn ang="0">
                  <a:pos x="911" y="1636"/>
                </a:cxn>
                <a:cxn ang="0">
                  <a:pos x="924" y="1483"/>
                </a:cxn>
                <a:cxn ang="0">
                  <a:pos x="860" y="1124"/>
                </a:cxn>
                <a:cxn ang="0">
                  <a:pos x="759" y="786"/>
                </a:cxn>
                <a:cxn ang="0">
                  <a:pos x="734" y="607"/>
                </a:cxn>
                <a:cxn ang="0">
                  <a:pos x="1057" y="593"/>
                </a:cxn>
                <a:cxn ang="0">
                  <a:pos x="1019" y="310"/>
                </a:cxn>
                <a:cxn ang="0">
                  <a:pos x="702" y="216"/>
                </a:cxn>
                <a:cxn ang="0">
                  <a:pos x="690" y="184"/>
                </a:cxn>
                <a:cxn ang="0">
                  <a:pos x="721" y="207"/>
                </a:cxn>
                <a:cxn ang="0">
                  <a:pos x="746" y="220"/>
                </a:cxn>
                <a:cxn ang="0">
                  <a:pos x="266" y="876"/>
                </a:cxn>
                <a:cxn ang="0">
                  <a:pos x="240" y="867"/>
                </a:cxn>
                <a:cxn ang="0">
                  <a:pos x="228" y="822"/>
                </a:cxn>
                <a:cxn ang="0">
                  <a:pos x="240" y="777"/>
                </a:cxn>
                <a:cxn ang="0">
                  <a:pos x="272" y="813"/>
                </a:cxn>
              </a:cxnLst>
              <a:rect l="0" t="0" r="r" b="b"/>
              <a:pathLst>
                <a:path w="1114" h="2310">
                  <a:moveTo>
                    <a:pt x="1019" y="310"/>
                  </a:moveTo>
                  <a:lnTo>
                    <a:pt x="1019" y="310"/>
                  </a:lnTo>
                  <a:lnTo>
                    <a:pt x="1000" y="306"/>
                  </a:lnTo>
                  <a:lnTo>
                    <a:pt x="974" y="292"/>
                  </a:lnTo>
                  <a:lnTo>
                    <a:pt x="974" y="292"/>
                  </a:lnTo>
                  <a:lnTo>
                    <a:pt x="936" y="265"/>
                  </a:lnTo>
                  <a:lnTo>
                    <a:pt x="936" y="265"/>
                  </a:lnTo>
                  <a:lnTo>
                    <a:pt x="930" y="256"/>
                  </a:lnTo>
                  <a:lnTo>
                    <a:pt x="924" y="247"/>
                  </a:lnTo>
                  <a:lnTo>
                    <a:pt x="898" y="238"/>
                  </a:lnTo>
                  <a:lnTo>
                    <a:pt x="898" y="238"/>
                  </a:lnTo>
                  <a:lnTo>
                    <a:pt x="898" y="229"/>
                  </a:lnTo>
                  <a:lnTo>
                    <a:pt x="886" y="198"/>
                  </a:lnTo>
                  <a:lnTo>
                    <a:pt x="873" y="171"/>
                  </a:lnTo>
                  <a:lnTo>
                    <a:pt x="860" y="157"/>
                  </a:lnTo>
                  <a:lnTo>
                    <a:pt x="841" y="153"/>
                  </a:lnTo>
                  <a:lnTo>
                    <a:pt x="841" y="153"/>
                  </a:lnTo>
                  <a:lnTo>
                    <a:pt x="829" y="153"/>
                  </a:lnTo>
                  <a:lnTo>
                    <a:pt x="822" y="153"/>
                  </a:lnTo>
                  <a:lnTo>
                    <a:pt x="810" y="153"/>
                  </a:lnTo>
                  <a:lnTo>
                    <a:pt x="810" y="153"/>
                  </a:lnTo>
                  <a:lnTo>
                    <a:pt x="791" y="148"/>
                  </a:lnTo>
                  <a:lnTo>
                    <a:pt x="778" y="148"/>
                  </a:lnTo>
                  <a:lnTo>
                    <a:pt x="772" y="153"/>
                  </a:lnTo>
                  <a:lnTo>
                    <a:pt x="772" y="157"/>
                  </a:lnTo>
                  <a:lnTo>
                    <a:pt x="772" y="157"/>
                  </a:lnTo>
                  <a:lnTo>
                    <a:pt x="746" y="153"/>
                  </a:lnTo>
                  <a:lnTo>
                    <a:pt x="734" y="153"/>
                  </a:lnTo>
                  <a:lnTo>
                    <a:pt x="728" y="157"/>
                  </a:lnTo>
                  <a:lnTo>
                    <a:pt x="721" y="162"/>
                  </a:lnTo>
                  <a:lnTo>
                    <a:pt x="721" y="162"/>
                  </a:lnTo>
                  <a:lnTo>
                    <a:pt x="709" y="157"/>
                  </a:lnTo>
                  <a:lnTo>
                    <a:pt x="690" y="157"/>
                  </a:lnTo>
                  <a:lnTo>
                    <a:pt x="677" y="162"/>
                  </a:lnTo>
                  <a:lnTo>
                    <a:pt x="677" y="162"/>
                  </a:lnTo>
                  <a:lnTo>
                    <a:pt x="664" y="175"/>
                  </a:lnTo>
                  <a:lnTo>
                    <a:pt x="664" y="175"/>
                  </a:lnTo>
                  <a:lnTo>
                    <a:pt x="652" y="207"/>
                  </a:lnTo>
                  <a:lnTo>
                    <a:pt x="652" y="207"/>
                  </a:lnTo>
                  <a:lnTo>
                    <a:pt x="652" y="211"/>
                  </a:lnTo>
                  <a:lnTo>
                    <a:pt x="652" y="211"/>
                  </a:lnTo>
                  <a:lnTo>
                    <a:pt x="664" y="220"/>
                  </a:lnTo>
                  <a:lnTo>
                    <a:pt x="683" y="238"/>
                  </a:lnTo>
                  <a:lnTo>
                    <a:pt x="683" y="238"/>
                  </a:lnTo>
                  <a:lnTo>
                    <a:pt x="715" y="256"/>
                  </a:lnTo>
                  <a:lnTo>
                    <a:pt x="715" y="256"/>
                  </a:lnTo>
                  <a:lnTo>
                    <a:pt x="721" y="265"/>
                  </a:lnTo>
                  <a:lnTo>
                    <a:pt x="740" y="274"/>
                  </a:lnTo>
                  <a:lnTo>
                    <a:pt x="772" y="283"/>
                  </a:lnTo>
                  <a:lnTo>
                    <a:pt x="816" y="292"/>
                  </a:lnTo>
                  <a:lnTo>
                    <a:pt x="816" y="292"/>
                  </a:lnTo>
                  <a:lnTo>
                    <a:pt x="822" y="306"/>
                  </a:lnTo>
                  <a:lnTo>
                    <a:pt x="829" y="310"/>
                  </a:lnTo>
                  <a:lnTo>
                    <a:pt x="829" y="319"/>
                  </a:lnTo>
                  <a:lnTo>
                    <a:pt x="829" y="319"/>
                  </a:lnTo>
                  <a:lnTo>
                    <a:pt x="835" y="346"/>
                  </a:lnTo>
                  <a:lnTo>
                    <a:pt x="860" y="382"/>
                  </a:lnTo>
                  <a:lnTo>
                    <a:pt x="892" y="427"/>
                  </a:lnTo>
                  <a:lnTo>
                    <a:pt x="892" y="449"/>
                  </a:lnTo>
                  <a:lnTo>
                    <a:pt x="892" y="449"/>
                  </a:lnTo>
                  <a:lnTo>
                    <a:pt x="873" y="440"/>
                  </a:lnTo>
                  <a:lnTo>
                    <a:pt x="835" y="427"/>
                  </a:lnTo>
                  <a:lnTo>
                    <a:pt x="772" y="413"/>
                  </a:lnTo>
                  <a:lnTo>
                    <a:pt x="772" y="413"/>
                  </a:lnTo>
                  <a:lnTo>
                    <a:pt x="746" y="395"/>
                  </a:lnTo>
                  <a:lnTo>
                    <a:pt x="702" y="369"/>
                  </a:lnTo>
                  <a:lnTo>
                    <a:pt x="702" y="369"/>
                  </a:lnTo>
                  <a:lnTo>
                    <a:pt x="690" y="360"/>
                  </a:lnTo>
                  <a:lnTo>
                    <a:pt x="677" y="355"/>
                  </a:lnTo>
                  <a:lnTo>
                    <a:pt x="664" y="351"/>
                  </a:lnTo>
                  <a:lnTo>
                    <a:pt x="664" y="351"/>
                  </a:lnTo>
                  <a:lnTo>
                    <a:pt x="645" y="346"/>
                  </a:lnTo>
                  <a:lnTo>
                    <a:pt x="601" y="346"/>
                  </a:lnTo>
                  <a:lnTo>
                    <a:pt x="601" y="346"/>
                  </a:lnTo>
                  <a:lnTo>
                    <a:pt x="576" y="342"/>
                  </a:lnTo>
                  <a:lnTo>
                    <a:pt x="557" y="337"/>
                  </a:lnTo>
                  <a:lnTo>
                    <a:pt x="538" y="333"/>
                  </a:lnTo>
                  <a:lnTo>
                    <a:pt x="531" y="328"/>
                  </a:lnTo>
                  <a:lnTo>
                    <a:pt x="525" y="324"/>
                  </a:lnTo>
                  <a:lnTo>
                    <a:pt x="525" y="324"/>
                  </a:lnTo>
                  <a:lnTo>
                    <a:pt x="538" y="328"/>
                  </a:lnTo>
                  <a:lnTo>
                    <a:pt x="563" y="328"/>
                  </a:lnTo>
                  <a:lnTo>
                    <a:pt x="563" y="328"/>
                  </a:lnTo>
                  <a:lnTo>
                    <a:pt x="576" y="324"/>
                  </a:lnTo>
                  <a:lnTo>
                    <a:pt x="582" y="315"/>
                  </a:lnTo>
                  <a:lnTo>
                    <a:pt x="588" y="306"/>
                  </a:lnTo>
                  <a:lnTo>
                    <a:pt x="588" y="306"/>
                  </a:lnTo>
                  <a:lnTo>
                    <a:pt x="588" y="297"/>
                  </a:lnTo>
                  <a:lnTo>
                    <a:pt x="595" y="292"/>
                  </a:lnTo>
                  <a:lnTo>
                    <a:pt x="595" y="292"/>
                  </a:lnTo>
                  <a:lnTo>
                    <a:pt x="601" y="292"/>
                  </a:lnTo>
                  <a:lnTo>
                    <a:pt x="601" y="288"/>
                  </a:lnTo>
                  <a:lnTo>
                    <a:pt x="607" y="283"/>
                  </a:lnTo>
                  <a:lnTo>
                    <a:pt x="607" y="283"/>
                  </a:lnTo>
                  <a:lnTo>
                    <a:pt x="601" y="283"/>
                  </a:lnTo>
                  <a:lnTo>
                    <a:pt x="601" y="279"/>
                  </a:lnTo>
                  <a:lnTo>
                    <a:pt x="601" y="279"/>
                  </a:lnTo>
                  <a:lnTo>
                    <a:pt x="601" y="279"/>
                  </a:lnTo>
                  <a:lnTo>
                    <a:pt x="607" y="279"/>
                  </a:lnTo>
                  <a:lnTo>
                    <a:pt x="614" y="274"/>
                  </a:lnTo>
                  <a:lnTo>
                    <a:pt x="614" y="270"/>
                  </a:lnTo>
                  <a:lnTo>
                    <a:pt x="614" y="270"/>
                  </a:lnTo>
                  <a:lnTo>
                    <a:pt x="614" y="261"/>
                  </a:lnTo>
                  <a:lnTo>
                    <a:pt x="614" y="256"/>
                  </a:lnTo>
                  <a:lnTo>
                    <a:pt x="614" y="256"/>
                  </a:lnTo>
                  <a:lnTo>
                    <a:pt x="614" y="256"/>
                  </a:lnTo>
                  <a:lnTo>
                    <a:pt x="639" y="256"/>
                  </a:lnTo>
                  <a:lnTo>
                    <a:pt x="652" y="256"/>
                  </a:lnTo>
                  <a:lnTo>
                    <a:pt x="652" y="256"/>
                  </a:lnTo>
                  <a:lnTo>
                    <a:pt x="652" y="234"/>
                  </a:lnTo>
                  <a:lnTo>
                    <a:pt x="652" y="211"/>
                  </a:lnTo>
                  <a:lnTo>
                    <a:pt x="652" y="211"/>
                  </a:lnTo>
                  <a:lnTo>
                    <a:pt x="652" y="207"/>
                  </a:lnTo>
                  <a:lnTo>
                    <a:pt x="652" y="207"/>
                  </a:lnTo>
                  <a:lnTo>
                    <a:pt x="652" y="193"/>
                  </a:lnTo>
                  <a:lnTo>
                    <a:pt x="652" y="184"/>
                  </a:lnTo>
                  <a:lnTo>
                    <a:pt x="652" y="184"/>
                  </a:lnTo>
                  <a:lnTo>
                    <a:pt x="664" y="175"/>
                  </a:lnTo>
                  <a:lnTo>
                    <a:pt x="664" y="175"/>
                  </a:lnTo>
                  <a:lnTo>
                    <a:pt x="664" y="171"/>
                  </a:lnTo>
                  <a:lnTo>
                    <a:pt x="664" y="171"/>
                  </a:lnTo>
                  <a:lnTo>
                    <a:pt x="671" y="153"/>
                  </a:lnTo>
                  <a:lnTo>
                    <a:pt x="677" y="135"/>
                  </a:lnTo>
                  <a:lnTo>
                    <a:pt x="671" y="112"/>
                  </a:lnTo>
                  <a:lnTo>
                    <a:pt x="671" y="112"/>
                  </a:lnTo>
                  <a:lnTo>
                    <a:pt x="677" y="108"/>
                  </a:lnTo>
                  <a:lnTo>
                    <a:pt x="683" y="103"/>
                  </a:lnTo>
                  <a:lnTo>
                    <a:pt x="696" y="94"/>
                  </a:lnTo>
                  <a:lnTo>
                    <a:pt x="696" y="85"/>
                  </a:lnTo>
                  <a:lnTo>
                    <a:pt x="671" y="63"/>
                  </a:lnTo>
                  <a:lnTo>
                    <a:pt x="671" y="63"/>
                  </a:lnTo>
                  <a:lnTo>
                    <a:pt x="671" y="54"/>
                  </a:lnTo>
                  <a:lnTo>
                    <a:pt x="658" y="45"/>
                  </a:lnTo>
                  <a:lnTo>
                    <a:pt x="639" y="36"/>
                  </a:lnTo>
                  <a:lnTo>
                    <a:pt x="614" y="22"/>
                  </a:lnTo>
                  <a:lnTo>
                    <a:pt x="576" y="13"/>
                  </a:lnTo>
                  <a:lnTo>
                    <a:pt x="525" y="4"/>
                  </a:lnTo>
                  <a:lnTo>
                    <a:pt x="455" y="0"/>
                  </a:lnTo>
                  <a:lnTo>
                    <a:pt x="455" y="0"/>
                  </a:lnTo>
                  <a:lnTo>
                    <a:pt x="436" y="4"/>
                  </a:lnTo>
                  <a:lnTo>
                    <a:pt x="411" y="9"/>
                  </a:lnTo>
                  <a:lnTo>
                    <a:pt x="386" y="22"/>
                  </a:lnTo>
                  <a:lnTo>
                    <a:pt x="360" y="40"/>
                  </a:lnTo>
                  <a:lnTo>
                    <a:pt x="341" y="67"/>
                  </a:lnTo>
                  <a:lnTo>
                    <a:pt x="335" y="103"/>
                  </a:lnTo>
                  <a:lnTo>
                    <a:pt x="335" y="153"/>
                  </a:lnTo>
                  <a:lnTo>
                    <a:pt x="335" y="153"/>
                  </a:lnTo>
                  <a:lnTo>
                    <a:pt x="341" y="157"/>
                  </a:lnTo>
                  <a:lnTo>
                    <a:pt x="348" y="180"/>
                  </a:lnTo>
                  <a:lnTo>
                    <a:pt x="341" y="207"/>
                  </a:lnTo>
                  <a:lnTo>
                    <a:pt x="335" y="220"/>
                  </a:lnTo>
                  <a:lnTo>
                    <a:pt x="329" y="234"/>
                  </a:lnTo>
                  <a:lnTo>
                    <a:pt x="493" y="324"/>
                  </a:lnTo>
                  <a:lnTo>
                    <a:pt x="493" y="324"/>
                  </a:lnTo>
                  <a:lnTo>
                    <a:pt x="455" y="351"/>
                  </a:lnTo>
                  <a:lnTo>
                    <a:pt x="424" y="373"/>
                  </a:lnTo>
                  <a:lnTo>
                    <a:pt x="424" y="373"/>
                  </a:lnTo>
                  <a:lnTo>
                    <a:pt x="360" y="324"/>
                  </a:lnTo>
                  <a:lnTo>
                    <a:pt x="303" y="279"/>
                  </a:lnTo>
                  <a:lnTo>
                    <a:pt x="297" y="270"/>
                  </a:lnTo>
                  <a:lnTo>
                    <a:pt x="297" y="270"/>
                  </a:lnTo>
                  <a:lnTo>
                    <a:pt x="253" y="319"/>
                  </a:lnTo>
                  <a:lnTo>
                    <a:pt x="253" y="319"/>
                  </a:lnTo>
                  <a:lnTo>
                    <a:pt x="202" y="346"/>
                  </a:lnTo>
                  <a:lnTo>
                    <a:pt x="158" y="364"/>
                  </a:lnTo>
                  <a:lnTo>
                    <a:pt x="133" y="373"/>
                  </a:lnTo>
                  <a:lnTo>
                    <a:pt x="107" y="373"/>
                  </a:lnTo>
                  <a:lnTo>
                    <a:pt x="107" y="373"/>
                  </a:lnTo>
                  <a:lnTo>
                    <a:pt x="95" y="378"/>
                  </a:lnTo>
                  <a:lnTo>
                    <a:pt x="69" y="391"/>
                  </a:lnTo>
                  <a:lnTo>
                    <a:pt x="57" y="404"/>
                  </a:lnTo>
                  <a:lnTo>
                    <a:pt x="50" y="422"/>
                  </a:lnTo>
                  <a:lnTo>
                    <a:pt x="44" y="445"/>
                  </a:lnTo>
                  <a:lnTo>
                    <a:pt x="44" y="476"/>
                  </a:lnTo>
                  <a:lnTo>
                    <a:pt x="44" y="476"/>
                  </a:lnTo>
                  <a:lnTo>
                    <a:pt x="44" y="512"/>
                  </a:lnTo>
                  <a:lnTo>
                    <a:pt x="31" y="553"/>
                  </a:lnTo>
                  <a:lnTo>
                    <a:pt x="12" y="602"/>
                  </a:lnTo>
                  <a:lnTo>
                    <a:pt x="12" y="602"/>
                  </a:lnTo>
                  <a:lnTo>
                    <a:pt x="12" y="607"/>
                  </a:lnTo>
                  <a:lnTo>
                    <a:pt x="6" y="643"/>
                  </a:lnTo>
                  <a:lnTo>
                    <a:pt x="6" y="643"/>
                  </a:lnTo>
                  <a:lnTo>
                    <a:pt x="6" y="643"/>
                  </a:lnTo>
                  <a:lnTo>
                    <a:pt x="6" y="643"/>
                  </a:lnTo>
                  <a:lnTo>
                    <a:pt x="0" y="742"/>
                  </a:lnTo>
                  <a:lnTo>
                    <a:pt x="0" y="791"/>
                  </a:lnTo>
                  <a:lnTo>
                    <a:pt x="6" y="836"/>
                  </a:lnTo>
                  <a:lnTo>
                    <a:pt x="6" y="836"/>
                  </a:lnTo>
                  <a:lnTo>
                    <a:pt x="19" y="863"/>
                  </a:lnTo>
                  <a:lnTo>
                    <a:pt x="31" y="890"/>
                  </a:lnTo>
                  <a:lnTo>
                    <a:pt x="69" y="939"/>
                  </a:lnTo>
                  <a:lnTo>
                    <a:pt x="107" y="989"/>
                  </a:lnTo>
                  <a:lnTo>
                    <a:pt x="139" y="1038"/>
                  </a:lnTo>
                  <a:lnTo>
                    <a:pt x="139" y="1038"/>
                  </a:lnTo>
                  <a:lnTo>
                    <a:pt x="145" y="1038"/>
                  </a:lnTo>
                  <a:lnTo>
                    <a:pt x="145" y="1038"/>
                  </a:lnTo>
                  <a:lnTo>
                    <a:pt x="158" y="1065"/>
                  </a:lnTo>
                  <a:lnTo>
                    <a:pt x="158" y="1065"/>
                  </a:lnTo>
                  <a:lnTo>
                    <a:pt x="164" y="1083"/>
                  </a:lnTo>
                  <a:lnTo>
                    <a:pt x="177" y="1106"/>
                  </a:lnTo>
                  <a:lnTo>
                    <a:pt x="202" y="1137"/>
                  </a:lnTo>
                  <a:lnTo>
                    <a:pt x="202" y="1137"/>
                  </a:lnTo>
                  <a:lnTo>
                    <a:pt x="209" y="1186"/>
                  </a:lnTo>
                  <a:lnTo>
                    <a:pt x="209" y="1218"/>
                  </a:lnTo>
                  <a:lnTo>
                    <a:pt x="209" y="1236"/>
                  </a:lnTo>
                  <a:lnTo>
                    <a:pt x="209" y="1236"/>
                  </a:lnTo>
                  <a:lnTo>
                    <a:pt x="240" y="1236"/>
                  </a:lnTo>
                  <a:lnTo>
                    <a:pt x="266" y="1236"/>
                  </a:lnTo>
                  <a:lnTo>
                    <a:pt x="278" y="1236"/>
                  </a:lnTo>
                  <a:lnTo>
                    <a:pt x="278" y="1236"/>
                  </a:lnTo>
                  <a:lnTo>
                    <a:pt x="272" y="1245"/>
                  </a:lnTo>
                  <a:lnTo>
                    <a:pt x="259" y="1272"/>
                  </a:lnTo>
                  <a:lnTo>
                    <a:pt x="247" y="1308"/>
                  </a:lnTo>
                  <a:lnTo>
                    <a:pt x="247" y="1326"/>
                  </a:lnTo>
                  <a:lnTo>
                    <a:pt x="253" y="1348"/>
                  </a:lnTo>
                  <a:lnTo>
                    <a:pt x="253" y="1348"/>
                  </a:lnTo>
                  <a:lnTo>
                    <a:pt x="259" y="1393"/>
                  </a:lnTo>
                  <a:lnTo>
                    <a:pt x="266" y="1456"/>
                  </a:lnTo>
                  <a:lnTo>
                    <a:pt x="266" y="1546"/>
                  </a:lnTo>
                  <a:lnTo>
                    <a:pt x="266" y="1546"/>
                  </a:lnTo>
                  <a:lnTo>
                    <a:pt x="259" y="1591"/>
                  </a:lnTo>
                  <a:lnTo>
                    <a:pt x="247" y="1631"/>
                  </a:lnTo>
                  <a:lnTo>
                    <a:pt x="228" y="1694"/>
                  </a:lnTo>
                  <a:lnTo>
                    <a:pt x="221" y="1726"/>
                  </a:lnTo>
                  <a:lnTo>
                    <a:pt x="215" y="1762"/>
                  </a:lnTo>
                  <a:lnTo>
                    <a:pt x="215" y="1811"/>
                  </a:lnTo>
                  <a:lnTo>
                    <a:pt x="215" y="1870"/>
                  </a:lnTo>
                  <a:lnTo>
                    <a:pt x="215" y="1870"/>
                  </a:lnTo>
                  <a:lnTo>
                    <a:pt x="228" y="1977"/>
                  </a:lnTo>
                  <a:lnTo>
                    <a:pt x="240" y="2049"/>
                  </a:lnTo>
                  <a:lnTo>
                    <a:pt x="247" y="2099"/>
                  </a:lnTo>
                  <a:lnTo>
                    <a:pt x="247" y="2135"/>
                  </a:lnTo>
                  <a:lnTo>
                    <a:pt x="247" y="2135"/>
                  </a:lnTo>
                  <a:lnTo>
                    <a:pt x="240" y="2162"/>
                  </a:lnTo>
                  <a:lnTo>
                    <a:pt x="240" y="2180"/>
                  </a:lnTo>
                  <a:lnTo>
                    <a:pt x="240" y="2193"/>
                  </a:lnTo>
                  <a:lnTo>
                    <a:pt x="240" y="2193"/>
                  </a:lnTo>
                  <a:lnTo>
                    <a:pt x="240" y="2243"/>
                  </a:lnTo>
                  <a:lnTo>
                    <a:pt x="310" y="2261"/>
                  </a:lnTo>
                  <a:lnTo>
                    <a:pt x="348" y="2261"/>
                  </a:lnTo>
                  <a:lnTo>
                    <a:pt x="348" y="2261"/>
                  </a:lnTo>
                  <a:lnTo>
                    <a:pt x="354" y="2270"/>
                  </a:lnTo>
                  <a:lnTo>
                    <a:pt x="379" y="2283"/>
                  </a:lnTo>
                  <a:lnTo>
                    <a:pt x="405" y="2292"/>
                  </a:lnTo>
                  <a:lnTo>
                    <a:pt x="430" y="2301"/>
                  </a:lnTo>
                  <a:lnTo>
                    <a:pt x="462" y="2306"/>
                  </a:lnTo>
                  <a:lnTo>
                    <a:pt x="506" y="2310"/>
                  </a:lnTo>
                  <a:lnTo>
                    <a:pt x="506" y="2310"/>
                  </a:lnTo>
                  <a:lnTo>
                    <a:pt x="588" y="2306"/>
                  </a:lnTo>
                  <a:lnTo>
                    <a:pt x="626" y="2301"/>
                  </a:lnTo>
                  <a:lnTo>
                    <a:pt x="639" y="2301"/>
                  </a:lnTo>
                  <a:lnTo>
                    <a:pt x="639" y="2297"/>
                  </a:lnTo>
                  <a:lnTo>
                    <a:pt x="639" y="2297"/>
                  </a:lnTo>
                  <a:lnTo>
                    <a:pt x="639" y="2288"/>
                  </a:lnTo>
                  <a:lnTo>
                    <a:pt x="633" y="2274"/>
                  </a:lnTo>
                  <a:lnTo>
                    <a:pt x="620" y="2261"/>
                  </a:lnTo>
                  <a:lnTo>
                    <a:pt x="620" y="2261"/>
                  </a:lnTo>
                  <a:lnTo>
                    <a:pt x="544" y="2211"/>
                  </a:lnTo>
                  <a:lnTo>
                    <a:pt x="500" y="2175"/>
                  </a:lnTo>
                  <a:lnTo>
                    <a:pt x="481" y="2162"/>
                  </a:lnTo>
                  <a:lnTo>
                    <a:pt x="468" y="2148"/>
                  </a:lnTo>
                  <a:lnTo>
                    <a:pt x="468" y="2148"/>
                  </a:lnTo>
                  <a:lnTo>
                    <a:pt x="468" y="2135"/>
                  </a:lnTo>
                  <a:lnTo>
                    <a:pt x="462" y="2126"/>
                  </a:lnTo>
                  <a:lnTo>
                    <a:pt x="462" y="2126"/>
                  </a:lnTo>
                  <a:lnTo>
                    <a:pt x="455" y="2108"/>
                  </a:lnTo>
                  <a:lnTo>
                    <a:pt x="449" y="2099"/>
                  </a:lnTo>
                  <a:lnTo>
                    <a:pt x="449" y="2099"/>
                  </a:lnTo>
                  <a:lnTo>
                    <a:pt x="449" y="2076"/>
                  </a:lnTo>
                  <a:lnTo>
                    <a:pt x="449" y="2076"/>
                  </a:lnTo>
                  <a:lnTo>
                    <a:pt x="455" y="2027"/>
                  </a:lnTo>
                  <a:lnTo>
                    <a:pt x="462" y="1991"/>
                  </a:lnTo>
                  <a:lnTo>
                    <a:pt x="462" y="1991"/>
                  </a:lnTo>
                  <a:lnTo>
                    <a:pt x="455" y="1973"/>
                  </a:lnTo>
                  <a:lnTo>
                    <a:pt x="443" y="1950"/>
                  </a:lnTo>
                  <a:lnTo>
                    <a:pt x="443" y="1950"/>
                  </a:lnTo>
                  <a:lnTo>
                    <a:pt x="455" y="1838"/>
                  </a:lnTo>
                  <a:lnTo>
                    <a:pt x="462" y="1762"/>
                  </a:lnTo>
                  <a:lnTo>
                    <a:pt x="468" y="1721"/>
                  </a:lnTo>
                  <a:lnTo>
                    <a:pt x="468" y="1721"/>
                  </a:lnTo>
                  <a:lnTo>
                    <a:pt x="481" y="1694"/>
                  </a:lnTo>
                  <a:lnTo>
                    <a:pt x="487" y="1654"/>
                  </a:lnTo>
                  <a:lnTo>
                    <a:pt x="500" y="1600"/>
                  </a:lnTo>
                  <a:lnTo>
                    <a:pt x="500" y="1600"/>
                  </a:lnTo>
                  <a:lnTo>
                    <a:pt x="506" y="1586"/>
                  </a:lnTo>
                  <a:lnTo>
                    <a:pt x="525" y="1555"/>
                  </a:lnTo>
                  <a:lnTo>
                    <a:pt x="550" y="1501"/>
                  </a:lnTo>
                  <a:lnTo>
                    <a:pt x="569" y="1420"/>
                  </a:lnTo>
                  <a:lnTo>
                    <a:pt x="569" y="1420"/>
                  </a:lnTo>
                  <a:lnTo>
                    <a:pt x="576" y="1416"/>
                  </a:lnTo>
                  <a:lnTo>
                    <a:pt x="582" y="1411"/>
                  </a:lnTo>
                  <a:lnTo>
                    <a:pt x="582" y="1420"/>
                  </a:lnTo>
                  <a:lnTo>
                    <a:pt x="582" y="1420"/>
                  </a:lnTo>
                  <a:lnTo>
                    <a:pt x="645" y="1555"/>
                  </a:lnTo>
                  <a:lnTo>
                    <a:pt x="645" y="1555"/>
                  </a:lnTo>
                  <a:lnTo>
                    <a:pt x="658" y="1577"/>
                  </a:lnTo>
                  <a:lnTo>
                    <a:pt x="658" y="1600"/>
                  </a:lnTo>
                  <a:lnTo>
                    <a:pt x="652" y="1627"/>
                  </a:lnTo>
                  <a:lnTo>
                    <a:pt x="652" y="1627"/>
                  </a:lnTo>
                  <a:lnTo>
                    <a:pt x="633" y="1672"/>
                  </a:lnTo>
                  <a:lnTo>
                    <a:pt x="626" y="1712"/>
                  </a:lnTo>
                  <a:lnTo>
                    <a:pt x="620" y="1762"/>
                  </a:lnTo>
                  <a:lnTo>
                    <a:pt x="620" y="1762"/>
                  </a:lnTo>
                  <a:lnTo>
                    <a:pt x="601" y="1879"/>
                  </a:lnTo>
                  <a:lnTo>
                    <a:pt x="582" y="1955"/>
                  </a:lnTo>
                  <a:lnTo>
                    <a:pt x="576" y="1995"/>
                  </a:lnTo>
                  <a:lnTo>
                    <a:pt x="576" y="1995"/>
                  </a:lnTo>
                  <a:lnTo>
                    <a:pt x="557" y="2009"/>
                  </a:lnTo>
                  <a:lnTo>
                    <a:pt x="550" y="2022"/>
                  </a:lnTo>
                  <a:lnTo>
                    <a:pt x="550" y="2022"/>
                  </a:lnTo>
                  <a:lnTo>
                    <a:pt x="544" y="2058"/>
                  </a:lnTo>
                  <a:lnTo>
                    <a:pt x="544" y="2058"/>
                  </a:lnTo>
                  <a:lnTo>
                    <a:pt x="601" y="2076"/>
                  </a:lnTo>
                  <a:lnTo>
                    <a:pt x="671" y="2090"/>
                  </a:lnTo>
                  <a:lnTo>
                    <a:pt x="740" y="2099"/>
                  </a:lnTo>
                  <a:lnTo>
                    <a:pt x="803" y="2099"/>
                  </a:lnTo>
                  <a:lnTo>
                    <a:pt x="803" y="2099"/>
                  </a:lnTo>
                  <a:lnTo>
                    <a:pt x="797" y="2067"/>
                  </a:lnTo>
                  <a:lnTo>
                    <a:pt x="797" y="2067"/>
                  </a:lnTo>
                  <a:lnTo>
                    <a:pt x="816" y="2040"/>
                  </a:lnTo>
                  <a:lnTo>
                    <a:pt x="829" y="2009"/>
                  </a:lnTo>
                  <a:lnTo>
                    <a:pt x="854" y="1968"/>
                  </a:lnTo>
                  <a:lnTo>
                    <a:pt x="873" y="1915"/>
                  </a:lnTo>
                  <a:lnTo>
                    <a:pt x="892" y="1847"/>
                  </a:lnTo>
                  <a:lnTo>
                    <a:pt x="905" y="1771"/>
                  </a:lnTo>
                  <a:lnTo>
                    <a:pt x="911" y="1676"/>
                  </a:lnTo>
                  <a:lnTo>
                    <a:pt x="911" y="1676"/>
                  </a:lnTo>
                  <a:lnTo>
                    <a:pt x="911" y="1654"/>
                  </a:lnTo>
                  <a:lnTo>
                    <a:pt x="911" y="1636"/>
                  </a:lnTo>
                  <a:lnTo>
                    <a:pt x="911" y="1627"/>
                  </a:lnTo>
                  <a:lnTo>
                    <a:pt x="911" y="1627"/>
                  </a:lnTo>
                  <a:lnTo>
                    <a:pt x="917" y="1618"/>
                  </a:lnTo>
                  <a:lnTo>
                    <a:pt x="924" y="1591"/>
                  </a:lnTo>
                  <a:lnTo>
                    <a:pt x="924" y="1546"/>
                  </a:lnTo>
                  <a:lnTo>
                    <a:pt x="924" y="1483"/>
                  </a:lnTo>
                  <a:lnTo>
                    <a:pt x="924" y="1483"/>
                  </a:lnTo>
                  <a:lnTo>
                    <a:pt x="905" y="1389"/>
                  </a:lnTo>
                  <a:lnTo>
                    <a:pt x="873" y="1281"/>
                  </a:lnTo>
                  <a:lnTo>
                    <a:pt x="835" y="1159"/>
                  </a:lnTo>
                  <a:lnTo>
                    <a:pt x="835" y="1159"/>
                  </a:lnTo>
                  <a:lnTo>
                    <a:pt x="848" y="1151"/>
                  </a:lnTo>
                  <a:lnTo>
                    <a:pt x="854" y="1142"/>
                  </a:lnTo>
                  <a:lnTo>
                    <a:pt x="860" y="1124"/>
                  </a:lnTo>
                  <a:lnTo>
                    <a:pt x="860" y="1124"/>
                  </a:lnTo>
                  <a:lnTo>
                    <a:pt x="848" y="1079"/>
                  </a:lnTo>
                  <a:lnTo>
                    <a:pt x="822" y="1002"/>
                  </a:lnTo>
                  <a:lnTo>
                    <a:pt x="791" y="890"/>
                  </a:lnTo>
                  <a:lnTo>
                    <a:pt x="791" y="890"/>
                  </a:lnTo>
                  <a:lnTo>
                    <a:pt x="778" y="836"/>
                  </a:lnTo>
                  <a:lnTo>
                    <a:pt x="759" y="786"/>
                  </a:lnTo>
                  <a:lnTo>
                    <a:pt x="759" y="786"/>
                  </a:lnTo>
                  <a:lnTo>
                    <a:pt x="746" y="751"/>
                  </a:lnTo>
                  <a:lnTo>
                    <a:pt x="734" y="715"/>
                  </a:lnTo>
                  <a:lnTo>
                    <a:pt x="734" y="674"/>
                  </a:lnTo>
                  <a:lnTo>
                    <a:pt x="734" y="674"/>
                  </a:lnTo>
                  <a:lnTo>
                    <a:pt x="740" y="638"/>
                  </a:lnTo>
                  <a:lnTo>
                    <a:pt x="734" y="607"/>
                  </a:lnTo>
                  <a:lnTo>
                    <a:pt x="734" y="580"/>
                  </a:lnTo>
                  <a:lnTo>
                    <a:pt x="734" y="580"/>
                  </a:lnTo>
                  <a:lnTo>
                    <a:pt x="784" y="589"/>
                  </a:lnTo>
                  <a:lnTo>
                    <a:pt x="898" y="598"/>
                  </a:lnTo>
                  <a:lnTo>
                    <a:pt x="968" y="602"/>
                  </a:lnTo>
                  <a:lnTo>
                    <a:pt x="1031" y="598"/>
                  </a:lnTo>
                  <a:lnTo>
                    <a:pt x="1057" y="593"/>
                  </a:lnTo>
                  <a:lnTo>
                    <a:pt x="1082" y="589"/>
                  </a:lnTo>
                  <a:lnTo>
                    <a:pt x="1101" y="580"/>
                  </a:lnTo>
                  <a:lnTo>
                    <a:pt x="1114" y="566"/>
                  </a:lnTo>
                  <a:lnTo>
                    <a:pt x="1114" y="566"/>
                  </a:lnTo>
                  <a:lnTo>
                    <a:pt x="1095" y="508"/>
                  </a:lnTo>
                  <a:lnTo>
                    <a:pt x="1069" y="427"/>
                  </a:lnTo>
                  <a:lnTo>
                    <a:pt x="1019" y="310"/>
                  </a:lnTo>
                  <a:lnTo>
                    <a:pt x="1019" y="310"/>
                  </a:lnTo>
                  <a:close/>
                  <a:moveTo>
                    <a:pt x="740" y="229"/>
                  </a:moveTo>
                  <a:lnTo>
                    <a:pt x="740" y="229"/>
                  </a:lnTo>
                  <a:lnTo>
                    <a:pt x="734" y="229"/>
                  </a:lnTo>
                  <a:lnTo>
                    <a:pt x="715" y="225"/>
                  </a:lnTo>
                  <a:lnTo>
                    <a:pt x="715" y="225"/>
                  </a:lnTo>
                  <a:lnTo>
                    <a:pt x="702" y="216"/>
                  </a:lnTo>
                  <a:lnTo>
                    <a:pt x="690" y="202"/>
                  </a:lnTo>
                  <a:lnTo>
                    <a:pt x="690" y="202"/>
                  </a:lnTo>
                  <a:lnTo>
                    <a:pt x="671" y="198"/>
                  </a:lnTo>
                  <a:lnTo>
                    <a:pt x="671" y="198"/>
                  </a:lnTo>
                  <a:lnTo>
                    <a:pt x="683" y="189"/>
                  </a:lnTo>
                  <a:lnTo>
                    <a:pt x="690" y="184"/>
                  </a:lnTo>
                  <a:lnTo>
                    <a:pt x="690" y="184"/>
                  </a:lnTo>
                  <a:lnTo>
                    <a:pt x="715" y="184"/>
                  </a:lnTo>
                  <a:lnTo>
                    <a:pt x="715" y="184"/>
                  </a:lnTo>
                  <a:lnTo>
                    <a:pt x="721" y="189"/>
                  </a:lnTo>
                  <a:lnTo>
                    <a:pt x="721" y="193"/>
                  </a:lnTo>
                  <a:lnTo>
                    <a:pt x="721" y="202"/>
                  </a:lnTo>
                  <a:lnTo>
                    <a:pt x="721" y="202"/>
                  </a:lnTo>
                  <a:lnTo>
                    <a:pt x="721" y="207"/>
                  </a:lnTo>
                  <a:lnTo>
                    <a:pt x="728" y="211"/>
                  </a:lnTo>
                  <a:lnTo>
                    <a:pt x="734" y="216"/>
                  </a:lnTo>
                  <a:lnTo>
                    <a:pt x="734" y="216"/>
                  </a:lnTo>
                  <a:lnTo>
                    <a:pt x="740" y="216"/>
                  </a:lnTo>
                  <a:lnTo>
                    <a:pt x="740" y="216"/>
                  </a:lnTo>
                  <a:lnTo>
                    <a:pt x="746" y="216"/>
                  </a:lnTo>
                  <a:lnTo>
                    <a:pt x="746" y="220"/>
                  </a:lnTo>
                  <a:lnTo>
                    <a:pt x="740" y="229"/>
                  </a:lnTo>
                  <a:lnTo>
                    <a:pt x="740" y="229"/>
                  </a:lnTo>
                  <a:close/>
                  <a:moveTo>
                    <a:pt x="272" y="813"/>
                  </a:moveTo>
                  <a:lnTo>
                    <a:pt x="272" y="813"/>
                  </a:lnTo>
                  <a:lnTo>
                    <a:pt x="272" y="840"/>
                  </a:lnTo>
                  <a:lnTo>
                    <a:pt x="266" y="876"/>
                  </a:lnTo>
                  <a:lnTo>
                    <a:pt x="266" y="876"/>
                  </a:lnTo>
                  <a:lnTo>
                    <a:pt x="259" y="894"/>
                  </a:lnTo>
                  <a:lnTo>
                    <a:pt x="253" y="894"/>
                  </a:lnTo>
                  <a:lnTo>
                    <a:pt x="247" y="890"/>
                  </a:lnTo>
                  <a:lnTo>
                    <a:pt x="247" y="890"/>
                  </a:lnTo>
                  <a:lnTo>
                    <a:pt x="247" y="881"/>
                  </a:lnTo>
                  <a:lnTo>
                    <a:pt x="240" y="867"/>
                  </a:lnTo>
                  <a:lnTo>
                    <a:pt x="240" y="867"/>
                  </a:lnTo>
                  <a:lnTo>
                    <a:pt x="240" y="867"/>
                  </a:lnTo>
                  <a:lnTo>
                    <a:pt x="240" y="867"/>
                  </a:lnTo>
                  <a:lnTo>
                    <a:pt x="234" y="858"/>
                  </a:lnTo>
                  <a:lnTo>
                    <a:pt x="234" y="858"/>
                  </a:lnTo>
                  <a:lnTo>
                    <a:pt x="221" y="845"/>
                  </a:lnTo>
                  <a:lnTo>
                    <a:pt x="221" y="831"/>
                  </a:lnTo>
                  <a:lnTo>
                    <a:pt x="228" y="822"/>
                  </a:lnTo>
                  <a:lnTo>
                    <a:pt x="234" y="809"/>
                  </a:lnTo>
                  <a:lnTo>
                    <a:pt x="234" y="809"/>
                  </a:lnTo>
                  <a:lnTo>
                    <a:pt x="240" y="804"/>
                  </a:lnTo>
                  <a:lnTo>
                    <a:pt x="240" y="791"/>
                  </a:lnTo>
                  <a:lnTo>
                    <a:pt x="240" y="791"/>
                  </a:lnTo>
                  <a:lnTo>
                    <a:pt x="240" y="777"/>
                  </a:lnTo>
                  <a:lnTo>
                    <a:pt x="240" y="777"/>
                  </a:lnTo>
                  <a:lnTo>
                    <a:pt x="240" y="769"/>
                  </a:lnTo>
                  <a:lnTo>
                    <a:pt x="247" y="764"/>
                  </a:lnTo>
                  <a:lnTo>
                    <a:pt x="259" y="782"/>
                  </a:lnTo>
                  <a:lnTo>
                    <a:pt x="259" y="782"/>
                  </a:lnTo>
                  <a:lnTo>
                    <a:pt x="272" y="795"/>
                  </a:lnTo>
                  <a:lnTo>
                    <a:pt x="272" y="813"/>
                  </a:lnTo>
                  <a:lnTo>
                    <a:pt x="272" y="813"/>
                  </a:lnTo>
                  <a:close/>
                </a:path>
              </a:pathLst>
            </a:custGeom>
            <a:solidFill>
              <a:srgbClr val="01010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39" name="Freeform 1815"/>
            <p:cNvSpPr>
              <a:spLocks/>
            </p:cNvSpPr>
            <p:nvPr/>
          </p:nvSpPr>
          <p:spPr bwMode="auto">
            <a:xfrm>
              <a:off x="5072063" y="1206501"/>
              <a:ext cx="19050" cy="57150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0" y="32"/>
                </a:cxn>
                <a:cxn ang="0">
                  <a:pos x="0" y="36"/>
                </a:cxn>
                <a:cxn ang="0">
                  <a:pos x="0" y="36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18"/>
                </a:cxn>
                <a:cxn ang="0">
                  <a:pos x="0" y="32"/>
                </a:cxn>
                <a:cxn ang="0">
                  <a:pos x="0" y="32"/>
                </a:cxn>
              </a:cxnLst>
              <a:rect l="0" t="0" r="r" b="b"/>
              <a:pathLst>
                <a:path w="12" h="36">
                  <a:moveTo>
                    <a:pt x="0" y="32"/>
                  </a:moveTo>
                  <a:lnTo>
                    <a:pt x="0" y="32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18"/>
                  </a:lnTo>
                  <a:lnTo>
                    <a:pt x="0" y="32"/>
                  </a:lnTo>
                  <a:lnTo>
                    <a:pt x="0" y="32"/>
                  </a:lnTo>
                  <a:close/>
                </a:path>
              </a:pathLst>
            </a:custGeom>
            <a:solidFill>
              <a:srgbClr val="01010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40" name="Freeform 1816"/>
            <p:cNvSpPr>
              <a:spLocks noEditPoints="1"/>
            </p:cNvSpPr>
            <p:nvPr/>
          </p:nvSpPr>
          <p:spPr bwMode="auto">
            <a:xfrm>
              <a:off x="4770438" y="1135063"/>
              <a:ext cx="371475" cy="142875"/>
            </a:xfrm>
            <a:custGeom>
              <a:avLst/>
              <a:gdLst/>
              <a:ahLst/>
              <a:cxnLst>
                <a:cxn ang="0">
                  <a:pos x="234" y="59"/>
                </a:cxn>
                <a:cxn ang="0">
                  <a:pos x="234" y="59"/>
                </a:cxn>
                <a:cxn ang="0">
                  <a:pos x="234" y="50"/>
                </a:cxn>
                <a:cxn ang="0">
                  <a:pos x="228" y="45"/>
                </a:cxn>
                <a:cxn ang="0">
                  <a:pos x="228" y="45"/>
                </a:cxn>
                <a:cxn ang="0">
                  <a:pos x="202" y="32"/>
                </a:cxn>
                <a:cxn ang="0">
                  <a:pos x="202" y="32"/>
                </a:cxn>
                <a:cxn ang="0">
                  <a:pos x="171" y="27"/>
                </a:cxn>
                <a:cxn ang="0">
                  <a:pos x="158" y="32"/>
                </a:cxn>
                <a:cxn ang="0">
                  <a:pos x="152" y="36"/>
                </a:cxn>
                <a:cxn ang="0">
                  <a:pos x="145" y="36"/>
                </a:cxn>
                <a:cxn ang="0">
                  <a:pos x="145" y="36"/>
                </a:cxn>
                <a:cxn ang="0">
                  <a:pos x="133" y="32"/>
                </a:cxn>
                <a:cxn ang="0">
                  <a:pos x="63" y="9"/>
                </a:cxn>
                <a:cxn ang="0">
                  <a:pos x="63" y="9"/>
                </a:cxn>
                <a:cxn ang="0">
                  <a:pos x="19" y="0"/>
                </a:cxn>
                <a:cxn ang="0">
                  <a:pos x="0" y="0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0" y="5"/>
                </a:cxn>
                <a:cxn ang="0">
                  <a:pos x="12" y="5"/>
                </a:cxn>
                <a:cxn ang="0">
                  <a:pos x="12" y="5"/>
                </a:cxn>
                <a:cxn ang="0">
                  <a:pos x="57" y="18"/>
                </a:cxn>
                <a:cxn ang="0">
                  <a:pos x="95" y="36"/>
                </a:cxn>
                <a:cxn ang="0">
                  <a:pos x="139" y="54"/>
                </a:cxn>
                <a:cxn ang="0">
                  <a:pos x="139" y="54"/>
                </a:cxn>
                <a:cxn ang="0">
                  <a:pos x="133" y="63"/>
                </a:cxn>
                <a:cxn ang="0">
                  <a:pos x="139" y="72"/>
                </a:cxn>
                <a:cxn ang="0">
                  <a:pos x="145" y="81"/>
                </a:cxn>
                <a:cxn ang="0">
                  <a:pos x="164" y="90"/>
                </a:cxn>
                <a:cxn ang="0">
                  <a:pos x="164" y="90"/>
                </a:cxn>
                <a:cxn ang="0">
                  <a:pos x="183" y="90"/>
                </a:cxn>
                <a:cxn ang="0">
                  <a:pos x="202" y="90"/>
                </a:cxn>
                <a:cxn ang="0">
                  <a:pos x="209" y="86"/>
                </a:cxn>
                <a:cxn ang="0">
                  <a:pos x="221" y="81"/>
                </a:cxn>
                <a:cxn ang="0">
                  <a:pos x="221" y="81"/>
                </a:cxn>
                <a:cxn ang="0">
                  <a:pos x="234" y="68"/>
                </a:cxn>
                <a:cxn ang="0">
                  <a:pos x="234" y="59"/>
                </a:cxn>
                <a:cxn ang="0">
                  <a:pos x="234" y="59"/>
                </a:cxn>
                <a:cxn ang="0">
                  <a:pos x="88" y="68"/>
                </a:cxn>
                <a:cxn ang="0">
                  <a:pos x="88" y="68"/>
                </a:cxn>
                <a:cxn ang="0">
                  <a:pos x="69" y="59"/>
                </a:cxn>
                <a:cxn ang="0">
                  <a:pos x="63" y="54"/>
                </a:cxn>
                <a:cxn ang="0">
                  <a:pos x="63" y="41"/>
                </a:cxn>
                <a:cxn ang="0">
                  <a:pos x="69" y="32"/>
                </a:cxn>
                <a:cxn ang="0">
                  <a:pos x="69" y="32"/>
                </a:cxn>
                <a:cxn ang="0">
                  <a:pos x="76" y="23"/>
                </a:cxn>
                <a:cxn ang="0">
                  <a:pos x="88" y="18"/>
                </a:cxn>
                <a:cxn ang="0">
                  <a:pos x="95" y="18"/>
                </a:cxn>
                <a:cxn ang="0">
                  <a:pos x="107" y="23"/>
                </a:cxn>
                <a:cxn ang="0">
                  <a:pos x="107" y="23"/>
                </a:cxn>
                <a:cxn ang="0">
                  <a:pos x="133" y="32"/>
                </a:cxn>
                <a:cxn ang="0">
                  <a:pos x="139" y="41"/>
                </a:cxn>
                <a:cxn ang="0">
                  <a:pos x="133" y="50"/>
                </a:cxn>
                <a:cxn ang="0">
                  <a:pos x="133" y="50"/>
                </a:cxn>
                <a:cxn ang="0">
                  <a:pos x="126" y="63"/>
                </a:cxn>
                <a:cxn ang="0">
                  <a:pos x="114" y="68"/>
                </a:cxn>
                <a:cxn ang="0">
                  <a:pos x="88" y="68"/>
                </a:cxn>
                <a:cxn ang="0">
                  <a:pos x="88" y="68"/>
                </a:cxn>
              </a:cxnLst>
              <a:rect l="0" t="0" r="r" b="b"/>
              <a:pathLst>
                <a:path w="234" h="90">
                  <a:moveTo>
                    <a:pt x="234" y="59"/>
                  </a:moveTo>
                  <a:lnTo>
                    <a:pt x="234" y="59"/>
                  </a:lnTo>
                  <a:lnTo>
                    <a:pt x="234" y="50"/>
                  </a:lnTo>
                  <a:lnTo>
                    <a:pt x="228" y="45"/>
                  </a:lnTo>
                  <a:lnTo>
                    <a:pt x="228" y="45"/>
                  </a:lnTo>
                  <a:lnTo>
                    <a:pt x="202" y="32"/>
                  </a:lnTo>
                  <a:lnTo>
                    <a:pt x="202" y="32"/>
                  </a:lnTo>
                  <a:lnTo>
                    <a:pt x="171" y="27"/>
                  </a:lnTo>
                  <a:lnTo>
                    <a:pt x="158" y="32"/>
                  </a:lnTo>
                  <a:lnTo>
                    <a:pt x="152" y="36"/>
                  </a:lnTo>
                  <a:lnTo>
                    <a:pt x="145" y="36"/>
                  </a:lnTo>
                  <a:lnTo>
                    <a:pt x="145" y="36"/>
                  </a:lnTo>
                  <a:lnTo>
                    <a:pt x="133" y="32"/>
                  </a:lnTo>
                  <a:lnTo>
                    <a:pt x="63" y="9"/>
                  </a:lnTo>
                  <a:lnTo>
                    <a:pt x="63" y="9"/>
                  </a:lnTo>
                  <a:lnTo>
                    <a:pt x="19" y="0"/>
                  </a:lnTo>
                  <a:lnTo>
                    <a:pt x="0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12" y="5"/>
                  </a:lnTo>
                  <a:lnTo>
                    <a:pt x="12" y="5"/>
                  </a:lnTo>
                  <a:lnTo>
                    <a:pt x="57" y="18"/>
                  </a:lnTo>
                  <a:lnTo>
                    <a:pt x="95" y="36"/>
                  </a:lnTo>
                  <a:lnTo>
                    <a:pt x="139" y="54"/>
                  </a:lnTo>
                  <a:lnTo>
                    <a:pt x="139" y="54"/>
                  </a:lnTo>
                  <a:lnTo>
                    <a:pt x="133" y="63"/>
                  </a:lnTo>
                  <a:lnTo>
                    <a:pt x="139" y="72"/>
                  </a:lnTo>
                  <a:lnTo>
                    <a:pt x="145" y="81"/>
                  </a:lnTo>
                  <a:lnTo>
                    <a:pt x="164" y="90"/>
                  </a:lnTo>
                  <a:lnTo>
                    <a:pt x="164" y="90"/>
                  </a:lnTo>
                  <a:lnTo>
                    <a:pt x="183" y="90"/>
                  </a:lnTo>
                  <a:lnTo>
                    <a:pt x="202" y="90"/>
                  </a:lnTo>
                  <a:lnTo>
                    <a:pt x="209" y="86"/>
                  </a:lnTo>
                  <a:lnTo>
                    <a:pt x="221" y="81"/>
                  </a:lnTo>
                  <a:lnTo>
                    <a:pt x="221" y="81"/>
                  </a:lnTo>
                  <a:lnTo>
                    <a:pt x="234" y="68"/>
                  </a:lnTo>
                  <a:lnTo>
                    <a:pt x="234" y="59"/>
                  </a:lnTo>
                  <a:lnTo>
                    <a:pt x="234" y="59"/>
                  </a:lnTo>
                  <a:close/>
                  <a:moveTo>
                    <a:pt x="88" y="68"/>
                  </a:moveTo>
                  <a:lnTo>
                    <a:pt x="88" y="68"/>
                  </a:lnTo>
                  <a:lnTo>
                    <a:pt x="69" y="59"/>
                  </a:lnTo>
                  <a:lnTo>
                    <a:pt x="63" y="54"/>
                  </a:lnTo>
                  <a:lnTo>
                    <a:pt x="63" y="41"/>
                  </a:lnTo>
                  <a:lnTo>
                    <a:pt x="69" y="32"/>
                  </a:lnTo>
                  <a:lnTo>
                    <a:pt x="69" y="32"/>
                  </a:lnTo>
                  <a:lnTo>
                    <a:pt x="76" y="23"/>
                  </a:lnTo>
                  <a:lnTo>
                    <a:pt x="88" y="18"/>
                  </a:lnTo>
                  <a:lnTo>
                    <a:pt x="95" y="18"/>
                  </a:lnTo>
                  <a:lnTo>
                    <a:pt x="107" y="23"/>
                  </a:lnTo>
                  <a:lnTo>
                    <a:pt x="107" y="23"/>
                  </a:lnTo>
                  <a:lnTo>
                    <a:pt x="133" y="32"/>
                  </a:lnTo>
                  <a:lnTo>
                    <a:pt x="139" y="41"/>
                  </a:lnTo>
                  <a:lnTo>
                    <a:pt x="133" y="50"/>
                  </a:lnTo>
                  <a:lnTo>
                    <a:pt x="133" y="50"/>
                  </a:lnTo>
                  <a:lnTo>
                    <a:pt x="126" y="63"/>
                  </a:lnTo>
                  <a:lnTo>
                    <a:pt x="114" y="68"/>
                  </a:lnTo>
                  <a:lnTo>
                    <a:pt x="88" y="68"/>
                  </a:lnTo>
                  <a:lnTo>
                    <a:pt x="88" y="68"/>
                  </a:lnTo>
                  <a:close/>
                </a:path>
              </a:pathLst>
            </a:custGeom>
            <a:solidFill>
              <a:srgbClr val="01010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41" name="Freeform 1817"/>
            <p:cNvSpPr>
              <a:spLocks/>
            </p:cNvSpPr>
            <p:nvPr/>
          </p:nvSpPr>
          <p:spPr bwMode="auto">
            <a:xfrm>
              <a:off x="4740275" y="1428751"/>
              <a:ext cx="241300" cy="584200"/>
            </a:xfrm>
            <a:custGeom>
              <a:avLst/>
              <a:gdLst/>
              <a:ahLst/>
              <a:cxnLst>
                <a:cxn ang="0">
                  <a:pos x="0" y="45"/>
                </a:cxn>
                <a:cxn ang="0">
                  <a:pos x="0" y="45"/>
                </a:cxn>
                <a:cxn ang="0">
                  <a:pos x="12" y="49"/>
                </a:cxn>
                <a:cxn ang="0">
                  <a:pos x="25" y="63"/>
                </a:cxn>
                <a:cxn ang="0">
                  <a:pos x="38" y="85"/>
                </a:cxn>
                <a:cxn ang="0">
                  <a:pos x="38" y="85"/>
                </a:cxn>
                <a:cxn ang="0">
                  <a:pos x="63" y="152"/>
                </a:cxn>
                <a:cxn ang="0">
                  <a:pos x="88" y="224"/>
                </a:cxn>
                <a:cxn ang="0">
                  <a:pos x="88" y="224"/>
                </a:cxn>
                <a:cxn ang="0">
                  <a:pos x="114" y="265"/>
                </a:cxn>
                <a:cxn ang="0">
                  <a:pos x="139" y="305"/>
                </a:cxn>
                <a:cxn ang="0">
                  <a:pos x="139" y="305"/>
                </a:cxn>
                <a:cxn ang="0">
                  <a:pos x="145" y="337"/>
                </a:cxn>
                <a:cxn ang="0">
                  <a:pos x="145" y="368"/>
                </a:cxn>
                <a:cxn ang="0">
                  <a:pos x="145" y="368"/>
                </a:cxn>
                <a:cxn ang="0">
                  <a:pos x="152" y="328"/>
                </a:cxn>
                <a:cxn ang="0">
                  <a:pos x="152" y="287"/>
                </a:cxn>
                <a:cxn ang="0">
                  <a:pos x="139" y="193"/>
                </a:cxn>
                <a:cxn ang="0">
                  <a:pos x="126" y="103"/>
                </a:cxn>
                <a:cxn ang="0">
                  <a:pos x="107" y="22"/>
                </a:cxn>
                <a:cxn ang="0">
                  <a:pos x="107" y="22"/>
                </a:cxn>
                <a:cxn ang="0">
                  <a:pos x="101" y="18"/>
                </a:cxn>
                <a:cxn ang="0">
                  <a:pos x="88" y="18"/>
                </a:cxn>
                <a:cxn ang="0">
                  <a:pos x="69" y="18"/>
                </a:cxn>
                <a:cxn ang="0">
                  <a:pos x="57" y="13"/>
                </a:cxn>
                <a:cxn ang="0">
                  <a:pos x="57" y="13"/>
                </a:cxn>
                <a:cxn ang="0">
                  <a:pos x="44" y="4"/>
                </a:cxn>
                <a:cxn ang="0">
                  <a:pos x="38" y="4"/>
                </a:cxn>
                <a:cxn ang="0">
                  <a:pos x="25" y="0"/>
                </a:cxn>
                <a:cxn ang="0">
                  <a:pos x="25" y="0"/>
                </a:cxn>
                <a:cxn ang="0">
                  <a:pos x="12" y="13"/>
                </a:cxn>
                <a:cxn ang="0">
                  <a:pos x="6" y="36"/>
                </a:cxn>
                <a:cxn ang="0">
                  <a:pos x="0" y="45"/>
                </a:cxn>
              </a:cxnLst>
              <a:rect l="0" t="0" r="r" b="b"/>
              <a:pathLst>
                <a:path w="152" h="368">
                  <a:moveTo>
                    <a:pt x="0" y="45"/>
                  </a:moveTo>
                  <a:lnTo>
                    <a:pt x="0" y="45"/>
                  </a:lnTo>
                  <a:lnTo>
                    <a:pt x="12" y="49"/>
                  </a:lnTo>
                  <a:lnTo>
                    <a:pt x="25" y="63"/>
                  </a:lnTo>
                  <a:lnTo>
                    <a:pt x="38" y="85"/>
                  </a:lnTo>
                  <a:lnTo>
                    <a:pt x="38" y="85"/>
                  </a:lnTo>
                  <a:lnTo>
                    <a:pt x="63" y="152"/>
                  </a:lnTo>
                  <a:lnTo>
                    <a:pt x="88" y="224"/>
                  </a:lnTo>
                  <a:lnTo>
                    <a:pt x="88" y="224"/>
                  </a:lnTo>
                  <a:lnTo>
                    <a:pt x="114" y="265"/>
                  </a:lnTo>
                  <a:lnTo>
                    <a:pt x="139" y="305"/>
                  </a:lnTo>
                  <a:lnTo>
                    <a:pt x="139" y="305"/>
                  </a:lnTo>
                  <a:lnTo>
                    <a:pt x="145" y="337"/>
                  </a:lnTo>
                  <a:lnTo>
                    <a:pt x="145" y="368"/>
                  </a:lnTo>
                  <a:lnTo>
                    <a:pt x="145" y="368"/>
                  </a:lnTo>
                  <a:lnTo>
                    <a:pt x="152" y="328"/>
                  </a:lnTo>
                  <a:lnTo>
                    <a:pt x="152" y="287"/>
                  </a:lnTo>
                  <a:lnTo>
                    <a:pt x="139" y="193"/>
                  </a:lnTo>
                  <a:lnTo>
                    <a:pt x="126" y="103"/>
                  </a:lnTo>
                  <a:lnTo>
                    <a:pt x="107" y="22"/>
                  </a:lnTo>
                  <a:lnTo>
                    <a:pt x="107" y="22"/>
                  </a:lnTo>
                  <a:lnTo>
                    <a:pt x="101" y="18"/>
                  </a:lnTo>
                  <a:lnTo>
                    <a:pt x="88" y="18"/>
                  </a:lnTo>
                  <a:lnTo>
                    <a:pt x="69" y="18"/>
                  </a:lnTo>
                  <a:lnTo>
                    <a:pt x="57" y="13"/>
                  </a:lnTo>
                  <a:lnTo>
                    <a:pt x="57" y="13"/>
                  </a:lnTo>
                  <a:lnTo>
                    <a:pt x="44" y="4"/>
                  </a:lnTo>
                  <a:lnTo>
                    <a:pt x="38" y="4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12" y="13"/>
                  </a:lnTo>
                  <a:lnTo>
                    <a:pt x="6" y="36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42" name="Freeform 1818"/>
            <p:cNvSpPr>
              <a:spLocks/>
            </p:cNvSpPr>
            <p:nvPr/>
          </p:nvSpPr>
          <p:spPr bwMode="auto">
            <a:xfrm>
              <a:off x="4800600" y="1435101"/>
              <a:ext cx="230188" cy="620713"/>
            </a:xfrm>
            <a:custGeom>
              <a:avLst/>
              <a:gdLst/>
              <a:ahLst/>
              <a:cxnLst>
                <a:cxn ang="0">
                  <a:pos x="12" y="5"/>
                </a:cxn>
                <a:cxn ang="0">
                  <a:pos x="0" y="14"/>
                </a:cxn>
                <a:cxn ang="0">
                  <a:pos x="25" y="45"/>
                </a:cxn>
                <a:cxn ang="0">
                  <a:pos x="25" y="45"/>
                </a:cxn>
                <a:cxn ang="0">
                  <a:pos x="31" y="72"/>
                </a:cxn>
                <a:cxn ang="0">
                  <a:pos x="44" y="99"/>
                </a:cxn>
                <a:cxn ang="0">
                  <a:pos x="44" y="99"/>
                </a:cxn>
                <a:cxn ang="0">
                  <a:pos x="50" y="175"/>
                </a:cxn>
                <a:cxn ang="0">
                  <a:pos x="50" y="175"/>
                </a:cxn>
                <a:cxn ang="0">
                  <a:pos x="50" y="265"/>
                </a:cxn>
                <a:cxn ang="0">
                  <a:pos x="88" y="364"/>
                </a:cxn>
                <a:cxn ang="0">
                  <a:pos x="114" y="391"/>
                </a:cxn>
                <a:cxn ang="0">
                  <a:pos x="145" y="306"/>
                </a:cxn>
                <a:cxn ang="0">
                  <a:pos x="95" y="121"/>
                </a:cxn>
                <a:cxn ang="0">
                  <a:pos x="50" y="41"/>
                </a:cxn>
                <a:cxn ang="0">
                  <a:pos x="57" y="14"/>
                </a:cxn>
                <a:cxn ang="0">
                  <a:pos x="57" y="14"/>
                </a:cxn>
                <a:cxn ang="0">
                  <a:pos x="44" y="5"/>
                </a:cxn>
                <a:cxn ang="0">
                  <a:pos x="25" y="0"/>
                </a:cxn>
                <a:cxn ang="0">
                  <a:pos x="19" y="0"/>
                </a:cxn>
                <a:cxn ang="0">
                  <a:pos x="12" y="5"/>
                </a:cxn>
                <a:cxn ang="0">
                  <a:pos x="12" y="5"/>
                </a:cxn>
              </a:cxnLst>
              <a:rect l="0" t="0" r="r" b="b"/>
              <a:pathLst>
                <a:path w="145" h="391">
                  <a:moveTo>
                    <a:pt x="12" y="5"/>
                  </a:moveTo>
                  <a:lnTo>
                    <a:pt x="0" y="14"/>
                  </a:lnTo>
                  <a:lnTo>
                    <a:pt x="25" y="45"/>
                  </a:lnTo>
                  <a:lnTo>
                    <a:pt x="25" y="45"/>
                  </a:lnTo>
                  <a:lnTo>
                    <a:pt x="31" y="72"/>
                  </a:lnTo>
                  <a:lnTo>
                    <a:pt x="44" y="99"/>
                  </a:lnTo>
                  <a:lnTo>
                    <a:pt x="44" y="99"/>
                  </a:lnTo>
                  <a:lnTo>
                    <a:pt x="50" y="175"/>
                  </a:lnTo>
                  <a:lnTo>
                    <a:pt x="50" y="175"/>
                  </a:lnTo>
                  <a:lnTo>
                    <a:pt x="50" y="265"/>
                  </a:lnTo>
                  <a:lnTo>
                    <a:pt x="88" y="364"/>
                  </a:lnTo>
                  <a:lnTo>
                    <a:pt x="114" y="391"/>
                  </a:lnTo>
                  <a:lnTo>
                    <a:pt x="145" y="306"/>
                  </a:lnTo>
                  <a:lnTo>
                    <a:pt x="95" y="121"/>
                  </a:lnTo>
                  <a:lnTo>
                    <a:pt x="50" y="41"/>
                  </a:lnTo>
                  <a:lnTo>
                    <a:pt x="57" y="14"/>
                  </a:lnTo>
                  <a:lnTo>
                    <a:pt x="57" y="14"/>
                  </a:lnTo>
                  <a:lnTo>
                    <a:pt x="44" y="5"/>
                  </a:lnTo>
                  <a:lnTo>
                    <a:pt x="25" y="0"/>
                  </a:lnTo>
                  <a:lnTo>
                    <a:pt x="19" y="0"/>
                  </a:lnTo>
                  <a:lnTo>
                    <a:pt x="12" y="5"/>
                  </a:lnTo>
                  <a:lnTo>
                    <a:pt x="12" y="5"/>
                  </a:lnTo>
                  <a:close/>
                </a:path>
              </a:pathLst>
            </a:custGeom>
            <a:solidFill>
              <a:srgbClr val="01010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43" name="Freeform 1819"/>
            <p:cNvSpPr>
              <a:spLocks noEditPoints="1"/>
            </p:cNvSpPr>
            <p:nvPr/>
          </p:nvSpPr>
          <p:spPr bwMode="auto">
            <a:xfrm>
              <a:off x="7151688" y="2170113"/>
              <a:ext cx="1184275" cy="1897063"/>
            </a:xfrm>
            <a:custGeom>
              <a:avLst/>
              <a:gdLst/>
              <a:ahLst/>
              <a:cxnLst>
                <a:cxn ang="0">
                  <a:pos x="708" y="279"/>
                </a:cxn>
                <a:cxn ang="0">
                  <a:pos x="683" y="234"/>
                </a:cxn>
                <a:cxn ang="0">
                  <a:pos x="626" y="108"/>
                </a:cxn>
                <a:cxn ang="0">
                  <a:pos x="601" y="58"/>
                </a:cxn>
                <a:cxn ang="0">
                  <a:pos x="519" y="72"/>
                </a:cxn>
                <a:cxn ang="0">
                  <a:pos x="493" y="112"/>
                </a:cxn>
                <a:cxn ang="0">
                  <a:pos x="506" y="139"/>
                </a:cxn>
                <a:cxn ang="0">
                  <a:pos x="405" y="220"/>
                </a:cxn>
                <a:cxn ang="0">
                  <a:pos x="259" y="175"/>
                </a:cxn>
                <a:cxn ang="0">
                  <a:pos x="253" y="94"/>
                </a:cxn>
                <a:cxn ang="0">
                  <a:pos x="240" y="45"/>
                </a:cxn>
                <a:cxn ang="0">
                  <a:pos x="202" y="13"/>
                </a:cxn>
                <a:cxn ang="0">
                  <a:pos x="126" y="9"/>
                </a:cxn>
                <a:cxn ang="0">
                  <a:pos x="95" y="45"/>
                </a:cxn>
                <a:cxn ang="0">
                  <a:pos x="101" y="121"/>
                </a:cxn>
                <a:cxn ang="0">
                  <a:pos x="139" y="184"/>
                </a:cxn>
                <a:cxn ang="0">
                  <a:pos x="76" y="216"/>
                </a:cxn>
                <a:cxn ang="0">
                  <a:pos x="25" y="256"/>
                </a:cxn>
                <a:cxn ang="0">
                  <a:pos x="25" y="395"/>
                </a:cxn>
                <a:cxn ang="0">
                  <a:pos x="6" y="530"/>
                </a:cxn>
                <a:cxn ang="0">
                  <a:pos x="44" y="638"/>
                </a:cxn>
                <a:cxn ang="0">
                  <a:pos x="63" y="724"/>
                </a:cxn>
                <a:cxn ang="0">
                  <a:pos x="114" y="998"/>
                </a:cxn>
                <a:cxn ang="0">
                  <a:pos x="145" y="1070"/>
                </a:cxn>
                <a:cxn ang="0">
                  <a:pos x="164" y="1029"/>
                </a:cxn>
                <a:cxn ang="0">
                  <a:pos x="190" y="948"/>
                </a:cxn>
                <a:cxn ang="0">
                  <a:pos x="177" y="742"/>
                </a:cxn>
                <a:cxn ang="0">
                  <a:pos x="190" y="679"/>
                </a:cxn>
                <a:cxn ang="0">
                  <a:pos x="215" y="903"/>
                </a:cxn>
                <a:cxn ang="0">
                  <a:pos x="246" y="1061"/>
                </a:cxn>
                <a:cxn ang="0">
                  <a:pos x="240" y="1097"/>
                </a:cxn>
                <a:cxn ang="0">
                  <a:pos x="272" y="1142"/>
                </a:cxn>
                <a:cxn ang="0">
                  <a:pos x="310" y="1191"/>
                </a:cxn>
                <a:cxn ang="0">
                  <a:pos x="335" y="1101"/>
                </a:cxn>
                <a:cxn ang="0">
                  <a:pos x="341" y="894"/>
                </a:cxn>
                <a:cxn ang="0">
                  <a:pos x="341" y="647"/>
                </a:cxn>
                <a:cxn ang="0">
                  <a:pos x="348" y="571"/>
                </a:cxn>
                <a:cxn ang="0">
                  <a:pos x="398" y="593"/>
                </a:cxn>
                <a:cxn ang="0">
                  <a:pos x="386" y="827"/>
                </a:cxn>
                <a:cxn ang="0">
                  <a:pos x="354" y="980"/>
                </a:cxn>
                <a:cxn ang="0">
                  <a:pos x="379" y="1074"/>
                </a:cxn>
                <a:cxn ang="0">
                  <a:pos x="436" y="1083"/>
                </a:cxn>
                <a:cxn ang="0">
                  <a:pos x="436" y="1007"/>
                </a:cxn>
                <a:cxn ang="0">
                  <a:pos x="506" y="777"/>
                </a:cxn>
                <a:cxn ang="0">
                  <a:pos x="544" y="751"/>
                </a:cxn>
                <a:cxn ang="0">
                  <a:pos x="525" y="912"/>
                </a:cxn>
                <a:cxn ang="0">
                  <a:pos x="544" y="998"/>
                </a:cxn>
                <a:cxn ang="0">
                  <a:pos x="595" y="1029"/>
                </a:cxn>
                <a:cxn ang="0">
                  <a:pos x="639" y="998"/>
                </a:cxn>
                <a:cxn ang="0">
                  <a:pos x="626" y="917"/>
                </a:cxn>
                <a:cxn ang="0">
                  <a:pos x="689" y="679"/>
                </a:cxn>
                <a:cxn ang="0">
                  <a:pos x="740" y="494"/>
                </a:cxn>
                <a:cxn ang="0">
                  <a:pos x="82" y="211"/>
                </a:cxn>
              </a:cxnLst>
              <a:rect l="0" t="0" r="r" b="b"/>
              <a:pathLst>
                <a:path w="746" h="1195">
                  <a:moveTo>
                    <a:pt x="740" y="494"/>
                  </a:moveTo>
                  <a:lnTo>
                    <a:pt x="740" y="431"/>
                  </a:lnTo>
                  <a:lnTo>
                    <a:pt x="727" y="391"/>
                  </a:lnTo>
                  <a:lnTo>
                    <a:pt x="721" y="337"/>
                  </a:lnTo>
                  <a:lnTo>
                    <a:pt x="708" y="279"/>
                  </a:lnTo>
                  <a:lnTo>
                    <a:pt x="708" y="247"/>
                  </a:lnTo>
                  <a:lnTo>
                    <a:pt x="708" y="247"/>
                  </a:lnTo>
                  <a:lnTo>
                    <a:pt x="702" y="243"/>
                  </a:lnTo>
                  <a:lnTo>
                    <a:pt x="696" y="238"/>
                  </a:lnTo>
                  <a:lnTo>
                    <a:pt x="683" y="234"/>
                  </a:lnTo>
                  <a:lnTo>
                    <a:pt x="595" y="202"/>
                  </a:lnTo>
                  <a:lnTo>
                    <a:pt x="588" y="184"/>
                  </a:lnTo>
                  <a:lnTo>
                    <a:pt x="607" y="175"/>
                  </a:lnTo>
                  <a:lnTo>
                    <a:pt x="620" y="153"/>
                  </a:lnTo>
                  <a:lnTo>
                    <a:pt x="626" y="108"/>
                  </a:lnTo>
                  <a:lnTo>
                    <a:pt x="626" y="85"/>
                  </a:lnTo>
                  <a:lnTo>
                    <a:pt x="626" y="85"/>
                  </a:lnTo>
                  <a:lnTo>
                    <a:pt x="620" y="76"/>
                  </a:lnTo>
                  <a:lnTo>
                    <a:pt x="614" y="67"/>
                  </a:lnTo>
                  <a:lnTo>
                    <a:pt x="601" y="58"/>
                  </a:lnTo>
                  <a:lnTo>
                    <a:pt x="588" y="49"/>
                  </a:lnTo>
                  <a:lnTo>
                    <a:pt x="569" y="49"/>
                  </a:lnTo>
                  <a:lnTo>
                    <a:pt x="544" y="54"/>
                  </a:lnTo>
                  <a:lnTo>
                    <a:pt x="519" y="72"/>
                  </a:lnTo>
                  <a:lnTo>
                    <a:pt x="519" y="72"/>
                  </a:lnTo>
                  <a:lnTo>
                    <a:pt x="512" y="81"/>
                  </a:lnTo>
                  <a:lnTo>
                    <a:pt x="506" y="103"/>
                  </a:lnTo>
                  <a:lnTo>
                    <a:pt x="506" y="103"/>
                  </a:lnTo>
                  <a:lnTo>
                    <a:pt x="500" y="108"/>
                  </a:lnTo>
                  <a:lnTo>
                    <a:pt x="493" y="112"/>
                  </a:lnTo>
                  <a:lnTo>
                    <a:pt x="493" y="121"/>
                  </a:lnTo>
                  <a:lnTo>
                    <a:pt x="493" y="121"/>
                  </a:lnTo>
                  <a:lnTo>
                    <a:pt x="493" y="135"/>
                  </a:lnTo>
                  <a:lnTo>
                    <a:pt x="500" y="139"/>
                  </a:lnTo>
                  <a:lnTo>
                    <a:pt x="506" y="139"/>
                  </a:lnTo>
                  <a:lnTo>
                    <a:pt x="506" y="166"/>
                  </a:lnTo>
                  <a:lnTo>
                    <a:pt x="500" y="180"/>
                  </a:lnTo>
                  <a:lnTo>
                    <a:pt x="487" y="189"/>
                  </a:lnTo>
                  <a:lnTo>
                    <a:pt x="462" y="202"/>
                  </a:lnTo>
                  <a:lnTo>
                    <a:pt x="405" y="220"/>
                  </a:lnTo>
                  <a:lnTo>
                    <a:pt x="405" y="220"/>
                  </a:lnTo>
                  <a:lnTo>
                    <a:pt x="348" y="198"/>
                  </a:lnTo>
                  <a:lnTo>
                    <a:pt x="297" y="180"/>
                  </a:lnTo>
                  <a:lnTo>
                    <a:pt x="278" y="175"/>
                  </a:lnTo>
                  <a:lnTo>
                    <a:pt x="259" y="175"/>
                  </a:lnTo>
                  <a:lnTo>
                    <a:pt x="253" y="157"/>
                  </a:lnTo>
                  <a:lnTo>
                    <a:pt x="246" y="153"/>
                  </a:lnTo>
                  <a:lnTo>
                    <a:pt x="246" y="112"/>
                  </a:lnTo>
                  <a:lnTo>
                    <a:pt x="246" y="112"/>
                  </a:lnTo>
                  <a:lnTo>
                    <a:pt x="253" y="94"/>
                  </a:lnTo>
                  <a:lnTo>
                    <a:pt x="253" y="81"/>
                  </a:lnTo>
                  <a:lnTo>
                    <a:pt x="253" y="72"/>
                  </a:lnTo>
                  <a:lnTo>
                    <a:pt x="246" y="72"/>
                  </a:lnTo>
                  <a:lnTo>
                    <a:pt x="240" y="45"/>
                  </a:lnTo>
                  <a:lnTo>
                    <a:pt x="240" y="45"/>
                  </a:lnTo>
                  <a:lnTo>
                    <a:pt x="227" y="27"/>
                  </a:lnTo>
                  <a:lnTo>
                    <a:pt x="221" y="18"/>
                  </a:lnTo>
                  <a:lnTo>
                    <a:pt x="208" y="13"/>
                  </a:lnTo>
                  <a:lnTo>
                    <a:pt x="202" y="13"/>
                  </a:lnTo>
                  <a:lnTo>
                    <a:pt x="202" y="13"/>
                  </a:lnTo>
                  <a:lnTo>
                    <a:pt x="196" y="9"/>
                  </a:lnTo>
                  <a:lnTo>
                    <a:pt x="177" y="4"/>
                  </a:lnTo>
                  <a:lnTo>
                    <a:pt x="158" y="0"/>
                  </a:lnTo>
                  <a:lnTo>
                    <a:pt x="139" y="4"/>
                  </a:lnTo>
                  <a:lnTo>
                    <a:pt x="126" y="9"/>
                  </a:lnTo>
                  <a:lnTo>
                    <a:pt x="126" y="9"/>
                  </a:lnTo>
                  <a:lnTo>
                    <a:pt x="107" y="22"/>
                  </a:lnTo>
                  <a:lnTo>
                    <a:pt x="101" y="36"/>
                  </a:lnTo>
                  <a:lnTo>
                    <a:pt x="95" y="45"/>
                  </a:lnTo>
                  <a:lnTo>
                    <a:pt x="95" y="45"/>
                  </a:lnTo>
                  <a:lnTo>
                    <a:pt x="95" y="58"/>
                  </a:lnTo>
                  <a:lnTo>
                    <a:pt x="95" y="90"/>
                  </a:lnTo>
                  <a:lnTo>
                    <a:pt x="95" y="90"/>
                  </a:lnTo>
                  <a:lnTo>
                    <a:pt x="95" y="108"/>
                  </a:lnTo>
                  <a:lnTo>
                    <a:pt x="101" y="121"/>
                  </a:lnTo>
                  <a:lnTo>
                    <a:pt x="114" y="130"/>
                  </a:lnTo>
                  <a:lnTo>
                    <a:pt x="114" y="130"/>
                  </a:lnTo>
                  <a:lnTo>
                    <a:pt x="120" y="139"/>
                  </a:lnTo>
                  <a:lnTo>
                    <a:pt x="133" y="157"/>
                  </a:lnTo>
                  <a:lnTo>
                    <a:pt x="139" y="184"/>
                  </a:lnTo>
                  <a:lnTo>
                    <a:pt x="133" y="198"/>
                  </a:lnTo>
                  <a:lnTo>
                    <a:pt x="82" y="211"/>
                  </a:lnTo>
                  <a:lnTo>
                    <a:pt x="76" y="216"/>
                  </a:lnTo>
                  <a:lnTo>
                    <a:pt x="76" y="216"/>
                  </a:lnTo>
                  <a:lnTo>
                    <a:pt x="76" y="216"/>
                  </a:lnTo>
                  <a:lnTo>
                    <a:pt x="76" y="216"/>
                  </a:lnTo>
                  <a:lnTo>
                    <a:pt x="57" y="229"/>
                  </a:lnTo>
                  <a:lnTo>
                    <a:pt x="38" y="243"/>
                  </a:lnTo>
                  <a:lnTo>
                    <a:pt x="38" y="243"/>
                  </a:lnTo>
                  <a:lnTo>
                    <a:pt x="25" y="256"/>
                  </a:lnTo>
                  <a:lnTo>
                    <a:pt x="25" y="265"/>
                  </a:lnTo>
                  <a:lnTo>
                    <a:pt x="25" y="292"/>
                  </a:lnTo>
                  <a:lnTo>
                    <a:pt x="25" y="292"/>
                  </a:lnTo>
                  <a:lnTo>
                    <a:pt x="31" y="346"/>
                  </a:lnTo>
                  <a:lnTo>
                    <a:pt x="25" y="395"/>
                  </a:lnTo>
                  <a:lnTo>
                    <a:pt x="25" y="395"/>
                  </a:lnTo>
                  <a:lnTo>
                    <a:pt x="6" y="481"/>
                  </a:lnTo>
                  <a:lnTo>
                    <a:pt x="6" y="481"/>
                  </a:lnTo>
                  <a:lnTo>
                    <a:pt x="0" y="512"/>
                  </a:lnTo>
                  <a:lnTo>
                    <a:pt x="6" y="530"/>
                  </a:lnTo>
                  <a:lnTo>
                    <a:pt x="19" y="544"/>
                  </a:lnTo>
                  <a:lnTo>
                    <a:pt x="19" y="544"/>
                  </a:lnTo>
                  <a:lnTo>
                    <a:pt x="38" y="566"/>
                  </a:lnTo>
                  <a:lnTo>
                    <a:pt x="44" y="589"/>
                  </a:lnTo>
                  <a:lnTo>
                    <a:pt x="44" y="638"/>
                  </a:lnTo>
                  <a:lnTo>
                    <a:pt x="44" y="638"/>
                  </a:lnTo>
                  <a:lnTo>
                    <a:pt x="57" y="679"/>
                  </a:lnTo>
                  <a:lnTo>
                    <a:pt x="63" y="701"/>
                  </a:lnTo>
                  <a:lnTo>
                    <a:pt x="63" y="724"/>
                  </a:lnTo>
                  <a:lnTo>
                    <a:pt x="63" y="724"/>
                  </a:lnTo>
                  <a:lnTo>
                    <a:pt x="57" y="737"/>
                  </a:lnTo>
                  <a:lnTo>
                    <a:pt x="69" y="795"/>
                  </a:lnTo>
                  <a:lnTo>
                    <a:pt x="82" y="849"/>
                  </a:lnTo>
                  <a:lnTo>
                    <a:pt x="82" y="930"/>
                  </a:lnTo>
                  <a:lnTo>
                    <a:pt x="114" y="998"/>
                  </a:lnTo>
                  <a:lnTo>
                    <a:pt x="95" y="1029"/>
                  </a:lnTo>
                  <a:lnTo>
                    <a:pt x="76" y="1047"/>
                  </a:lnTo>
                  <a:lnTo>
                    <a:pt x="76" y="1083"/>
                  </a:lnTo>
                  <a:lnTo>
                    <a:pt x="120" y="1088"/>
                  </a:lnTo>
                  <a:lnTo>
                    <a:pt x="145" y="1070"/>
                  </a:lnTo>
                  <a:lnTo>
                    <a:pt x="145" y="1070"/>
                  </a:lnTo>
                  <a:lnTo>
                    <a:pt x="158" y="1065"/>
                  </a:lnTo>
                  <a:lnTo>
                    <a:pt x="164" y="1056"/>
                  </a:lnTo>
                  <a:lnTo>
                    <a:pt x="164" y="1043"/>
                  </a:lnTo>
                  <a:lnTo>
                    <a:pt x="164" y="1029"/>
                  </a:lnTo>
                  <a:lnTo>
                    <a:pt x="171" y="1029"/>
                  </a:lnTo>
                  <a:lnTo>
                    <a:pt x="190" y="1016"/>
                  </a:lnTo>
                  <a:lnTo>
                    <a:pt x="196" y="998"/>
                  </a:lnTo>
                  <a:lnTo>
                    <a:pt x="183" y="980"/>
                  </a:lnTo>
                  <a:lnTo>
                    <a:pt x="190" y="948"/>
                  </a:lnTo>
                  <a:lnTo>
                    <a:pt x="190" y="926"/>
                  </a:lnTo>
                  <a:lnTo>
                    <a:pt x="171" y="894"/>
                  </a:lnTo>
                  <a:lnTo>
                    <a:pt x="171" y="849"/>
                  </a:lnTo>
                  <a:lnTo>
                    <a:pt x="171" y="791"/>
                  </a:lnTo>
                  <a:lnTo>
                    <a:pt x="177" y="742"/>
                  </a:lnTo>
                  <a:lnTo>
                    <a:pt x="177" y="697"/>
                  </a:lnTo>
                  <a:lnTo>
                    <a:pt x="183" y="679"/>
                  </a:lnTo>
                  <a:lnTo>
                    <a:pt x="190" y="670"/>
                  </a:lnTo>
                  <a:lnTo>
                    <a:pt x="190" y="679"/>
                  </a:lnTo>
                  <a:lnTo>
                    <a:pt x="190" y="679"/>
                  </a:lnTo>
                  <a:lnTo>
                    <a:pt x="215" y="737"/>
                  </a:lnTo>
                  <a:lnTo>
                    <a:pt x="215" y="737"/>
                  </a:lnTo>
                  <a:lnTo>
                    <a:pt x="221" y="768"/>
                  </a:lnTo>
                  <a:lnTo>
                    <a:pt x="215" y="777"/>
                  </a:lnTo>
                  <a:lnTo>
                    <a:pt x="215" y="903"/>
                  </a:lnTo>
                  <a:lnTo>
                    <a:pt x="221" y="957"/>
                  </a:lnTo>
                  <a:lnTo>
                    <a:pt x="234" y="1025"/>
                  </a:lnTo>
                  <a:lnTo>
                    <a:pt x="240" y="1052"/>
                  </a:lnTo>
                  <a:lnTo>
                    <a:pt x="240" y="1052"/>
                  </a:lnTo>
                  <a:lnTo>
                    <a:pt x="246" y="1061"/>
                  </a:lnTo>
                  <a:lnTo>
                    <a:pt x="246" y="1070"/>
                  </a:lnTo>
                  <a:lnTo>
                    <a:pt x="246" y="1074"/>
                  </a:lnTo>
                  <a:lnTo>
                    <a:pt x="246" y="1074"/>
                  </a:lnTo>
                  <a:lnTo>
                    <a:pt x="240" y="1088"/>
                  </a:lnTo>
                  <a:lnTo>
                    <a:pt x="240" y="1097"/>
                  </a:lnTo>
                  <a:lnTo>
                    <a:pt x="240" y="1101"/>
                  </a:lnTo>
                  <a:lnTo>
                    <a:pt x="259" y="1124"/>
                  </a:lnTo>
                  <a:lnTo>
                    <a:pt x="272" y="1119"/>
                  </a:lnTo>
                  <a:lnTo>
                    <a:pt x="272" y="1142"/>
                  </a:lnTo>
                  <a:lnTo>
                    <a:pt x="272" y="1142"/>
                  </a:lnTo>
                  <a:lnTo>
                    <a:pt x="272" y="1150"/>
                  </a:lnTo>
                  <a:lnTo>
                    <a:pt x="278" y="1164"/>
                  </a:lnTo>
                  <a:lnTo>
                    <a:pt x="291" y="1177"/>
                  </a:lnTo>
                  <a:lnTo>
                    <a:pt x="291" y="1177"/>
                  </a:lnTo>
                  <a:lnTo>
                    <a:pt x="310" y="1191"/>
                  </a:lnTo>
                  <a:lnTo>
                    <a:pt x="322" y="1195"/>
                  </a:lnTo>
                  <a:lnTo>
                    <a:pt x="373" y="1191"/>
                  </a:lnTo>
                  <a:lnTo>
                    <a:pt x="373" y="1150"/>
                  </a:lnTo>
                  <a:lnTo>
                    <a:pt x="360" y="1142"/>
                  </a:lnTo>
                  <a:lnTo>
                    <a:pt x="335" y="1101"/>
                  </a:lnTo>
                  <a:lnTo>
                    <a:pt x="329" y="1083"/>
                  </a:lnTo>
                  <a:lnTo>
                    <a:pt x="335" y="1056"/>
                  </a:lnTo>
                  <a:lnTo>
                    <a:pt x="341" y="1007"/>
                  </a:lnTo>
                  <a:lnTo>
                    <a:pt x="348" y="948"/>
                  </a:lnTo>
                  <a:lnTo>
                    <a:pt x="341" y="894"/>
                  </a:lnTo>
                  <a:lnTo>
                    <a:pt x="335" y="845"/>
                  </a:lnTo>
                  <a:lnTo>
                    <a:pt x="335" y="782"/>
                  </a:lnTo>
                  <a:lnTo>
                    <a:pt x="335" y="751"/>
                  </a:lnTo>
                  <a:lnTo>
                    <a:pt x="341" y="719"/>
                  </a:lnTo>
                  <a:lnTo>
                    <a:pt x="341" y="647"/>
                  </a:lnTo>
                  <a:lnTo>
                    <a:pt x="335" y="611"/>
                  </a:lnTo>
                  <a:lnTo>
                    <a:pt x="329" y="580"/>
                  </a:lnTo>
                  <a:lnTo>
                    <a:pt x="329" y="575"/>
                  </a:lnTo>
                  <a:lnTo>
                    <a:pt x="335" y="566"/>
                  </a:lnTo>
                  <a:lnTo>
                    <a:pt x="348" y="571"/>
                  </a:lnTo>
                  <a:lnTo>
                    <a:pt x="354" y="562"/>
                  </a:lnTo>
                  <a:lnTo>
                    <a:pt x="367" y="553"/>
                  </a:lnTo>
                  <a:lnTo>
                    <a:pt x="392" y="580"/>
                  </a:lnTo>
                  <a:lnTo>
                    <a:pt x="398" y="580"/>
                  </a:lnTo>
                  <a:lnTo>
                    <a:pt x="398" y="593"/>
                  </a:lnTo>
                  <a:lnTo>
                    <a:pt x="405" y="616"/>
                  </a:lnTo>
                  <a:lnTo>
                    <a:pt x="405" y="728"/>
                  </a:lnTo>
                  <a:lnTo>
                    <a:pt x="392" y="760"/>
                  </a:lnTo>
                  <a:lnTo>
                    <a:pt x="386" y="786"/>
                  </a:lnTo>
                  <a:lnTo>
                    <a:pt x="386" y="827"/>
                  </a:lnTo>
                  <a:lnTo>
                    <a:pt x="367" y="872"/>
                  </a:lnTo>
                  <a:lnTo>
                    <a:pt x="360" y="903"/>
                  </a:lnTo>
                  <a:lnTo>
                    <a:pt x="354" y="953"/>
                  </a:lnTo>
                  <a:lnTo>
                    <a:pt x="367" y="966"/>
                  </a:lnTo>
                  <a:lnTo>
                    <a:pt x="354" y="980"/>
                  </a:lnTo>
                  <a:lnTo>
                    <a:pt x="373" y="998"/>
                  </a:lnTo>
                  <a:lnTo>
                    <a:pt x="373" y="1056"/>
                  </a:lnTo>
                  <a:lnTo>
                    <a:pt x="373" y="1056"/>
                  </a:lnTo>
                  <a:lnTo>
                    <a:pt x="373" y="1061"/>
                  </a:lnTo>
                  <a:lnTo>
                    <a:pt x="379" y="1074"/>
                  </a:lnTo>
                  <a:lnTo>
                    <a:pt x="392" y="1083"/>
                  </a:lnTo>
                  <a:lnTo>
                    <a:pt x="411" y="1083"/>
                  </a:lnTo>
                  <a:lnTo>
                    <a:pt x="424" y="1083"/>
                  </a:lnTo>
                  <a:lnTo>
                    <a:pt x="424" y="1083"/>
                  </a:lnTo>
                  <a:lnTo>
                    <a:pt x="436" y="1083"/>
                  </a:lnTo>
                  <a:lnTo>
                    <a:pt x="449" y="1079"/>
                  </a:lnTo>
                  <a:lnTo>
                    <a:pt x="455" y="1065"/>
                  </a:lnTo>
                  <a:lnTo>
                    <a:pt x="455" y="1043"/>
                  </a:lnTo>
                  <a:lnTo>
                    <a:pt x="443" y="1025"/>
                  </a:lnTo>
                  <a:lnTo>
                    <a:pt x="436" y="1007"/>
                  </a:lnTo>
                  <a:lnTo>
                    <a:pt x="449" y="980"/>
                  </a:lnTo>
                  <a:lnTo>
                    <a:pt x="449" y="966"/>
                  </a:lnTo>
                  <a:lnTo>
                    <a:pt x="468" y="939"/>
                  </a:lnTo>
                  <a:lnTo>
                    <a:pt x="487" y="863"/>
                  </a:lnTo>
                  <a:lnTo>
                    <a:pt x="506" y="777"/>
                  </a:lnTo>
                  <a:lnTo>
                    <a:pt x="525" y="724"/>
                  </a:lnTo>
                  <a:lnTo>
                    <a:pt x="538" y="683"/>
                  </a:lnTo>
                  <a:lnTo>
                    <a:pt x="544" y="692"/>
                  </a:lnTo>
                  <a:lnTo>
                    <a:pt x="544" y="733"/>
                  </a:lnTo>
                  <a:lnTo>
                    <a:pt x="544" y="751"/>
                  </a:lnTo>
                  <a:lnTo>
                    <a:pt x="538" y="777"/>
                  </a:lnTo>
                  <a:lnTo>
                    <a:pt x="538" y="795"/>
                  </a:lnTo>
                  <a:lnTo>
                    <a:pt x="538" y="827"/>
                  </a:lnTo>
                  <a:lnTo>
                    <a:pt x="531" y="872"/>
                  </a:lnTo>
                  <a:lnTo>
                    <a:pt x="525" y="912"/>
                  </a:lnTo>
                  <a:lnTo>
                    <a:pt x="519" y="921"/>
                  </a:lnTo>
                  <a:lnTo>
                    <a:pt x="512" y="939"/>
                  </a:lnTo>
                  <a:lnTo>
                    <a:pt x="525" y="957"/>
                  </a:lnTo>
                  <a:lnTo>
                    <a:pt x="525" y="989"/>
                  </a:lnTo>
                  <a:lnTo>
                    <a:pt x="544" y="998"/>
                  </a:lnTo>
                  <a:lnTo>
                    <a:pt x="557" y="998"/>
                  </a:lnTo>
                  <a:lnTo>
                    <a:pt x="576" y="1016"/>
                  </a:lnTo>
                  <a:lnTo>
                    <a:pt x="576" y="1016"/>
                  </a:lnTo>
                  <a:lnTo>
                    <a:pt x="582" y="1025"/>
                  </a:lnTo>
                  <a:lnTo>
                    <a:pt x="595" y="1029"/>
                  </a:lnTo>
                  <a:lnTo>
                    <a:pt x="607" y="1034"/>
                  </a:lnTo>
                  <a:lnTo>
                    <a:pt x="633" y="1038"/>
                  </a:lnTo>
                  <a:lnTo>
                    <a:pt x="658" y="1029"/>
                  </a:lnTo>
                  <a:lnTo>
                    <a:pt x="664" y="1016"/>
                  </a:lnTo>
                  <a:lnTo>
                    <a:pt x="639" y="998"/>
                  </a:lnTo>
                  <a:lnTo>
                    <a:pt x="620" y="980"/>
                  </a:lnTo>
                  <a:lnTo>
                    <a:pt x="607" y="962"/>
                  </a:lnTo>
                  <a:lnTo>
                    <a:pt x="607" y="944"/>
                  </a:lnTo>
                  <a:lnTo>
                    <a:pt x="626" y="935"/>
                  </a:lnTo>
                  <a:lnTo>
                    <a:pt x="626" y="917"/>
                  </a:lnTo>
                  <a:lnTo>
                    <a:pt x="633" y="881"/>
                  </a:lnTo>
                  <a:lnTo>
                    <a:pt x="645" y="849"/>
                  </a:lnTo>
                  <a:lnTo>
                    <a:pt x="652" y="800"/>
                  </a:lnTo>
                  <a:lnTo>
                    <a:pt x="671" y="737"/>
                  </a:lnTo>
                  <a:lnTo>
                    <a:pt x="689" y="679"/>
                  </a:lnTo>
                  <a:lnTo>
                    <a:pt x="708" y="620"/>
                  </a:lnTo>
                  <a:lnTo>
                    <a:pt x="708" y="607"/>
                  </a:lnTo>
                  <a:lnTo>
                    <a:pt x="740" y="575"/>
                  </a:lnTo>
                  <a:lnTo>
                    <a:pt x="746" y="539"/>
                  </a:lnTo>
                  <a:lnTo>
                    <a:pt x="740" y="494"/>
                  </a:lnTo>
                  <a:close/>
                  <a:moveTo>
                    <a:pt x="76" y="216"/>
                  </a:moveTo>
                  <a:lnTo>
                    <a:pt x="76" y="216"/>
                  </a:lnTo>
                  <a:lnTo>
                    <a:pt x="76" y="216"/>
                  </a:lnTo>
                  <a:lnTo>
                    <a:pt x="76" y="216"/>
                  </a:lnTo>
                  <a:lnTo>
                    <a:pt x="82" y="211"/>
                  </a:lnTo>
                  <a:lnTo>
                    <a:pt x="76" y="216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44" name="Freeform 1820"/>
            <p:cNvSpPr>
              <a:spLocks/>
            </p:cNvSpPr>
            <p:nvPr/>
          </p:nvSpPr>
          <p:spPr bwMode="auto">
            <a:xfrm>
              <a:off x="7924800" y="2455863"/>
              <a:ext cx="250825" cy="469900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13" y="49"/>
                </a:cxn>
                <a:cxn ang="0">
                  <a:pos x="38" y="135"/>
                </a:cxn>
                <a:cxn ang="0">
                  <a:pos x="57" y="233"/>
                </a:cxn>
                <a:cxn ang="0">
                  <a:pos x="57" y="269"/>
                </a:cxn>
                <a:cxn ang="0">
                  <a:pos x="51" y="296"/>
                </a:cxn>
                <a:cxn ang="0">
                  <a:pos x="51" y="296"/>
                </a:cxn>
                <a:cxn ang="0">
                  <a:pos x="89" y="296"/>
                </a:cxn>
                <a:cxn ang="0">
                  <a:pos x="127" y="296"/>
                </a:cxn>
                <a:cxn ang="0">
                  <a:pos x="158" y="292"/>
                </a:cxn>
                <a:cxn ang="0">
                  <a:pos x="146" y="251"/>
                </a:cxn>
                <a:cxn ang="0">
                  <a:pos x="139" y="247"/>
                </a:cxn>
                <a:cxn ang="0">
                  <a:pos x="114" y="260"/>
                </a:cxn>
                <a:cxn ang="0">
                  <a:pos x="70" y="242"/>
                </a:cxn>
                <a:cxn ang="0">
                  <a:pos x="70" y="242"/>
                </a:cxn>
                <a:cxn ang="0">
                  <a:pos x="63" y="189"/>
                </a:cxn>
                <a:cxn ang="0">
                  <a:pos x="63" y="139"/>
                </a:cxn>
                <a:cxn ang="0">
                  <a:pos x="63" y="85"/>
                </a:cxn>
                <a:cxn ang="0">
                  <a:pos x="70" y="54"/>
                </a:cxn>
                <a:cxn ang="0">
                  <a:pos x="57" y="36"/>
                </a:cxn>
                <a:cxn ang="0">
                  <a:pos x="95" y="31"/>
                </a:cxn>
                <a:cxn ang="0">
                  <a:pos x="101" y="45"/>
                </a:cxn>
                <a:cxn ang="0">
                  <a:pos x="89" y="58"/>
                </a:cxn>
                <a:cxn ang="0">
                  <a:pos x="108" y="121"/>
                </a:cxn>
                <a:cxn ang="0">
                  <a:pos x="127" y="180"/>
                </a:cxn>
                <a:cxn ang="0">
                  <a:pos x="120" y="135"/>
                </a:cxn>
                <a:cxn ang="0">
                  <a:pos x="120" y="85"/>
                </a:cxn>
                <a:cxn ang="0">
                  <a:pos x="114" y="54"/>
                </a:cxn>
                <a:cxn ang="0">
                  <a:pos x="108" y="22"/>
                </a:cxn>
                <a:cxn ang="0">
                  <a:pos x="108" y="18"/>
                </a:cxn>
                <a:cxn ang="0">
                  <a:pos x="82" y="31"/>
                </a:cxn>
                <a:cxn ang="0">
                  <a:pos x="70" y="27"/>
                </a:cxn>
                <a:cxn ang="0">
                  <a:pos x="70" y="27"/>
                </a:cxn>
                <a:cxn ang="0">
                  <a:pos x="38" y="18"/>
                </a:cxn>
                <a:cxn ang="0">
                  <a:pos x="19" y="4"/>
                </a:cxn>
                <a:cxn ang="0">
                  <a:pos x="13" y="0"/>
                </a:cxn>
                <a:cxn ang="0">
                  <a:pos x="13" y="0"/>
                </a:cxn>
              </a:cxnLst>
              <a:rect l="0" t="0" r="r" b="b"/>
              <a:pathLst>
                <a:path w="158" h="296">
                  <a:moveTo>
                    <a:pt x="13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13" y="49"/>
                  </a:lnTo>
                  <a:lnTo>
                    <a:pt x="38" y="135"/>
                  </a:lnTo>
                  <a:lnTo>
                    <a:pt x="57" y="233"/>
                  </a:lnTo>
                  <a:lnTo>
                    <a:pt x="57" y="269"/>
                  </a:lnTo>
                  <a:lnTo>
                    <a:pt x="51" y="296"/>
                  </a:lnTo>
                  <a:lnTo>
                    <a:pt x="51" y="296"/>
                  </a:lnTo>
                  <a:lnTo>
                    <a:pt x="89" y="296"/>
                  </a:lnTo>
                  <a:lnTo>
                    <a:pt x="127" y="296"/>
                  </a:lnTo>
                  <a:lnTo>
                    <a:pt x="158" y="292"/>
                  </a:lnTo>
                  <a:lnTo>
                    <a:pt x="146" y="251"/>
                  </a:lnTo>
                  <a:lnTo>
                    <a:pt x="139" y="247"/>
                  </a:lnTo>
                  <a:lnTo>
                    <a:pt x="114" y="260"/>
                  </a:lnTo>
                  <a:lnTo>
                    <a:pt x="70" y="242"/>
                  </a:lnTo>
                  <a:lnTo>
                    <a:pt x="70" y="242"/>
                  </a:lnTo>
                  <a:lnTo>
                    <a:pt x="63" y="189"/>
                  </a:lnTo>
                  <a:lnTo>
                    <a:pt x="63" y="139"/>
                  </a:lnTo>
                  <a:lnTo>
                    <a:pt x="63" y="85"/>
                  </a:lnTo>
                  <a:lnTo>
                    <a:pt x="70" y="54"/>
                  </a:lnTo>
                  <a:lnTo>
                    <a:pt x="57" y="36"/>
                  </a:lnTo>
                  <a:lnTo>
                    <a:pt x="95" y="31"/>
                  </a:lnTo>
                  <a:lnTo>
                    <a:pt x="101" y="45"/>
                  </a:lnTo>
                  <a:lnTo>
                    <a:pt x="89" y="58"/>
                  </a:lnTo>
                  <a:lnTo>
                    <a:pt x="108" y="121"/>
                  </a:lnTo>
                  <a:lnTo>
                    <a:pt x="127" y="180"/>
                  </a:lnTo>
                  <a:lnTo>
                    <a:pt x="120" y="135"/>
                  </a:lnTo>
                  <a:lnTo>
                    <a:pt x="120" y="85"/>
                  </a:lnTo>
                  <a:lnTo>
                    <a:pt x="114" y="54"/>
                  </a:lnTo>
                  <a:lnTo>
                    <a:pt x="108" y="22"/>
                  </a:lnTo>
                  <a:lnTo>
                    <a:pt x="108" y="18"/>
                  </a:lnTo>
                  <a:lnTo>
                    <a:pt x="82" y="31"/>
                  </a:lnTo>
                  <a:lnTo>
                    <a:pt x="70" y="27"/>
                  </a:lnTo>
                  <a:lnTo>
                    <a:pt x="70" y="27"/>
                  </a:lnTo>
                  <a:lnTo>
                    <a:pt x="38" y="18"/>
                  </a:lnTo>
                  <a:lnTo>
                    <a:pt x="19" y="4"/>
                  </a:lnTo>
                  <a:lnTo>
                    <a:pt x="13" y="0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45" name="Freeform 1821"/>
            <p:cNvSpPr>
              <a:spLocks/>
            </p:cNvSpPr>
            <p:nvPr/>
          </p:nvSpPr>
          <p:spPr bwMode="auto">
            <a:xfrm>
              <a:off x="7342188" y="2490788"/>
              <a:ext cx="139700" cy="392113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57" y="0"/>
                </a:cxn>
                <a:cxn ang="0">
                  <a:pos x="38" y="23"/>
                </a:cxn>
                <a:cxn ang="0">
                  <a:pos x="51" y="32"/>
                </a:cxn>
                <a:cxn ang="0">
                  <a:pos x="19" y="77"/>
                </a:cxn>
                <a:cxn ang="0">
                  <a:pos x="19" y="77"/>
                </a:cxn>
                <a:cxn ang="0">
                  <a:pos x="19" y="95"/>
                </a:cxn>
                <a:cxn ang="0">
                  <a:pos x="13" y="117"/>
                </a:cxn>
                <a:cxn ang="0">
                  <a:pos x="13" y="117"/>
                </a:cxn>
                <a:cxn ang="0">
                  <a:pos x="0" y="198"/>
                </a:cxn>
                <a:cxn ang="0">
                  <a:pos x="0" y="216"/>
                </a:cxn>
                <a:cxn ang="0">
                  <a:pos x="25" y="247"/>
                </a:cxn>
                <a:cxn ang="0">
                  <a:pos x="76" y="225"/>
                </a:cxn>
                <a:cxn ang="0">
                  <a:pos x="82" y="108"/>
                </a:cxn>
                <a:cxn ang="0">
                  <a:pos x="82" y="54"/>
                </a:cxn>
                <a:cxn ang="0">
                  <a:pos x="70" y="27"/>
                </a:cxn>
                <a:cxn ang="0">
                  <a:pos x="88" y="14"/>
                </a:cxn>
                <a:cxn ang="0">
                  <a:pos x="76" y="0"/>
                </a:cxn>
              </a:cxnLst>
              <a:rect l="0" t="0" r="r" b="b"/>
              <a:pathLst>
                <a:path w="88" h="247">
                  <a:moveTo>
                    <a:pt x="76" y="0"/>
                  </a:moveTo>
                  <a:lnTo>
                    <a:pt x="57" y="0"/>
                  </a:lnTo>
                  <a:lnTo>
                    <a:pt x="38" y="23"/>
                  </a:lnTo>
                  <a:lnTo>
                    <a:pt x="51" y="32"/>
                  </a:lnTo>
                  <a:lnTo>
                    <a:pt x="19" y="77"/>
                  </a:lnTo>
                  <a:lnTo>
                    <a:pt x="19" y="77"/>
                  </a:lnTo>
                  <a:lnTo>
                    <a:pt x="19" y="95"/>
                  </a:lnTo>
                  <a:lnTo>
                    <a:pt x="13" y="117"/>
                  </a:lnTo>
                  <a:lnTo>
                    <a:pt x="13" y="117"/>
                  </a:lnTo>
                  <a:lnTo>
                    <a:pt x="0" y="198"/>
                  </a:lnTo>
                  <a:lnTo>
                    <a:pt x="0" y="216"/>
                  </a:lnTo>
                  <a:lnTo>
                    <a:pt x="25" y="247"/>
                  </a:lnTo>
                  <a:lnTo>
                    <a:pt x="76" y="225"/>
                  </a:lnTo>
                  <a:lnTo>
                    <a:pt x="82" y="108"/>
                  </a:lnTo>
                  <a:lnTo>
                    <a:pt x="82" y="54"/>
                  </a:lnTo>
                  <a:lnTo>
                    <a:pt x="70" y="27"/>
                  </a:lnTo>
                  <a:lnTo>
                    <a:pt x="88" y="14"/>
                  </a:lnTo>
                  <a:lnTo>
                    <a:pt x="7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46" name="Freeform 1822"/>
            <p:cNvSpPr>
              <a:spLocks noEditPoints="1"/>
            </p:cNvSpPr>
            <p:nvPr/>
          </p:nvSpPr>
          <p:spPr bwMode="auto">
            <a:xfrm>
              <a:off x="6226175" y="2063751"/>
              <a:ext cx="1116013" cy="2182813"/>
            </a:xfrm>
            <a:custGeom>
              <a:avLst/>
              <a:gdLst/>
              <a:ahLst/>
              <a:cxnLst>
                <a:cxn ang="0">
                  <a:pos x="32" y="485"/>
                </a:cxn>
                <a:cxn ang="0">
                  <a:pos x="64" y="521"/>
                </a:cxn>
                <a:cxn ang="0">
                  <a:pos x="70" y="530"/>
                </a:cxn>
                <a:cxn ang="0">
                  <a:pos x="140" y="579"/>
                </a:cxn>
                <a:cxn ang="0">
                  <a:pos x="190" y="606"/>
                </a:cxn>
                <a:cxn ang="0">
                  <a:pos x="203" y="692"/>
                </a:cxn>
                <a:cxn ang="0">
                  <a:pos x="203" y="898"/>
                </a:cxn>
                <a:cxn ang="0">
                  <a:pos x="203" y="1015"/>
                </a:cxn>
                <a:cxn ang="0">
                  <a:pos x="235" y="1253"/>
                </a:cxn>
                <a:cxn ang="0">
                  <a:pos x="216" y="1366"/>
                </a:cxn>
                <a:cxn ang="0">
                  <a:pos x="298" y="1366"/>
                </a:cxn>
                <a:cxn ang="0">
                  <a:pos x="304" y="1280"/>
                </a:cxn>
                <a:cxn ang="0">
                  <a:pos x="298" y="1159"/>
                </a:cxn>
                <a:cxn ang="0">
                  <a:pos x="317" y="979"/>
                </a:cxn>
                <a:cxn ang="0">
                  <a:pos x="431" y="1056"/>
                </a:cxn>
                <a:cxn ang="0">
                  <a:pos x="456" y="1226"/>
                </a:cxn>
                <a:cxn ang="0">
                  <a:pos x="437" y="1253"/>
                </a:cxn>
                <a:cxn ang="0">
                  <a:pos x="475" y="1330"/>
                </a:cxn>
                <a:cxn ang="0">
                  <a:pos x="488" y="1348"/>
                </a:cxn>
                <a:cxn ang="0">
                  <a:pos x="583" y="1361"/>
                </a:cxn>
                <a:cxn ang="0">
                  <a:pos x="564" y="1321"/>
                </a:cxn>
                <a:cxn ang="0">
                  <a:pos x="519" y="1195"/>
                </a:cxn>
                <a:cxn ang="0">
                  <a:pos x="545" y="966"/>
                </a:cxn>
                <a:cxn ang="0">
                  <a:pos x="576" y="943"/>
                </a:cxn>
                <a:cxn ang="0">
                  <a:pos x="462" y="534"/>
                </a:cxn>
                <a:cxn ang="0">
                  <a:pos x="633" y="696"/>
                </a:cxn>
                <a:cxn ang="0">
                  <a:pos x="627" y="701"/>
                </a:cxn>
                <a:cxn ang="0">
                  <a:pos x="589" y="710"/>
                </a:cxn>
                <a:cxn ang="0">
                  <a:pos x="665" y="710"/>
                </a:cxn>
                <a:cxn ang="0">
                  <a:pos x="678" y="597"/>
                </a:cxn>
                <a:cxn ang="0">
                  <a:pos x="659" y="530"/>
                </a:cxn>
                <a:cxn ang="0">
                  <a:pos x="652" y="503"/>
                </a:cxn>
                <a:cxn ang="0">
                  <a:pos x="614" y="395"/>
                </a:cxn>
                <a:cxn ang="0">
                  <a:pos x="608" y="355"/>
                </a:cxn>
                <a:cxn ang="0">
                  <a:pos x="589" y="256"/>
                </a:cxn>
                <a:cxn ang="0">
                  <a:pos x="551" y="233"/>
                </a:cxn>
                <a:cxn ang="0">
                  <a:pos x="532" y="206"/>
                </a:cxn>
                <a:cxn ang="0">
                  <a:pos x="513" y="170"/>
                </a:cxn>
                <a:cxn ang="0">
                  <a:pos x="450" y="18"/>
                </a:cxn>
                <a:cxn ang="0">
                  <a:pos x="355" y="0"/>
                </a:cxn>
                <a:cxn ang="0">
                  <a:pos x="285" y="67"/>
                </a:cxn>
                <a:cxn ang="0">
                  <a:pos x="247" y="206"/>
                </a:cxn>
                <a:cxn ang="0">
                  <a:pos x="165" y="220"/>
                </a:cxn>
                <a:cxn ang="0">
                  <a:pos x="127" y="269"/>
                </a:cxn>
                <a:cxn ang="0">
                  <a:pos x="32" y="368"/>
                </a:cxn>
                <a:cxn ang="0">
                  <a:pos x="0" y="418"/>
                </a:cxn>
                <a:cxn ang="0">
                  <a:pos x="532" y="373"/>
                </a:cxn>
                <a:cxn ang="0">
                  <a:pos x="538" y="400"/>
                </a:cxn>
                <a:cxn ang="0">
                  <a:pos x="538" y="400"/>
                </a:cxn>
                <a:cxn ang="0">
                  <a:pos x="557" y="485"/>
                </a:cxn>
                <a:cxn ang="0">
                  <a:pos x="576" y="516"/>
                </a:cxn>
                <a:cxn ang="0">
                  <a:pos x="526" y="516"/>
                </a:cxn>
                <a:cxn ang="0">
                  <a:pos x="76" y="418"/>
                </a:cxn>
                <a:cxn ang="0">
                  <a:pos x="190" y="328"/>
                </a:cxn>
                <a:cxn ang="0">
                  <a:pos x="216" y="337"/>
                </a:cxn>
                <a:cxn ang="0">
                  <a:pos x="241" y="471"/>
                </a:cxn>
                <a:cxn ang="0">
                  <a:pos x="216" y="548"/>
                </a:cxn>
                <a:cxn ang="0">
                  <a:pos x="197" y="557"/>
                </a:cxn>
                <a:cxn ang="0">
                  <a:pos x="165" y="548"/>
                </a:cxn>
                <a:cxn ang="0">
                  <a:pos x="76" y="418"/>
                </a:cxn>
              </a:cxnLst>
              <a:rect l="0" t="0" r="r" b="b"/>
              <a:pathLst>
                <a:path w="703" h="1375">
                  <a:moveTo>
                    <a:pt x="0" y="422"/>
                  </a:moveTo>
                  <a:lnTo>
                    <a:pt x="0" y="422"/>
                  </a:lnTo>
                  <a:lnTo>
                    <a:pt x="7" y="436"/>
                  </a:lnTo>
                  <a:lnTo>
                    <a:pt x="7" y="436"/>
                  </a:lnTo>
                  <a:lnTo>
                    <a:pt x="32" y="485"/>
                  </a:lnTo>
                  <a:lnTo>
                    <a:pt x="32" y="485"/>
                  </a:lnTo>
                  <a:lnTo>
                    <a:pt x="32" y="498"/>
                  </a:lnTo>
                  <a:lnTo>
                    <a:pt x="32" y="498"/>
                  </a:lnTo>
                  <a:lnTo>
                    <a:pt x="45" y="507"/>
                  </a:lnTo>
                  <a:lnTo>
                    <a:pt x="45" y="507"/>
                  </a:lnTo>
                  <a:lnTo>
                    <a:pt x="64" y="521"/>
                  </a:lnTo>
                  <a:lnTo>
                    <a:pt x="64" y="521"/>
                  </a:lnTo>
                  <a:lnTo>
                    <a:pt x="64" y="521"/>
                  </a:lnTo>
                  <a:lnTo>
                    <a:pt x="64" y="525"/>
                  </a:lnTo>
                  <a:lnTo>
                    <a:pt x="64" y="525"/>
                  </a:lnTo>
                  <a:lnTo>
                    <a:pt x="70" y="530"/>
                  </a:lnTo>
                  <a:lnTo>
                    <a:pt x="70" y="530"/>
                  </a:lnTo>
                  <a:lnTo>
                    <a:pt x="70" y="530"/>
                  </a:lnTo>
                  <a:lnTo>
                    <a:pt x="108" y="566"/>
                  </a:lnTo>
                  <a:lnTo>
                    <a:pt x="108" y="566"/>
                  </a:lnTo>
                  <a:lnTo>
                    <a:pt x="114" y="570"/>
                  </a:lnTo>
                  <a:lnTo>
                    <a:pt x="127" y="575"/>
                  </a:lnTo>
                  <a:lnTo>
                    <a:pt x="140" y="579"/>
                  </a:lnTo>
                  <a:lnTo>
                    <a:pt x="140" y="579"/>
                  </a:lnTo>
                  <a:lnTo>
                    <a:pt x="152" y="584"/>
                  </a:lnTo>
                  <a:lnTo>
                    <a:pt x="159" y="588"/>
                  </a:lnTo>
                  <a:lnTo>
                    <a:pt x="178" y="597"/>
                  </a:lnTo>
                  <a:lnTo>
                    <a:pt x="178" y="597"/>
                  </a:lnTo>
                  <a:lnTo>
                    <a:pt x="190" y="606"/>
                  </a:lnTo>
                  <a:lnTo>
                    <a:pt x="190" y="606"/>
                  </a:lnTo>
                  <a:lnTo>
                    <a:pt x="190" y="606"/>
                  </a:lnTo>
                  <a:lnTo>
                    <a:pt x="203" y="615"/>
                  </a:lnTo>
                  <a:lnTo>
                    <a:pt x="203" y="629"/>
                  </a:lnTo>
                  <a:lnTo>
                    <a:pt x="203" y="629"/>
                  </a:lnTo>
                  <a:lnTo>
                    <a:pt x="203" y="656"/>
                  </a:lnTo>
                  <a:lnTo>
                    <a:pt x="203" y="692"/>
                  </a:lnTo>
                  <a:lnTo>
                    <a:pt x="209" y="750"/>
                  </a:lnTo>
                  <a:lnTo>
                    <a:pt x="209" y="750"/>
                  </a:lnTo>
                  <a:lnTo>
                    <a:pt x="209" y="858"/>
                  </a:lnTo>
                  <a:lnTo>
                    <a:pt x="209" y="858"/>
                  </a:lnTo>
                  <a:lnTo>
                    <a:pt x="209" y="880"/>
                  </a:lnTo>
                  <a:lnTo>
                    <a:pt x="203" y="898"/>
                  </a:lnTo>
                  <a:lnTo>
                    <a:pt x="203" y="898"/>
                  </a:lnTo>
                  <a:lnTo>
                    <a:pt x="203" y="939"/>
                  </a:lnTo>
                  <a:lnTo>
                    <a:pt x="197" y="975"/>
                  </a:lnTo>
                  <a:lnTo>
                    <a:pt x="209" y="979"/>
                  </a:lnTo>
                  <a:lnTo>
                    <a:pt x="209" y="979"/>
                  </a:lnTo>
                  <a:lnTo>
                    <a:pt x="203" y="1015"/>
                  </a:lnTo>
                  <a:lnTo>
                    <a:pt x="203" y="1051"/>
                  </a:lnTo>
                  <a:lnTo>
                    <a:pt x="209" y="1087"/>
                  </a:lnTo>
                  <a:lnTo>
                    <a:pt x="209" y="1087"/>
                  </a:lnTo>
                  <a:lnTo>
                    <a:pt x="222" y="1141"/>
                  </a:lnTo>
                  <a:lnTo>
                    <a:pt x="228" y="1195"/>
                  </a:lnTo>
                  <a:lnTo>
                    <a:pt x="235" y="1253"/>
                  </a:lnTo>
                  <a:lnTo>
                    <a:pt x="235" y="1253"/>
                  </a:lnTo>
                  <a:lnTo>
                    <a:pt x="222" y="1307"/>
                  </a:lnTo>
                  <a:lnTo>
                    <a:pt x="209" y="1348"/>
                  </a:lnTo>
                  <a:lnTo>
                    <a:pt x="209" y="1348"/>
                  </a:lnTo>
                  <a:lnTo>
                    <a:pt x="209" y="1357"/>
                  </a:lnTo>
                  <a:lnTo>
                    <a:pt x="216" y="1366"/>
                  </a:lnTo>
                  <a:lnTo>
                    <a:pt x="235" y="1375"/>
                  </a:lnTo>
                  <a:lnTo>
                    <a:pt x="247" y="1375"/>
                  </a:lnTo>
                  <a:lnTo>
                    <a:pt x="254" y="1375"/>
                  </a:lnTo>
                  <a:lnTo>
                    <a:pt x="254" y="1375"/>
                  </a:lnTo>
                  <a:lnTo>
                    <a:pt x="279" y="1370"/>
                  </a:lnTo>
                  <a:lnTo>
                    <a:pt x="298" y="1366"/>
                  </a:lnTo>
                  <a:lnTo>
                    <a:pt x="298" y="1357"/>
                  </a:lnTo>
                  <a:lnTo>
                    <a:pt x="304" y="1352"/>
                  </a:lnTo>
                  <a:lnTo>
                    <a:pt x="304" y="1352"/>
                  </a:lnTo>
                  <a:lnTo>
                    <a:pt x="304" y="1280"/>
                  </a:lnTo>
                  <a:lnTo>
                    <a:pt x="304" y="1280"/>
                  </a:lnTo>
                  <a:lnTo>
                    <a:pt x="304" y="1280"/>
                  </a:lnTo>
                  <a:lnTo>
                    <a:pt x="304" y="1262"/>
                  </a:lnTo>
                  <a:lnTo>
                    <a:pt x="298" y="1253"/>
                  </a:lnTo>
                  <a:lnTo>
                    <a:pt x="292" y="1249"/>
                  </a:lnTo>
                  <a:lnTo>
                    <a:pt x="292" y="1249"/>
                  </a:lnTo>
                  <a:lnTo>
                    <a:pt x="285" y="1209"/>
                  </a:lnTo>
                  <a:lnTo>
                    <a:pt x="298" y="1159"/>
                  </a:lnTo>
                  <a:lnTo>
                    <a:pt x="317" y="1087"/>
                  </a:lnTo>
                  <a:lnTo>
                    <a:pt x="317" y="1087"/>
                  </a:lnTo>
                  <a:lnTo>
                    <a:pt x="323" y="1060"/>
                  </a:lnTo>
                  <a:lnTo>
                    <a:pt x="317" y="1024"/>
                  </a:lnTo>
                  <a:lnTo>
                    <a:pt x="317" y="979"/>
                  </a:lnTo>
                  <a:lnTo>
                    <a:pt x="317" y="979"/>
                  </a:lnTo>
                  <a:lnTo>
                    <a:pt x="393" y="975"/>
                  </a:lnTo>
                  <a:lnTo>
                    <a:pt x="437" y="975"/>
                  </a:lnTo>
                  <a:lnTo>
                    <a:pt x="437" y="988"/>
                  </a:lnTo>
                  <a:lnTo>
                    <a:pt x="437" y="988"/>
                  </a:lnTo>
                  <a:lnTo>
                    <a:pt x="431" y="1020"/>
                  </a:lnTo>
                  <a:lnTo>
                    <a:pt x="431" y="1056"/>
                  </a:lnTo>
                  <a:lnTo>
                    <a:pt x="437" y="1092"/>
                  </a:lnTo>
                  <a:lnTo>
                    <a:pt x="443" y="1119"/>
                  </a:lnTo>
                  <a:lnTo>
                    <a:pt x="443" y="1119"/>
                  </a:lnTo>
                  <a:lnTo>
                    <a:pt x="456" y="1146"/>
                  </a:lnTo>
                  <a:lnTo>
                    <a:pt x="456" y="1182"/>
                  </a:lnTo>
                  <a:lnTo>
                    <a:pt x="456" y="1226"/>
                  </a:lnTo>
                  <a:lnTo>
                    <a:pt x="456" y="1226"/>
                  </a:lnTo>
                  <a:lnTo>
                    <a:pt x="456" y="1231"/>
                  </a:lnTo>
                  <a:lnTo>
                    <a:pt x="456" y="1231"/>
                  </a:lnTo>
                  <a:lnTo>
                    <a:pt x="437" y="1244"/>
                  </a:lnTo>
                  <a:lnTo>
                    <a:pt x="437" y="1244"/>
                  </a:lnTo>
                  <a:lnTo>
                    <a:pt x="437" y="1253"/>
                  </a:lnTo>
                  <a:lnTo>
                    <a:pt x="437" y="1267"/>
                  </a:lnTo>
                  <a:lnTo>
                    <a:pt x="437" y="1267"/>
                  </a:lnTo>
                  <a:lnTo>
                    <a:pt x="450" y="1276"/>
                  </a:lnTo>
                  <a:lnTo>
                    <a:pt x="456" y="1285"/>
                  </a:lnTo>
                  <a:lnTo>
                    <a:pt x="456" y="1330"/>
                  </a:lnTo>
                  <a:lnTo>
                    <a:pt x="475" y="1330"/>
                  </a:lnTo>
                  <a:lnTo>
                    <a:pt x="475" y="1316"/>
                  </a:lnTo>
                  <a:lnTo>
                    <a:pt x="475" y="1316"/>
                  </a:lnTo>
                  <a:lnTo>
                    <a:pt x="481" y="1325"/>
                  </a:lnTo>
                  <a:lnTo>
                    <a:pt x="481" y="1325"/>
                  </a:lnTo>
                  <a:lnTo>
                    <a:pt x="488" y="1348"/>
                  </a:lnTo>
                  <a:lnTo>
                    <a:pt x="488" y="1348"/>
                  </a:lnTo>
                  <a:lnTo>
                    <a:pt x="494" y="1352"/>
                  </a:lnTo>
                  <a:lnTo>
                    <a:pt x="507" y="1357"/>
                  </a:lnTo>
                  <a:lnTo>
                    <a:pt x="538" y="1361"/>
                  </a:lnTo>
                  <a:lnTo>
                    <a:pt x="570" y="1361"/>
                  </a:lnTo>
                  <a:lnTo>
                    <a:pt x="583" y="1361"/>
                  </a:lnTo>
                  <a:lnTo>
                    <a:pt x="583" y="1361"/>
                  </a:lnTo>
                  <a:lnTo>
                    <a:pt x="589" y="1357"/>
                  </a:lnTo>
                  <a:lnTo>
                    <a:pt x="589" y="1352"/>
                  </a:lnTo>
                  <a:lnTo>
                    <a:pt x="583" y="1339"/>
                  </a:lnTo>
                  <a:lnTo>
                    <a:pt x="583" y="1339"/>
                  </a:lnTo>
                  <a:lnTo>
                    <a:pt x="564" y="1321"/>
                  </a:lnTo>
                  <a:lnTo>
                    <a:pt x="564" y="1321"/>
                  </a:lnTo>
                  <a:lnTo>
                    <a:pt x="545" y="1298"/>
                  </a:lnTo>
                  <a:lnTo>
                    <a:pt x="545" y="1298"/>
                  </a:lnTo>
                  <a:lnTo>
                    <a:pt x="526" y="1258"/>
                  </a:lnTo>
                  <a:lnTo>
                    <a:pt x="519" y="1231"/>
                  </a:lnTo>
                  <a:lnTo>
                    <a:pt x="519" y="1231"/>
                  </a:lnTo>
                  <a:lnTo>
                    <a:pt x="519" y="1195"/>
                  </a:lnTo>
                  <a:lnTo>
                    <a:pt x="532" y="1119"/>
                  </a:lnTo>
                  <a:lnTo>
                    <a:pt x="532" y="1119"/>
                  </a:lnTo>
                  <a:lnTo>
                    <a:pt x="545" y="1069"/>
                  </a:lnTo>
                  <a:lnTo>
                    <a:pt x="545" y="1020"/>
                  </a:lnTo>
                  <a:lnTo>
                    <a:pt x="545" y="966"/>
                  </a:lnTo>
                  <a:lnTo>
                    <a:pt x="545" y="966"/>
                  </a:lnTo>
                  <a:lnTo>
                    <a:pt x="564" y="966"/>
                  </a:lnTo>
                  <a:lnTo>
                    <a:pt x="576" y="961"/>
                  </a:lnTo>
                  <a:lnTo>
                    <a:pt x="583" y="957"/>
                  </a:lnTo>
                  <a:lnTo>
                    <a:pt x="576" y="957"/>
                  </a:lnTo>
                  <a:lnTo>
                    <a:pt x="576" y="957"/>
                  </a:lnTo>
                  <a:lnTo>
                    <a:pt x="576" y="943"/>
                  </a:lnTo>
                  <a:lnTo>
                    <a:pt x="570" y="912"/>
                  </a:lnTo>
                  <a:lnTo>
                    <a:pt x="570" y="827"/>
                  </a:lnTo>
                  <a:lnTo>
                    <a:pt x="570" y="705"/>
                  </a:lnTo>
                  <a:lnTo>
                    <a:pt x="532" y="710"/>
                  </a:lnTo>
                  <a:lnTo>
                    <a:pt x="469" y="543"/>
                  </a:lnTo>
                  <a:lnTo>
                    <a:pt x="462" y="534"/>
                  </a:lnTo>
                  <a:lnTo>
                    <a:pt x="462" y="534"/>
                  </a:lnTo>
                  <a:lnTo>
                    <a:pt x="481" y="530"/>
                  </a:lnTo>
                  <a:lnTo>
                    <a:pt x="557" y="705"/>
                  </a:lnTo>
                  <a:lnTo>
                    <a:pt x="570" y="701"/>
                  </a:lnTo>
                  <a:lnTo>
                    <a:pt x="602" y="696"/>
                  </a:lnTo>
                  <a:lnTo>
                    <a:pt x="633" y="696"/>
                  </a:lnTo>
                  <a:lnTo>
                    <a:pt x="633" y="696"/>
                  </a:lnTo>
                  <a:lnTo>
                    <a:pt x="633" y="696"/>
                  </a:lnTo>
                  <a:lnTo>
                    <a:pt x="633" y="696"/>
                  </a:lnTo>
                  <a:lnTo>
                    <a:pt x="633" y="696"/>
                  </a:lnTo>
                  <a:lnTo>
                    <a:pt x="633" y="696"/>
                  </a:lnTo>
                  <a:lnTo>
                    <a:pt x="627" y="701"/>
                  </a:lnTo>
                  <a:lnTo>
                    <a:pt x="627" y="701"/>
                  </a:lnTo>
                  <a:lnTo>
                    <a:pt x="627" y="701"/>
                  </a:lnTo>
                  <a:lnTo>
                    <a:pt x="627" y="701"/>
                  </a:lnTo>
                  <a:lnTo>
                    <a:pt x="589" y="705"/>
                  </a:lnTo>
                  <a:lnTo>
                    <a:pt x="589" y="705"/>
                  </a:lnTo>
                  <a:lnTo>
                    <a:pt x="589" y="710"/>
                  </a:lnTo>
                  <a:lnTo>
                    <a:pt x="589" y="710"/>
                  </a:lnTo>
                  <a:lnTo>
                    <a:pt x="614" y="714"/>
                  </a:lnTo>
                  <a:lnTo>
                    <a:pt x="614" y="714"/>
                  </a:lnTo>
                  <a:lnTo>
                    <a:pt x="659" y="714"/>
                  </a:lnTo>
                  <a:lnTo>
                    <a:pt x="659" y="714"/>
                  </a:lnTo>
                  <a:lnTo>
                    <a:pt x="665" y="710"/>
                  </a:lnTo>
                  <a:lnTo>
                    <a:pt x="671" y="705"/>
                  </a:lnTo>
                  <a:lnTo>
                    <a:pt x="678" y="696"/>
                  </a:lnTo>
                  <a:lnTo>
                    <a:pt x="678" y="696"/>
                  </a:lnTo>
                  <a:lnTo>
                    <a:pt x="678" y="692"/>
                  </a:lnTo>
                  <a:lnTo>
                    <a:pt x="703" y="687"/>
                  </a:lnTo>
                  <a:lnTo>
                    <a:pt x="678" y="597"/>
                  </a:lnTo>
                  <a:lnTo>
                    <a:pt x="678" y="597"/>
                  </a:lnTo>
                  <a:lnTo>
                    <a:pt x="671" y="579"/>
                  </a:lnTo>
                  <a:lnTo>
                    <a:pt x="671" y="579"/>
                  </a:lnTo>
                  <a:lnTo>
                    <a:pt x="671" y="557"/>
                  </a:lnTo>
                  <a:lnTo>
                    <a:pt x="671" y="557"/>
                  </a:lnTo>
                  <a:lnTo>
                    <a:pt x="659" y="530"/>
                  </a:lnTo>
                  <a:lnTo>
                    <a:pt x="659" y="530"/>
                  </a:lnTo>
                  <a:lnTo>
                    <a:pt x="659" y="516"/>
                  </a:lnTo>
                  <a:lnTo>
                    <a:pt x="659" y="516"/>
                  </a:lnTo>
                  <a:lnTo>
                    <a:pt x="652" y="503"/>
                  </a:lnTo>
                  <a:lnTo>
                    <a:pt x="652" y="503"/>
                  </a:lnTo>
                  <a:lnTo>
                    <a:pt x="652" y="503"/>
                  </a:lnTo>
                  <a:lnTo>
                    <a:pt x="652" y="494"/>
                  </a:lnTo>
                  <a:lnTo>
                    <a:pt x="652" y="494"/>
                  </a:lnTo>
                  <a:lnTo>
                    <a:pt x="652" y="471"/>
                  </a:lnTo>
                  <a:lnTo>
                    <a:pt x="633" y="444"/>
                  </a:lnTo>
                  <a:lnTo>
                    <a:pt x="621" y="422"/>
                  </a:lnTo>
                  <a:lnTo>
                    <a:pt x="614" y="395"/>
                  </a:lnTo>
                  <a:lnTo>
                    <a:pt x="614" y="395"/>
                  </a:lnTo>
                  <a:lnTo>
                    <a:pt x="614" y="382"/>
                  </a:lnTo>
                  <a:lnTo>
                    <a:pt x="608" y="355"/>
                  </a:lnTo>
                  <a:lnTo>
                    <a:pt x="608" y="355"/>
                  </a:lnTo>
                  <a:lnTo>
                    <a:pt x="608" y="355"/>
                  </a:lnTo>
                  <a:lnTo>
                    <a:pt x="608" y="355"/>
                  </a:lnTo>
                  <a:lnTo>
                    <a:pt x="608" y="346"/>
                  </a:lnTo>
                  <a:lnTo>
                    <a:pt x="608" y="346"/>
                  </a:lnTo>
                  <a:lnTo>
                    <a:pt x="608" y="319"/>
                  </a:lnTo>
                  <a:lnTo>
                    <a:pt x="602" y="296"/>
                  </a:lnTo>
                  <a:lnTo>
                    <a:pt x="589" y="256"/>
                  </a:lnTo>
                  <a:lnTo>
                    <a:pt x="589" y="256"/>
                  </a:lnTo>
                  <a:lnTo>
                    <a:pt x="583" y="251"/>
                  </a:lnTo>
                  <a:lnTo>
                    <a:pt x="576" y="247"/>
                  </a:lnTo>
                  <a:lnTo>
                    <a:pt x="564" y="242"/>
                  </a:lnTo>
                  <a:lnTo>
                    <a:pt x="564" y="242"/>
                  </a:lnTo>
                  <a:lnTo>
                    <a:pt x="557" y="242"/>
                  </a:lnTo>
                  <a:lnTo>
                    <a:pt x="551" y="233"/>
                  </a:lnTo>
                  <a:lnTo>
                    <a:pt x="551" y="233"/>
                  </a:lnTo>
                  <a:lnTo>
                    <a:pt x="551" y="224"/>
                  </a:lnTo>
                  <a:lnTo>
                    <a:pt x="545" y="220"/>
                  </a:lnTo>
                  <a:lnTo>
                    <a:pt x="545" y="220"/>
                  </a:lnTo>
                  <a:lnTo>
                    <a:pt x="532" y="215"/>
                  </a:lnTo>
                  <a:lnTo>
                    <a:pt x="532" y="206"/>
                  </a:lnTo>
                  <a:lnTo>
                    <a:pt x="532" y="206"/>
                  </a:lnTo>
                  <a:lnTo>
                    <a:pt x="526" y="193"/>
                  </a:lnTo>
                  <a:lnTo>
                    <a:pt x="519" y="179"/>
                  </a:lnTo>
                  <a:lnTo>
                    <a:pt x="519" y="179"/>
                  </a:lnTo>
                  <a:lnTo>
                    <a:pt x="513" y="175"/>
                  </a:lnTo>
                  <a:lnTo>
                    <a:pt x="513" y="170"/>
                  </a:lnTo>
                  <a:lnTo>
                    <a:pt x="513" y="170"/>
                  </a:lnTo>
                  <a:lnTo>
                    <a:pt x="500" y="121"/>
                  </a:lnTo>
                  <a:lnTo>
                    <a:pt x="500" y="121"/>
                  </a:lnTo>
                  <a:lnTo>
                    <a:pt x="488" y="71"/>
                  </a:lnTo>
                  <a:lnTo>
                    <a:pt x="469" y="36"/>
                  </a:lnTo>
                  <a:lnTo>
                    <a:pt x="450" y="18"/>
                  </a:lnTo>
                  <a:lnTo>
                    <a:pt x="424" y="4"/>
                  </a:lnTo>
                  <a:lnTo>
                    <a:pt x="405" y="0"/>
                  </a:lnTo>
                  <a:lnTo>
                    <a:pt x="386" y="0"/>
                  </a:lnTo>
                  <a:lnTo>
                    <a:pt x="374" y="0"/>
                  </a:lnTo>
                  <a:lnTo>
                    <a:pt x="374" y="0"/>
                  </a:lnTo>
                  <a:lnTo>
                    <a:pt x="355" y="0"/>
                  </a:lnTo>
                  <a:lnTo>
                    <a:pt x="342" y="4"/>
                  </a:lnTo>
                  <a:lnTo>
                    <a:pt x="323" y="13"/>
                  </a:lnTo>
                  <a:lnTo>
                    <a:pt x="311" y="27"/>
                  </a:lnTo>
                  <a:lnTo>
                    <a:pt x="304" y="31"/>
                  </a:lnTo>
                  <a:lnTo>
                    <a:pt x="304" y="31"/>
                  </a:lnTo>
                  <a:lnTo>
                    <a:pt x="285" y="67"/>
                  </a:lnTo>
                  <a:lnTo>
                    <a:pt x="273" y="103"/>
                  </a:lnTo>
                  <a:lnTo>
                    <a:pt x="266" y="134"/>
                  </a:lnTo>
                  <a:lnTo>
                    <a:pt x="266" y="134"/>
                  </a:lnTo>
                  <a:lnTo>
                    <a:pt x="266" y="161"/>
                  </a:lnTo>
                  <a:lnTo>
                    <a:pt x="260" y="184"/>
                  </a:lnTo>
                  <a:lnTo>
                    <a:pt x="247" y="206"/>
                  </a:lnTo>
                  <a:lnTo>
                    <a:pt x="171" y="220"/>
                  </a:lnTo>
                  <a:lnTo>
                    <a:pt x="171" y="220"/>
                  </a:lnTo>
                  <a:lnTo>
                    <a:pt x="171" y="220"/>
                  </a:lnTo>
                  <a:lnTo>
                    <a:pt x="171" y="220"/>
                  </a:lnTo>
                  <a:lnTo>
                    <a:pt x="165" y="220"/>
                  </a:lnTo>
                  <a:lnTo>
                    <a:pt x="165" y="220"/>
                  </a:lnTo>
                  <a:lnTo>
                    <a:pt x="165" y="220"/>
                  </a:lnTo>
                  <a:lnTo>
                    <a:pt x="165" y="220"/>
                  </a:lnTo>
                  <a:lnTo>
                    <a:pt x="152" y="229"/>
                  </a:lnTo>
                  <a:lnTo>
                    <a:pt x="152" y="229"/>
                  </a:lnTo>
                  <a:lnTo>
                    <a:pt x="140" y="247"/>
                  </a:lnTo>
                  <a:lnTo>
                    <a:pt x="127" y="269"/>
                  </a:lnTo>
                  <a:lnTo>
                    <a:pt x="102" y="305"/>
                  </a:lnTo>
                  <a:lnTo>
                    <a:pt x="102" y="305"/>
                  </a:lnTo>
                  <a:lnTo>
                    <a:pt x="70" y="332"/>
                  </a:lnTo>
                  <a:lnTo>
                    <a:pt x="51" y="346"/>
                  </a:lnTo>
                  <a:lnTo>
                    <a:pt x="51" y="346"/>
                  </a:lnTo>
                  <a:lnTo>
                    <a:pt x="32" y="368"/>
                  </a:lnTo>
                  <a:lnTo>
                    <a:pt x="32" y="368"/>
                  </a:lnTo>
                  <a:lnTo>
                    <a:pt x="19" y="377"/>
                  </a:lnTo>
                  <a:lnTo>
                    <a:pt x="19" y="377"/>
                  </a:lnTo>
                  <a:lnTo>
                    <a:pt x="0" y="409"/>
                  </a:lnTo>
                  <a:lnTo>
                    <a:pt x="0" y="409"/>
                  </a:lnTo>
                  <a:lnTo>
                    <a:pt x="0" y="418"/>
                  </a:lnTo>
                  <a:lnTo>
                    <a:pt x="0" y="418"/>
                  </a:lnTo>
                  <a:lnTo>
                    <a:pt x="0" y="422"/>
                  </a:lnTo>
                  <a:lnTo>
                    <a:pt x="0" y="422"/>
                  </a:lnTo>
                  <a:close/>
                  <a:moveTo>
                    <a:pt x="526" y="386"/>
                  </a:moveTo>
                  <a:lnTo>
                    <a:pt x="532" y="382"/>
                  </a:lnTo>
                  <a:lnTo>
                    <a:pt x="532" y="373"/>
                  </a:lnTo>
                  <a:lnTo>
                    <a:pt x="532" y="373"/>
                  </a:lnTo>
                  <a:lnTo>
                    <a:pt x="538" y="373"/>
                  </a:lnTo>
                  <a:lnTo>
                    <a:pt x="538" y="373"/>
                  </a:lnTo>
                  <a:lnTo>
                    <a:pt x="538" y="386"/>
                  </a:lnTo>
                  <a:lnTo>
                    <a:pt x="538" y="400"/>
                  </a:lnTo>
                  <a:lnTo>
                    <a:pt x="538" y="400"/>
                  </a:lnTo>
                  <a:lnTo>
                    <a:pt x="538" y="400"/>
                  </a:lnTo>
                  <a:lnTo>
                    <a:pt x="538" y="400"/>
                  </a:lnTo>
                  <a:lnTo>
                    <a:pt x="538" y="400"/>
                  </a:lnTo>
                  <a:lnTo>
                    <a:pt x="538" y="400"/>
                  </a:lnTo>
                  <a:lnTo>
                    <a:pt x="538" y="400"/>
                  </a:lnTo>
                  <a:lnTo>
                    <a:pt x="538" y="400"/>
                  </a:lnTo>
                  <a:lnTo>
                    <a:pt x="538" y="400"/>
                  </a:lnTo>
                  <a:lnTo>
                    <a:pt x="538" y="400"/>
                  </a:lnTo>
                  <a:lnTo>
                    <a:pt x="538" y="409"/>
                  </a:lnTo>
                  <a:lnTo>
                    <a:pt x="538" y="409"/>
                  </a:lnTo>
                  <a:lnTo>
                    <a:pt x="551" y="458"/>
                  </a:lnTo>
                  <a:lnTo>
                    <a:pt x="557" y="485"/>
                  </a:lnTo>
                  <a:lnTo>
                    <a:pt x="570" y="503"/>
                  </a:lnTo>
                  <a:lnTo>
                    <a:pt x="570" y="503"/>
                  </a:lnTo>
                  <a:lnTo>
                    <a:pt x="576" y="516"/>
                  </a:lnTo>
                  <a:lnTo>
                    <a:pt x="576" y="516"/>
                  </a:lnTo>
                  <a:lnTo>
                    <a:pt x="576" y="516"/>
                  </a:lnTo>
                  <a:lnTo>
                    <a:pt x="576" y="516"/>
                  </a:lnTo>
                  <a:lnTo>
                    <a:pt x="583" y="525"/>
                  </a:lnTo>
                  <a:lnTo>
                    <a:pt x="583" y="525"/>
                  </a:lnTo>
                  <a:lnTo>
                    <a:pt x="583" y="525"/>
                  </a:lnTo>
                  <a:lnTo>
                    <a:pt x="526" y="530"/>
                  </a:lnTo>
                  <a:lnTo>
                    <a:pt x="526" y="530"/>
                  </a:lnTo>
                  <a:lnTo>
                    <a:pt x="526" y="516"/>
                  </a:lnTo>
                  <a:lnTo>
                    <a:pt x="519" y="485"/>
                  </a:lnTo>
                  <a:lnTo>
                    <a:pt x="513" y="436"/>
                  </a:lnTo>
                  <a:lnTo>
                    <a:pt x="519" y="413"/>
                  </a:lnTo>
                  <a:lnTo>
                    <a:pt x="526" y="386"/>
                  </a:lnTo>
                  <a:lnTo>
                    <a:pt x="526" y="386"/>
                  </a:lnTo>
                  <a:close/>
                  <a:moveTo>
                    <a:pt x="76" y="418"/>
                  </a:moveTo>
                  <a:lnTo>
                    <a:pt x="76" y="418"/>
                  </a:lnTo>
                  <a:lnTo>
                    <a:pt x="114" y="391"/>
                  </a:lnTo>
                  <a:lnTo>
                    <a:pt x="152" y="364"/>
                  </a:lnTo>
                  <a:lnTo>
                    <a:pt x="178" y="332"/>
                  </a:lnTo>
                  <a:lnTo>
                    <a:pt x="178" y="332"/>
                  </a:lnTo>
                  <a:lnTo>
                    <a:pt x="190" y="328"/>
                  </a:lnTo>
                  <a:lnTo>
                    <a:pt x="190" y="328"/>
                  </a:lnTo>
                  <a:lnTo>
                    <a:pt x="190" y="328"/>
                  </a:lnTo>
                  <a:lnTo>
                    <a:pt x="190" y="328"/>
                  </a:lnTo>
                  <a:lnTo>
                    <a:pt x="203" y="332"/>
                  </a:lnTo>
                  <a:lnTo>
                    <a:pt x="203" y="332"/>
                  </a:lnTo>
                  <a:lnTo>
                    <a:pt x="216" y="337"/>
                  </a:lnTo>
                  <a:lnTo>
                    <a:pt x="222" y="350"/>
                  </a:lnTo>
                  <a:lnTo>
                    <a:pt x="228" y="368"/>
                  </a:lnTo>
                  <a:lnTo>
                    <a:pt x="228" y="368"/>
                  </a:lnTo>
                  <a:lnTo>
                    <a:pt x="241" y="409"/>
                  </a:lnTo>
                  <a:lnTo>
                    <a:pt x="247" y="440"/>
                  </a:lnTo>
                  <a:lnTo>
                    <a:pt x="241" y="471"/>
                  </a:lnTo>
                  <a:lnTo>
                    <a:pt x="241" y="471"/>
                  </a:lnTo>
                  <a:lnTo>
                    <a:pt x="235" y="503"/>
                  </a:lnTo>
                  <a:lnTo>
                    <a:pt x="228" y="521"/>
                  </a:lnTo>
                  <a:lnTo>
                    <a:pt x="222" y="525"/>
                  </a:lnTo>
                  <a:lnTo>
                    <a:pt x="216" y="548"/>
                  </a:lnTo>
                  <a:lnTo>
                    <a:pt x="216" y="548"/>
                  </a:lnTo>
                  <a:lnTo>
                    <a:pt x="209" y="552"/>
                  </a:lnTo>
                  <a:lnTo>
                    <a:pt x="209" y="552"/>
                  </a:lnTo>
                  <a:lnTo>
                    <a:pt x="197" y="552"/>
                  </a:lnTo>
                  <a:lnTo>
                    <a:pt x="197" y="552"/>
                  </a:lnTo>
                  <a:lnTo>
                    <a:pt x="197" y="557"/>
                  </a:lnTo>
                  <a:lnTo>
                    <a:pt x="197" y="557"/>
                  </a:lnTo>
                  <a:lnTo>
                    <a:pt x="165" y="552"/>
                  </a:lnTo>
                  <a:lnTo>
                    <a:pt x="165" y="552"/>
                  </a:lnTo>
                  <a:lnTo>
                    <a:pt x="159" y="552"/>
                  </a:lnTo>
                  <a:lnTo>
                    <a:pt x="159" y="552"/>
                  </a:lnTo>
                  <a:lnTo>
                    <a:pt x="165" y="548"/>
                  </a:lnTo>
                  <a:lnTo>
                    <a:pt x="165" y="548"/>
                  </a:lnTo>
                  <a:lnTo>
                    <a:pt x="127" y="503"/>
                  </a:lnTo>
                  <a:lnTo>
                    <a:pt x="127" y="498"/>
                  </a:lnTo>
                  <a:lnTo>
                    <a:pt x="127" y="498"/>
                  </a:lnTo>
                  <a:lnTo>
                    <a:pt x="121" y="480"/>
                  </a:lnTo>
                  <a:lnTo>
                    <a:pt x="108" y="462"/>
                  </a:lnTo>
                  <a:lnTo>
                    <a:pt x="76" y="418"/>
                  </a:lnTo>
                  <a:lnTo>
                    <a:pt x="76" y="418"/>
                  </a:lnTo>
                  <a:close/>
                </a:path>
              </a:pathLst>
            </a:custGeom>
            <a:solidFill>
              <a:srgbClr val="01010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47" name="Freeform 1823"/>
            <p:cNvSpPr>
              <a:spLocks/>
            </p:cNvSpPr>
            <p:nvPr/>
          </p:nvSpPr>
          <p:spPr bwMode="auto">
            <a:xfrm>
              <a:off x="6850063" y="2405063"/>
              <a:ext cx="160338" cy="222250"/>
            </a:xfrm>
            <a:custGeom>
              <a:avLst/>
              <a:gdLst/>
              <a:ahLst/>
              <a:cxnLst>
                <a:cxn ang="0">
                  <a:pos x="57" y="0"/>
                </a:cxn>
                <a:cxn ang="0">
                  <a:pos x="57" y="0"/>
                </a:cxn>
                <a:cxn ang="0">
                  <a:pos x="50" y="5"/>
                </a:cxn>
                <a:cxn ang="0">
                  <a:pos x="38" y="18"/>
                </a:cxn>
                <a:cxn ang="0">
                  <a:pos x="12" y="59"/>
                </a:cxn>
                <a:cxn ang="0">
                  <a:pos x="12" y="59"/>
                </a:cxn>
                <a:cxn ang="0">
                  <a:pos x="6" y="77"/>
                </a:cxn>
                <a:cxn ang="0">
                  <a:pos x="6" y="99"/>
                </a:cxn>
                <a:cxn ang="0">
                  <a:pos x="0" y="140"/>
                </a:cxn>
                <a:cxn ang="0">
                  <a:pos x="0" y="140"/>
                </a:cxn>
                <a:cxn ang="0">
                  <a:pos x="6" y="131"/>
                </a:cxn>
                <a:cxn ang="0">
                  <a:pos x="12" y="122"/>
                </a:cxn>
                <a:cxn ang="0">
                  <a:pos x="19" y="113"/>
                </a:cxn>
                <a:cxn ang="0">
                  <a:pos x="25" y="99"/>
                </a:cxn>
                <a:cxn ang="0">
                  <a:pos x="25" y="99"/>
                </a:cxn>
                <a:cxn ang="0">
                  <a:pos x="25" y="81"/>
                </a:cxn>
                <a:cxn ang="0">
                  <a:pos x="31" y="63"/>
                </a:cxn>
                <a:cxn ang="0">
                  <a:pos x="31" y="63"/>
                </a:cxn>
                <a:cxn ang="0">
                  <a:pos x="44" y="50"/>
                </a:cxn>
                <a:cxn ang="0">
                  <a:pos x="63" y="45"/>
                </a:cxn>
                <a:cxn ang="0">
                  <a:pos x="82" y="45"/>
                </a:cxn>
                <a:cxn ang="0">
                  <a:pos x="101" y="50"/>
                </a:cxn>
                <a:cxn ang="0">
                  <a:pos x="101" y="50"/>
                </a:cxn>
                <a:cxn ang="0">
                  <a:pos x="76" y="32"/>
                </a:cxn>
                <a:cxn ang="0">
                  <a:pos x="69" y="23"/>
                </a:cxn>
                <a:cxn ang="0">
                  <a:pos x="69" y="23"/>
                </a:cxn>
                <a:cxn ang="0">
                  <a:pos x="69" y="9"/>
                </a:cxn>
                <a:cxn ang="0">
                  <a:pos x="69" y="9"/>
                </a:cxn>
                <a:cxn ang="0">
                  <a:pos x="57" y="0"/>
                </a:cxn>
                <a:cxn ang="0">
                  <a:pos x="57" y="0"/>
                </a:cxn>
              </a:cxnLst>
              <a:rect l="0" t="0" r="r" b="b"/>
              <a:pathLst>
                <a:path w="101" h="140">
                  <a:moveTo>
                    <a:pt x="57" y="0"/>
                  </a:moveTo>
                  <a:lnTo>
                    <a:pt x="57" y="0"/>
                  </a:lnTo>
                  <a:lnTo>
                    <a:pt x="50" y="5"/>
                  </a:lnTo>
                  <a:lnTo>
                    <a:pt x="38" y="18"/>
                  </a:lnTo>
                  <a:lnTo>
                    <a:pt x="12" y="59"/>
                  </a:lnTo>
                  <a:lnTo>
                    <a:pt x="12" y="59"/>
                  </a:lnTo>
                  <a:lnTo>
                    <a:pt x="6" y="77"/>
                  </a:lnTo>
                  <a:lnTo>
                    <a:pt x="6" y="99"/>
                  </a:lnTo>
                  <a:lnTo>
                    <a:pt x="0" y="140"/>
                  </a:lnTo>
                  <a:lnTo>
                    <a:pt x="0" y="140"/>
                  </a:lnTo>
                  <a:lnTo>
                    <a:pt x="6" y="131"/>
                  </a:lnTo>
                  <a:lnTo>
                    <a:pt x="12" y="122"/>
                  </a:lnTo>
                  <a:lnTo>
                    <a:pt x="19" y="113"/>
                  </a:lnTo>
                  <a:lnTo>
                    <a:pt x="25" y="99"/>
                  </a:lnTo>
                  <a:lnTo>
                    <a:pt x="25" y="99"/>
                  </a:lnTo>
                  <a:lnTo>
                    <a:pt x="25" y="81"/>
                  </a:lnTo>
                  <a:lnTo>
                    <a:pt x="31" y="63"/>
                  </a:lnTo>
                  <a:lnTo>
                    <a:pt x="31" y="63"/>
                  </a:lnTo>
                  <a:lnTo>
                    <a:pt x="44" y="50"/>
                  </a:lnTo>
                  <a:lnTo>
                    <a:pt x="63" y="45"/>
                  </a:lnTo>
                  <a:lnTo>
                    <a:pt x="82" y="45"/>
                  </a:lnTo>
                  <a:lnTo>
                    <a:pt x="101" y="50"/>
                  </a:lnTo>
                  <a:lnTo>
                    <a:pt x="101" y="50"/>
                  </a:lnTo>
                  <a:lnTo>
                    <a:pt x="76" y="32"/>
                  </a:lnTo>
                  <a:lnTo>
                    <a:pt x="69" y="23"/>
                  </a:lnTo>
                  <a:lnTo>
                    <a:pt x="69" y="23"/>
                  </a:lnTo>
                  <a:lnTo>
                    <a:pt x="69" y="9"/>
                  </a:lnTo>
                  <a:lnTo>
                    <a:pt x="69" y="9"/>
                  </a:lnTo>
                  <a:lnTo>
                    <a:pt x="57" y="0"/>
                  </a:lnTo>
                  <a:lnTo>
                    <a:pt x="57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48" name="Freeform 1824"/>
            <p:cNvSpPr>
              <a:spLocks/>
            </p:cNvSpPr>
            <p:nvPr/>
          </p:nvSpPr>
          <p:spPr bwMode="auto">
            <a:xfrm>
              <a:off x="6669088" y="2413001"/>
              <a:ext cx="190500" cy="214313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32" y="0"/>
                </a:cxn>
                <a:cxn ang="0">
                  <a:pos x="44" y="4"/>
                </a:cxn>
                <a:cxn ang="0">
                  <a:pos x="57" y="9"/>
                </a:cxn>
                <a:cxn ang="0">
                  <a:pos x="69" y="22"/>
                </a:cxn>
                <a:cxn ang="0">
                  <a:pos x="88" y="54"/>
                </a:cxn>
                <a:cxn ang="0">
                  <a:pos x="88" y="54"/>
                </a:cxn>
                <a:cxn ang="0">
                  <a:pos x="114" y="90"/>
                </a:cxn>
                <a:cxn ang="0">
                  <a:pos x="120" y="112"/>
                </a:cxn>
                <a:cxn ang="0">
                  <a:pos x="114" y="135"/>
                </a:cxn>
                <a:cxn ang="0">
                  <a:pos x="114" y="135"/>
                </a:cxn>
                <a:cxn ang="0">
                  <a:pos x="101" y="108"/>
                </a:cxn>
                <a:cxn ang="0">
                  <a:pos x="82" y="85"/>
                </a:cxn>
                <a:cxn ang="0">
                  <a:pos x="82" y="85"/>
                </a:cxn>
                <a:cxn ang="0">
                  <a:pos x="76" y="67"/>
                </a:cxn>
                <a:cxn ang="0">
                  <a:pos x="69" y="49"/>
                </a:cxn>
                <a:cxn ang="0">
                  <a:pos x="69" y="49"/>
                </a:cxn>
                <a:cxn ang="0">
                  <a:pos x="50" y="36"/>
                </a:cxn>
                <a:cxn ang="0">
                  <a:pos x="32" y="31"/>
                </a:cxn>
                <a:cxn ang="0">
                  <a:pos x="19" y="36"/>
                </a:cxn>
                <a:cxn ang="0">
                  <a:pos x="0" y="40"/>
                </a:cxn>
                <a:cxn ang="0">
                  <a:pos x="0" y="40"/>
                </a:cxn>
                <a:cxn ang="0">
                  <a:pos x="6" y="31"/>
                </a:cxn>
                <a:cxn ang="0">
                  <a:pos x="19" y="22"/>
                </a:cxn>
                <a:cxn ang="0">
                  <a:pos x="25" y="18"/>
                </a:cxn>
                <a:cxn ang="0">
                  <a:pos x="25" y="9"/>
                </a:cxn>
                <a:cxn ang="0">
                  <a:pos x="25" y="9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2" y="0"/>
                </a:cxn>
              </a:cxnLst>
              <a:rect l="0" t="0" r="r" b="b"/>
              <a:pathLst>
                <a:path w="120" h="135">
                  <a:moveTo>
                    <a:pt x="32" y="0"/>
                  </a:moveTo>
                  <a:lnTo>
                    <a:pt x="32" y="0"/>
                  </a:lnTo>
                  <a:lnTo>
                    <a:pt x="44" y="4"/>
                  </a:lnTo>
                  <a:lnTo>
                    <a:pt x="57" y="9"/>
                  </a:lnTo>
                  <a:lnTo>
                    <a:pt x="69" y="22"/>
                  </a:lnTo>
                  <a:lnTo>
                    <a:pt x="88" y="54"/>
                  </a:lnTo>
                  <a:lnTo>
                    <a:pt x="88" y="54"/>
                  </a:lnTo>
                  <a:lnTo>
                    <a:pt x="114" y="90"/>
                  </a:lnTo>
                  <a:lnTo>
                    <a:pt x="120" y="112"/>
                  </a:lnTo>
                  <a:lnTo>
                    <a:pt x="114" y="135"/>
                  </a:lnTo>
                  <a:lnTo>
                    <a:pt x="114" y="135"/>
                  </a:lnTo>
                  <a:lnTo>
                    <a:pt x="101" y="108"/>
                  </a:lnTo>
                  <a:lnTo>
                    <a:pt x="82" y="85"/>
                  </a:lnTo>
                  <a:lnTo>
                    <a:pt x="82" y="85"/>
                  </a:lnTo>
                  <a:lnTo>
                    <a:pt x="76" y="67"/>
                  </a:lnTo>
                  <a:lnTo>
                    <a:pt x="69" y="49"/>
                  </a:lnTo>
                  <a:lnTo>
                    <a:pt x="69" y="49"/>
                  </a:lnTo>
                  <a:lnTo>
                    <a:pt x="50" y="36"/>
                  </a:lnTo>
                  <a:lnTo>
                    <a:pt x="32" y="31"/>
                  </a:lnTo>
                  <a:lnTo>
                    <a:pt x="19" y="36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6" y="31"/>
                  </a:lnTo>
                  <a:lnTo>
                    <a:pt x="19" y="22"/>
                  </a:lnTo>
                  <a:lnTo>
                    <a:pt x="25" y="18"/>
                  </a:lnTo>
                  <a:lnTo>
                    <a:pt x="25" y="9"/>
                  </a:lnTo>
                  <a:lnTo>
                    <a:pt x="25" y="9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2849" name="직사각형 2848"/>
          <p:cNvSpPr/>
          <p:nvPr/>
        </p:nvSpPr>
        <p:spPr>
          <a:xfrm>
            <a:off x="5429256" y="1928802"/>
            <a:ext cx="328166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ko-KR" altLang="en-US" sz="2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지도자의 잦은 이동은</a:t>
            </a:r>
            <a:endParaRPr lang="en-US" altLang="ko-KR" sz="24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r>
              <a:rPr lang="ko-KR" altLang="en-US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지역사회와 하나되기</a:t>
            </a:r>
            <a:endParaRPr lang="en-US" altLang="ko-KR" sz="24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  <a:p>
            <a:r>
              <a:rPr lang="ko-KR" altLang="en-US" sz="2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를</a:t>
            </a:r>
            <a:r>
              <a:rPr lang="ko-KR" altLang="en-US" sz="2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포기하는 것과 같다</a:t>
            </a:r>
            <a:endParaRPr lang="en-US" altLang="ko-KR" sz="2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2851" name="AutoShape 1827"/>
          <p:cNvSpPr>
            <a:spLocks noChangeAspect="1" noChangeArrowheads="1" noTextEdit="1"/>
          </p:cNvSpPr>
          <p:nvPr/>
        </p:nvSpPr>
        <p:spPr bwMode="auto">
          <a:xfrm>
            <a:off x="5786446" y="3857628"/>
            <a:ext cx="2452679" cy="1398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grpSp>
        <p:nvGrpSpPr>
          <p:cNvPr id="2901" name="그룹 2900"/>
          <p:cNvGrpSpPr/>
          <p:nvPr/>
        </p:nvGrpSpPr>
        <p:grpSpPr>
          <a:xfrm>
            <a:off x="6143636" y="3786190"/>
            <a:ext cx="1163984" cy="1311324"/>
            <a:chOff x="6817403" y="3944881"/>
            <a:chExt cx="1163984" cy="1311324"/>
          </a:xfrm>
        </p:grpSpPr>
        <p:sp>
          <p:nvSpPr>
            <p:cNvPr id="2871" name="Freeform 1847"/>
            <p:cNvSpPr>
              <a:spLocks/>
            </p:cNvSpPr>
            <p:nvPr/>
          </p:nvSpPr>
          <p:spPr bwMode="auto">
            <a:xfrm>
              <a:off x="7147198" y="4482309"/>
              <a:ext cx="113627" cy="93576"/>
            </a:xfrm>
            <a:custGeom>
              <a:avLst/>
              <a:gdLst/>
              <a:ahLst/>
              <a:cxnLst>
                <a:cxn ang="0">
                  <a:pos x="50" y="74"/>
                </a:cxn>
                <a:cxn ang="0">
                  <a:pos x="42" y="74"/>
                </a:cxn>
                <a:cxn ang="0">
                  <a:pos x="34" y="72"/>
                </a:cxn>
                <a:cxn ang="0">
                  <a:pos x="26" y="70"/>
                </a:cxn>
                <a:cxn ang="0">
                  <a:pos x="19" y="66"/>
                </a:cxn>
                <a:cxn ang="0">
                  <a:pos x="12" y="60"/>
                </a:cxn>
                <a:cxn ang="0">
                  <a:pos x="8" y="55"/>
                </a:cxn>
                <a:cxn ang="0">
                  <a:pos x="4" y="48"/>
                </a:cxn>
                <a:cxn ang="0">
                  <a:pos x="1" y="41"/>
                </a:cxn>
                <a:cxn ang="0">
                  <a:pos x="0" y="34"/>
                </a:cxn>
                <a:cxn ang="0">
                  <a:pos x="0" y="26"/>
                </a:cxn>
                <a:cxn ang="0">
                  <a:pos x="3" y="19"/>
                </a:cxn>
                <a:cxn ang="0">
                  <a:pos x="5" y="14"/>
                </a:cxn>
                <a:cxn ang="0">
                  <a:pos x="11" y="8"/>
                </a:cxn>
                <a:cxn ang="0">
                  <a:pos x="16" y="4"/>
                </a:cxn>
                <a:cxn ang="0">
                  <a:pos x="23" y="2"/>
                </a:cxn>
                <a:cxn ang="0">
                  <a:pos x="31" y="0"/>
                </a:cxn>
                <a:cxn ang="0">
                  <a:pos x="39" y="0"/>
                </a:cxn>
                <a:cxn ang="0">
                  <a:pos x="47" y="1"/>
                </a:cxn>
                <a:cxn ang="0">
                  <a:pos x="55" y="3"/>
                </a:cxn>
                <a:cxn ang="0">
                  <a:pos x="62" y="7"/>
                </a:cxn>
                <a:cxn ang="0">
                  <a:pos x="68" y="12"/>
                </a:cxn>
                <a:cxn ang="0">
                  <a:pos x="74" y="18"/>
                </a:cxn>
                <a:cxn ang="0">
                  <a:pos x="78" y="25"/>
                </a:cxn>
                <a:cxn ang="0">
                  <a:pos x="81" y="32"/>
                </a:cxn>
                <a:cxn ang="0">
                  <a:pos x="82" y="40"/>
                </a:cxn>
                <a:cxn ang="0">
                  <a:pos x="82" y="47"/>
                </a:cxn>
                <a:cxn ang="0">
                  <a:pos x="79" y="54"/>
                </a:cxn>
                <a:cxn ang="0">
                  <a:pos x="76" y="60"/>
                </a:cxn>
                <a:cxn ang="0">
                  <a:pos x="71" y="65"/>
                </a:cxn>
                <a:cxn ang="0">
                  <a:pos x="65" y="69"/>
                </a:cxn>
                <a:cxn ang="0">
                  <a:pos x="58" y="72"/>
                </a:cxn>
                <a:cxn ang="0">
                  <a:pos x="50" y="74"/>
                </a:cxn>
              </a:cxnLst>
              <a:rect l="0" t="0" r="r" b="b"/>
              <a:pathLst>
                <a:path w="82" h="74">
                  <a:moveTo>
                    <a:pt x="50" y="74"/>
                  </a:moveTo>
                  <a:lnTo>
                    <a:pt x="42" y="74"/>
                  </a:lnTo>
                  <a:lnTo>
                    <a:pt x="34" y="72"/>
                  </a:lnTo>
                  <a:lnTo>
                    <a:pt x="26" y="70"/>
                  </a:lnTo>
                  <a:lnTo>
                    <a:pt x="19" y="66"/>
                  </a:lnTo>
                  <a:lnTo>
                    <a:pt x="12" y="60"/>
                  </a:lnTo>
                  <a:lnTo>
                    <a:pt x="8" y="55"/>
                  </a:lnTo>
                  <a:lnTo>
                    <a:pt x="4" y="48"/>
                  </a:lnTo>
                  <a:lnTo>
                    <a:pt x="1" y="41"/>
                  </a:lnTo>
                  <a:lnTo>
                    <a:pt x="0" y="34"/>
                  </a:lnTo>
                  <a:lnTo>
                    <a:pt x="0" y="26"/>
                  </a:lnTo>
                  <a:lnTo>
                    <a:pt x="3" y="19"/>
                  </a:lnTo>
                  <a:lnTo>
                    <a:pt x="5" y="14"/>
                  </a:lnTo>
                  <a:lnTo>
                    <a:pt x="11" y="8"/>
                  </a:lnTo>
                  <a:lnTo>
                    <a:pt x="16" y="4"/>
                  </a:lnTo>
                  <a:lnTo>
                    <a:pt x="23" y="2"/>
                  </a:lnTo>
                  <a:lnTo>
                    <a:pt x="31" y="0"/>
                  </a:lnTo>
                  <a:lnTo>
                    <a:pt x="39" y="0"/>
                  </a:lnTo>
                  <a:lnTo>
                    <a:pt x="47" y="1"/>
                  </a:lnTo>
                  <a:lnTo>
                    <a:pt x="55" y="3"/>
                  </a:lnTo>
                  <a:lnTo>
                    <a:pt x="62" y="7"/>
                  </a:lnTo>
                  <a:lnTo>
                    <a:pt x="68" y="12"/>
                  </a:lnTo>
                  <a:lnTo>
                    <a:pt x="74" y="18"/>
                  </a:lnTo>
                  <a:lnTo>
                    <a:pt x="78" y="25"/>
                  </a:lnTo>
                  <a:lnTo>
                    <a:pt x="81" y="32"/>
                  </a:lnTo>
                  <a:lnTo>
                    <a:pt x="82" y="40"/>
                  </a:lnTo>
                  <a:lnTo>
                    <a:pt x="82" y="47"/>
                  </a:lnTo>
                  <a:lnTo>
                    <a:pt x="79" y="54"/>
                  </a:lnTo>
                  <a:lnTo>
                    <a:pt x="76" y="60"/>
                  </a:lnTo>
                  <a:lnTo>
                    <a:pt x="71" y="65"/>
                  </a:lnTo>
                  <a:lnTo>
                    <a:pt x="65" y="69"/>
                  </a:lnTo>
                  <a:lnTo>
                    <a:pt x="58" y="72"/>
                  </a:lnTo>
                  <a:lnTo>
                    <a:pt x="50" y="7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72" name="Freeform 1848"/>
            <p:cNvSpPr>
              <a:spLocks/>
            </p:cNvSpPr>
            <p:nvPr/>
          </p:nvSpPr>
          <p:spPr bwMode="auto">
            <a:xfrm>
              <a:off x="7242811" y="4398850"/>
              <a:ext cx="411552" cy="402123"/>
            </a:xfrm>
            <a:custGeom>
              <a:avLst/>
              <a:gdLst/>
              <a:ahLst/>
              <a:cxnLst>
                <a:cxn ang="0">
                  <a:pos x="296" y="137"/>
                </a:cxn>
                <a:cxn ang="0">
                  <a:pos x="297" y="156"/>
                </a:cxn>
                <a:cxn ang="0">
                  <a:pos x="296" y="173"/>
                </a:cxn>
                <a:cxn ang="0">
                  <a:pos x="293" y="191"/>
                </a:cxn>
                <a:cxn ang="0">
                  <a:pos x="289" y="208"/>
                </a:cxn>
                <a:cxn ang="0">
                  <a:pos x="283" y="224"/>
                </a:cxn>
                <a:cxn ang="0">
                  <a:pos x="276" y="239"/>
                </a:cxn>
                <a:cxn ang="0">
                  <a:pos x="267" y="254"/>
                </a:cxn>
                <a:cxn ang="0">
                  <a:pos x="258" y="267"/>
                </a:cxn>
                <a:cxn ang="0">
                  <a:pos x="248" y="279"/>
                </a:cxn>
                <a:cxn ang="0">
                  <a:pos x="237" y="290"/>
                </a:cxn>
                <a:cxn ang="0">
                  <a:pos x="224" y="299"/>
                </a:cxn>
                <a:cxn ang="0">
                  <a:pos x="212" y="306"/>
                </a:cxn>
                <a:cxn ang="0">
                  <a:pos x="199" y="312"/>
                </a:cxn>
                <a:cxn ang="0">
                  <a:pos x="185" y="317"/>
                </a:cxn>
                <a:cxn ang="0">
                  <a:pos x="171" y="318"/>
                </a:cxn>
                <a:cxn ang="0">
                  <a:pos x="157" y="318"/>
                </a:cxn>
                <a:cxn ang="0">
                  <a:pos x="143" y="316"/>
                </a:cxn>
                <a:cxn ang="0">
                  <a:pos x="128" y="312"/>
                </a:cxn>
                <a:cxn ang="0">
                  <a:pos x="115" y="307"/>
                </a:cxn>
                <a:cxn ang="0">
                  <a:pos x="102" y="300"/>
                </a:cxn>
                <a:cxn ang="0">
                  <a:pos x="89" y="292"/>
                </a:cxn>
                <a:cxn ang="0">
                  <a:pos x="77" y="282"/>
                </a:cxn>
                <a:cxn ang="0">
                  <a:pos x="65" y="270"/>
                </a:cxn>
                <a:cxn ang="0">
                  <a:pos x="55" y="258"/>
                </a:cxn>
                <a:cxn ang="0">
                  <a:pos x="44" y="245"/>
                </a:cxn>
                <a:cxn ang="0">
                  <a:pos x="35" y="231"/>
                </a:cxn>
                <a:cxn ang="0">
                  <a:pos x="26" y="216"/>
                </a:cxn>
                <a:cxn ang="0">
                  <a:pos x="19" y="200"/>
                </a:cxn>
                <a:cxn ang="0">
                  <a:pos x="13" y="184"/>
                </a:cxn>
                <a:cxn ang="0">
                  <a:pos x="8" y="166"/>
                </a:cxn>
                <a:cxn ang="0">
                  <a:pos x="5" y="149"/>
                </a:cxn>
                <a:cxn ang="0">
                  <a:pos x="2" y="130"/>
                </a:cxn>
                <a:cxn ang="0">
                  <a:pos x="1" y="111"/>
                </a:cxn>
                <a:cxn ang="0">
                  <a:pos x="0" y="92"/>
                </a:cxn>
                <a:cxn ang="0">
                  <a:pos x="2" y="74"/>
                </a:cxn>
                <a:cxn ang="0">
                  <a:pos x="4" y="57"/>
                </a:cxn>
                <a:cxn ang="0">
                  <a:pos x="7" y="41"/>
                </a:cxn>
                <a:cxn ang="0">
                  <a:pos x="13" y="26"/>
                </a:cxn>
                <a:cxn ang="0">
                  <a:pos x="20" y="12"/>
                </a:cxn>
                <a:cxn ang="0">
                  <a:pos x="28" y="0"/>
                </a:cxn>
                <a:cxn ang="0">
                  <a:pos x="238" y="18"/>
                </a:cxn>
                <a:cxn ang="0">
                  <a:pos x="249" y="31"/>
                </a:cxn>
                <a:cxn ang="0">
                  <a:pos x="259" y="44"/>
                </a:cxn>
                <a:cxn ang="0">
                  <a:pos x="269" y="57"/>
                </a:cxn>
                <a:cxn ang="0">
                  <a:pos x="277" y="71"/>
                </a:cxn>
                <a:cxn ang="0">
                  <a:pos x="283" y="86"/>
                </a:cxn>
                <a:cxn ang="0">
                  <a:pos x="289" y="102"/>
                </a:cxn>
                <a:cxn ang="0">
                  <a:pos x="293" y="118"/>
                </a:cxn>
                <a:cxn ang="0">
                  <a:pos x="296" y="137"/>
                </a:cxn>
              </a:cxnLst>
              <a:rect l="0" t="0" r="r" b="b"/>
              <a:pathLst>
                <a:path w="297" h="318">
                  <a:moveTo>
                    <a:pt x="296" y="137"/>
                  </a:moveTo>
                  <a:lnTo>
                    <a:pt x="297" y="156"/>
                  </a:lnTo>
                  <a:lnTo>
                    <a:pt x="296" y="173"/>
                  </a:lnTo>
                  <a:lnTo>
                    <a:pt x="293" y="191"/>
                  </a:lnTo>
                  <a:lnTo>
                    <a:pt x="289" y="208"/>
                  </a:lnTo>
                  <a:lnTo>
                    <a:pt x="283" y="224"/>
                  </a:lnTo>
                  <a:lnTo>
                    <a:pt x="276" y="239"/>
                  </a:lnTo>
                  <a:lnTo>
                    <a:pt x="267" y="254"/>
                  </a:lnTo>
                  <a:lnTo>
                    <a:pt x="258" y="267"/>
                  </a:lnTo>
                  <a:lnTo>
                    <a:pt x="248" y="279"/>
                  </a:lnTo>
                  <a:lnTo>
                    <a:pt x="237" y="290"/>
                  </a:lnTo>
                  <a:lnTo>
                    <a:pt x="224" y="299"/>
                  </a:lnTo>
                  <a:lnTo>
                    <a:pt x="212" y="306"/>
                  </a:lnTo>
                  <a:lnTo>
                    <a:pt x="199" y="312"/>
                  </a:lnTo>
                  <a:lnTo>
                    <a:pt x="185" y="317"/>
                  </a:lnTo>
                  <a:lnTo>
                    <a:pt x="171" y="318"/>
                  </a:lnTo>
                  <a:lnTo>
                    <a:pt x="157" y="318"/>
                  </a:lnTo>
                  <a:lnTo>
                    <a:pt x="143" y="316"/>
                  </a:lnTo>
                  <a:lnTo>
                    <a:pt x="128" y="312"/>
                  </a:lnTo>
                  <a:lnTo>
                    <a:pt x="115" y="307"/>
                  </a:lnTo>
                  <a:lnTo>
                    <a:pt x="102" y="300"/>
                  </a:lnTo>
                  <a:lnTo>
                    <a:pt x="89" y="292"/>
                  </a:lnTo>
                  <a:lnTo>
                    <a:pt x="77" y="282"/>
                  </a:lnTo>
                  <a:lnTo>
                    <a:pt x="65" y="270"/>
                  </a:lnTo>
                  <a:lnTo>
                    <a:pt x="55" y="258"/>
                  </a:lnTo>
                  <a:lnTo>
                    <a:pt x="44" y="245"/>
                  </a:lnTo>
                  <a:lnTo>
                    <a:pt x="35" y="231"/>
                  </a:lnTo>
                  <a:lnTo>
                    <a:pt x="26" y="216"/>
                  </a:lnTo>
                  <a:lnTo>
                    <a:pt x="19" y="200"/>
                  </a:lnTo>
                  <a:lnTo>
                    <a:pt x="13" y="184"/>
                  </a:lnTo>
                  <a:lnTo>
                    <a:pt x="8" y="166"/>
                  </a:lnTo>
                  <a:lnTo>
                    <a:pt x="5" y="149"/>
                  </a:lnTo>
                  <a:lnTo>
                    <a:pt x="2" y="130"/>
                  </a:lnTo>
                  <a:lnTo>
                    <a:pt x="1" y="111"/>
                  </a:lnTo>
                  <a:lnTo>
                    <a:pt x="0" y="92"/>
                  </a:lnTo>
                  <a:lnTo>
                    <a:pt x="2" y="74"/>
                  </a:lnTo>
                  <a:lnTo>
                    <a:pt x="4" y="57"/>
                  </a:lnTo>
                  <a:lnTo>
                    <a:pt x="7" y="41"/>
                  </a:lnTo>
                  <a:lnTo>
                    <a:pt x="13" y="26"/>
                  </a:lnTo>
                  <a:lnTo>
                    <a:pt x="20" y="12"/>
                  </a:lnTo>
                  <a:lnTo>
                    <a:pt x="28" y="0"/>
                  </a:lnTo>
                  <a:lnTo>
                    <a:pt x="238" y="18"/>
                  </a:lnTo>
                  <a:lnTo>
                    <a:pt x="249" y="31"/>
                  </a:lnTo>
                  <a:lnTo>
                    <a:pt x="259" y="44"/>
                  </a:lnTo>
                  <a:lnTo>
                    <a:pt x="269" y="57"/>
                  </a:lnTo>
                  <a:lnTo>
                    <a:pt x="277" y="71"/>
                  </a:lnTo>
                  <a:lnTo>
                    <a:pt x="283" y="86"/>
                  </a:lnTo>
                  <a:lnTo>
                    <a:pt x="289" y="102"/>
                  </a:lnTo>
                  <a:lnTo>
                    <a:pt x="293" y="118"/>
                  </a:lnTo>
                  <a:lnTo>
                    <a:pt x="296" y="137"/>
                  </a:lnTo>
                  <a:close/>
                </a:path>
              </a:pathLst>
            </a:custGeom>
            <a:solidFill>
              <a:srgbClr val="FFCCA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73" name="Freeform 1849"/>
            <p:cNvSpPr>
              <a:spLocks/>
            </p:cNvSpPr>
            <p:nvPr/>
          </p:nvSpPr>
          <p:spPr bwMode="auto">
            <a:xfrm>
              <a:off x="7108398" y="4293893"/>
              <a:ext cx="608320" cy="378097"/>
            </a:xfrm>
            <a:custGeom>
              <a:avLst/>
              <a:gdLst/>
              <a:ahLst/>
              <a:cxnLst>
                <a:cxn ang="0">
                  <a:pos x="296" y="43"/>
                </a:cxn>
                <a:cxn ang="0">
                  <a:pos x="337" y="60"/>
                </a:cxn>
                <a:cxn ang="0">
                  <a:pos x="370" y="76"/>
                </a:cxn>
                <a:cxn ang="0">
                  <a:pos x="394" y="92"/>
                </a:cxn>
                <a:cxn ang="0">
                  <a:pos x="412" y="108"/>
                </a:cxn>
                <a:cxn ang="0">
                  <a:pos x="425" y="124"/>
                </a:cxn>
                <a:cxn ang="0">
                  <a:pos x="433" y="140"/>
                </a:cxn>
                <a:cxn ang="0">
                  <a:pos x="437" y="157"/>
                </a:cxn>
                <a:cxn ang="0">
                  <a:pos x="438" y="186"/>
                </a:cxn>
                <a:cxn ang="0">
                  <a:pos x="423" y="229"/>
                </a:cxn>
                <a:cxn ang="0">
                  <a:pos x="400" y="269"/>
                </a:cxn>
                <a:cxn ang="0">
                  <a:pos x="381" y="295"/>
                </a:cxn>
                <a:cxn ang="0">
                  <a:pos x="380" y="291"/>
                </a:cxn>
                <a:cxn ang="0">
                  <a:pos x="388" y="247"/>
                </a:cxn>
                <a:cxn ang="0">
                  <a:pos x="383" y="196"/>
                </a:cxn>
                <a:cxn ang="0">
                  <a:pos x="340" y="176"/>
                </a:cxn>
                <a:cxn ang="0">
                  <a:pos x="300" y="187"/>
                </a:cxn>
                <a:cxn ang="0">
                  <a:pos x="297" y="170"/>
                </a:cxn>
                <a:cxn ang="0">
                  <a:pos x="281" y="145"/>
                </a:cxn>
                <a:cxn ang="0">
                  <a:pos x="246" y="120"/>
                </a:cxn>
                <a:cxn ang="0">
                  <a:pos x="190" y="103"/>
                </a:cxn>
                <a:cxn ang="0">
                  <a:pos x="149" y="98"/>
                </a:cxn>
                <a:cxn ang="0">
                  <a:pos x="126" y="100"/>
                </a:cxn>
                <a:cxn ang="0">
                  <a:pos x="116" y="104"/>
                </a:cxn>
                <a:cxn ang="0">
                  <a:pos x="102" y="149"/>
                </a:cxn>
                <a:cxn ang="0">
                  <a:pos x="1" y="17"/>
                </a:cxn>
                <a:cxn ang="0">
                  <a:pos x="9" y="13"/>
                </a:cxn>
                <a:cxn ang="0">
                  <a:pos x="24" y="8"/>
                </a:cxn>
                <a:cxn ang="0">
                  <a:pos x="49" y="3"/>
                </a:cxn>
                <a:cxn ang="0">
                  <a:pos x="81" y="0"/>
                </a:cxn>
                <a:cxn ang="0">
                  <a:pos x="124" y="1"/>
                </a:cxn>
                <a:cxn ang="0">
                  <a:pos x="175" y="8"/>
                </a:cxn>
                <a:cxn ang="0">
                  <a:pos x="236" y="23"/>
                </a:cxn>
              </a:cxnLst>
              <a:rect l="0" t="0" r="r" b="b"/>
              <a:pathLst>
                <a:path w="439" h="299">
                  <a:moveTo>
                    <a:pt x="271" y="34"/>
                  </a:moveTo>
                  <a:lnTo>
                    <a:pt x="296" y="43"/>
                  </a:lnTo>
                  <a:lnTo>
                    <a:pt x="317" y="52"/>
                  </a:lnTo>
                  <a:lnTo>
                    <a:pt x="337" y="60"/>
                  </a:lnTo>
                  <a:lnTo>
                    <a:pt x="354" y="68"/>
                  </a:lnTo>
                  <a:lnTo>
                    <a:pt x="370" y="76"/>
                  </a:lnTo>
                  <a:lnTo>
                    <a:pt x="383" y="84"/>
                  </a:lnTo>
                  <a:lnTo>
                    <a:pt x="394" y="92"/>
                  </a:lnTo>
                  <a:lnTo>
                    <a:pt x="404" y="100"/>
                  </a:lnTo>
                  <a:lnTo>
                    <a:pt x="412" y="108"/>
                  </a:lnTo>
                  <a:lnTo>
                    <a:pt x="419" y="116"/>
                  </a:lnTo>
                  <a:lnTo>
                    <a:pt x="425" y="124"/>
                  </a:lnTo>
                  <a:lnTo>
                    <a:pt x="429" y="132"/>
                  </a:lnTo>
                  <a:lnTo>
                    <a:pt x="433" y="140"/>
                  </a:lnTo>
                  <a:lnTo>
                    <a:pt x="435" y="149"/>
                  </a:lnTo>
                  <a:lnTo>
                    <a:pt x="437" y="157"/>
                  </a:lnTo>
                  <a:lnTo>
                    <a:pt x="439" y="167"/>
                  </a:lnTo>
                  <a:lnTo>
                    <a:pt x="438" y="186"/>
                  </a:lnTo>
                  <a:lnTo>
                    <a:pt x="433" y="207"/>
                  </a:lnTo>
                  <a:lnTo>
                    <a:pt x="423" y="229"/>
                  </a:lnTo>
                  <a:lnTo>
                    <a:pt x="411" y="251"/>
                  </a:lnTo>
                  <a:lnTo>
                    <a:pt x="400" y="269"/>
                  </a:lnTo>
                  <a:lnTo>
                    <a:pt x="389" y="285"/>
                  </a:lnTo>
                  <a:lnTo>
                    <a:pt x="381" y="295"/>
                  </a:lnTo>
                  <a:lnTo>
                    <a:pt x="378" y="299"/>
                  </a:lnTo>
                  <a:lnTo>
                    <a:pt x="380" y="291"/>
                  </a:lnTo>
                  <a:lnTo>
                    <a:pt x="385" y="272"/>
                  </a:lnTo>
                  <a:lnTo>
                    <a:pt x="388" y="247"/>
                  </a:lnTo>
                  <a:lnTo>
                    <a:pt x="389" y="220"/>
                  </a:lnTo>
                  <a:lnTo>
                    <a:pt x="383" y="196"/>
                  </a:lnTo>
                  <a:lnTo>
                    <a:pt x="368" y="180"/>
                  </a:lnTo>
                  <a:lnTo>
                    <a:pt x="340" y="176"/>
                  </a:lnTo>
                  <a:lnTo>
                    <a:pt x="298" y="190"/>
                  </a:lnTo>
                  <a:lnTo>
                    <a:pt x="300" y="187"/>
                  </a:lnTo>
                  <a:lnTo>
                    <a:pt x="300" y="180"/>
                  </a:lnTo>
                  <a:lnTo>
                    <a:pt x="297" y="170"/>
                  </a:lnTo>
                  <a:lnTo>
                    <a:pt x="291" y="158"/>
                  </a:lnTo>
                  <a:lnTo>
                    <a:pt x="281" y="145"/>
                  </a:lnTo>
                  <a:lnTo>
                    <a:pt x="266" y="132"/>
                  </a:lnTo>
                  <a:lnTo>
                    <a:pt x="246" y="120"/>
                  </a:lnTo>
                  <a:lnTo>
                    <a:pt x="218" y="110"/>
                  </a:lnTo>
                  <a:lnTo>
                    <a:pt x="190" y="103"/>
                  </a:lnTo>
                  <a:lnTo>
                    <a:pt x="167" y="99"/>
                  </a:lnTo>
                  <a:lnTo>
                    <a:pt x="149" y="98"/>
                  </a:lnTo>
                  <a:lnTo>
                    <a:pt x="135" y="99"/>
                  </a:lnTo>
                  <a:lnTo>
                    <a:pt x="126" y="100"/>
                  </a:lnTo>
                  <a:lnTo>
                    <a:pt x="120" y="102"/>
                  </a:lnTo>
                  <a:lnTo>
                    <a:pt x="116" y="104"/>
                  </a:lnTo>
                  <a:lnTo>
                    <a:pt x="115" y="105"/>
                  </a:lnTo>
                  <a:lnTo>
                    <a:pt x="102" y="149"/>
                  </a:lnTo>
                  <a:lnTo>
                    <a:pt x="0" y="17"/>
                  </a:lnTo>
                  <a:lnTo>
                    <a:pt x="1" y="17"/>
                  </a:lnTo>
                  <a:lnTo>
                    <a:pt x="4" y="16"/>
                  </a:lnTo>
                  <a:lnTo>
                    <a:pt x="9" y="13"/>
                  </a:lnTo>
                  <a:lnTo>
                    <a:pt x="16" y="11"/>
                  </a:lnTo>
                  <a:lnTo>
                    <a:pt x="24" y="8"/>
                  </a:lnTo>
                  <a:lnTo>
                    <a:pt x="36" y="5"/>
                  </a:lnTo>
                  <a:lnTo>
                    <a:pt x="49" y="3"/>
                  </a:lnTo>
                  <a:lnTo>
                    <a:pt x="64" y="1"/>
                  </a:lnTo>
                  <a:lnTo>
                    <a:pt x="81" y="0"/>
                  </a:lnTo>
                  <a:lnTo>
                    <a:pt x="102" y="0"/>
                  </a:lnTo>
                  <a:lnTo>
                    <a:pt x="124" y="1"/>
                  </a:lnTo>
                  <a:lnTo>
                    <a:pt x="148" y="4"/>
                  </a:lnTo>
                  <a:lnTo>
                    <a:pt x="175" y="8"/>
                  </a:lnTo>
                  <a:lnTo>
                    <a:pt x="204" y="15"/>
                  </a:lnTo>
                  <a:lnTo>
                    <a:pt x="236" y="23"/>
                  </a:lnTo>
                  <a:lnTo>
                    <a:pt x="271" y="3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74" name="Freeform 1850"/>
            <p:cNvSpPr>
              <a:spLocks/>
            </p:cNvSpPr>
            <p:nvPr/>
          </p:nvSpPr>
          <p:spPr bwMode="auto">
            <a:xfrm>
              <a:off x="7292696" y="4462076"/>
              <a:ext cx="113627" cy="93576"/>
            </a:xfrm>
            <a:custGeom>
              <a:avLst/>
              <a:gdLst/>
              <a:ahLst/>
              <a:cxnLst>
                <a:cxn ang="0">
                  <a:pos x="50" y="74"/>
                </a:cxn>
                <a:cxn ang="0">
                  <a:pos x="42" y="74"/>
                </a:cxn>
                <a:cxn ang="0">
                  <a:pos x="34" y="73"/>
                </a:cxn>
                <a:cxn ang="0">
                  <a:pos x="26" y="70"/>
                </a:cxn>
                <a:cxn ang="0">
                  <a:pos x="19" y="66"/>
                </a:cxn>
                <a:cxn ang="0">
                  <a:pos x="12" y="62"/>
                </a:cxn>
                <a:cxn ang="0">
                  <a:pos x="7" y="56"/>
                </a:cxn>
                <a:cxn ang="0">
                  <a:pos x="3" y="49"/>
                </a:cxn>
                <a:cxn ang="0">
                  <a:pos x="1" y="42"/>
                </a:cxn>
                <a:cxn ang="0">
                  <a:pos x="0" y="34"/>
                </a:cxn>
                <a:cxn ang="0">
                  <a:pos x="0" y="27"/>
                </a:cxn>
                <a:cxn ang="0">
                  <a:pos x="3" y="20"/>
                </a:cxn>
                <a:cxn ang="0">
                  <a:pos x="5" y="14"/>
                </a:cxn>
                <a:cxn ang="0">
                  <a:pos x="11" y="9"/>
                </a:cxn>
                <a:cxn ang="0">
                  <a:pos x="16" y="5"/>
                </a:cxn>
                <a:cxn ang="0">
                  <a:pos x="23" y="2"/>
                </a:cxn>
                <a:cxn ang="0">
                  <a:pos x="31" y="0"/>
                </a:cxn>
                <a:cxn ang="0">
                  <a:pos x="39" y="0"/>
                </a:cxn>
                <a:cxn ang="0">
                  <a:pos x="47" y="2"/>
                </a:cxn>
                <a:cxn ang="0">
                  <a:pos x="55" y="4"/>
                </a:cxn>
                <a:cxn ang="0">
                  <a:pos x="62" y="8"/>
                </a:cxn>
                <a:cxn ang="0">
                  <a:pos x="68" y="14"/>
                </a:cxn>
                <a:cxn ang="0">
                  <a:pos x="74" y="19"/>
                </a:cxn>
                <a:cxn ang="0">
                  <a:pos x="78" y="26"/>
                </a:cxn>
                <a:cxn ang="0">
                  <a:pos x="81" y="33"/>
                </a:cxn>
                <a:cxn ang="0">
                  <a:pos x="82" y="40"/>
                </a:cxn>
                <a:cxn ang="0">
                  <a:pos x="82" y="48"/>
                </a:cxn>
                <a:cxn ang="0">
                  <a:pos x="79" y="55"/>
                </a:cxn>
                <a:cxn ang="0">
                  <a:pos x="76" y="60"/>
                </a:cxn>
                <a:cxn ang="0">
                  <a:pos x="71" y="66"/>
                </a:cxn>
                <a:cxn ang="0">
                  <a:pos x="65" y="70"/>
                </a:cxn>
                <a:cxn ang="0">
                  <a:pos x="58" y="72"/>
                </a:cxn>
                <a:cxn ang="0">
                  <a:pos x="50" y="74"/>
                </a:cxn>
              </a:cxnLst>
              <a:rect l="0" t="0" r="r" b="b"/>
              <a:pathLst>
                <a:path w="82" h="74">
                  <a:moveTo>
                    <a:pt x="50" y="74"/>
                  </a:moveTo>
                  <a:lnTo>
                    <a:pt x="42" y="74"/>
                  </a:lnTo>
                  <a:lnTo>
                    <a:pt x="34" y="73"/>
                  </a:lnTo>
                  <a:lnTo>
                    <a:pt x="26" y="70"/>
                  </a:lnTo>
                  <a:lnTo>
                    <a:pt x="19" y="66"/>
                  </a:lnTo>
                  <a:lnTo>
                    <a:pt x="12" y="62"/>
                  </a:lnTo>
                  <a:lnTo>
                    <a:pt x="7" y="56"/>
                  </a:lnTo>
                  <a:lnTo>
                    <a:pt x="3" y="49"/>
                  </a:lnTo>
                  <a:lnTo>
                    <a:pt x="1" y="42"/>
                  </a:lnTo>
                  <a:lnTo>
                    <a:pt x="0" y="34"/>
                  </a:lnTo>
                  <a:lnTo>
                    <a:pt x="0" y="27"/>
                  </a:lnTo>
                  <a:lnTo>
                    <a:pt x="3" y="20"/>
                  </a:lnTo>
                  <a:lnTo>
                    <a:pt x="5" y="14"/>
                  </a:lnTo>
                  <a:lnTo>
                    <a:pt x="11" y="9"/>
                  </a:lnTo>
                  <a:lnTo>
                    <a:pt x="16" y="5"/>
                  </a:lnTo>
                  <a:lnTo>
                    <a:pt x="23" y="2"/>
                  </a:lnTo>
                  <a:lnTo>
                    <a:pt x="31" y="0"/>
                  </a:lnTo>
                  <a:lnTo>
                    <a:pt x="39" y="0"/>
                  </a:lnTo>
                  <a:lnTo>
                    <a:pt x="47" y="2"/>
                  </a:lnTo>
                  <a:lnTo>
                    <a:pt x="55" y="4"/>
                  </a:lnTo>
                  <a:lnTo>
                    <a:pt x="62" y="8"/>
                  </a:lnTo>
                  <a:lnTo>
                    <a:pt x="68" y="14"/>
                  </a:lnTo>
                  <a:lnTo>
                    <a:pt x="74" y="19"/>
                  </a:lnTo>
                  <a:lnTo>
                    <a:pt x="78" y="26"/>
                  </a:lnTo>
                  <a:lnTo>
                    <a:pt x="81" y="33"/>
                  </a:lnTo>
                  <a:lnTo>
                    <a:pt x="82" y="40"/>
                  </a:lnTo>
                  <a:lnTo>
                    <a:pt x="82" y="48"/>
                  </a:lnTo>
                  <a:lnTo>
                    <a:pt x="79" y="55"/>
                  </a:lnTo>
                  <a:lnTo>
                    <a:pt x="76" y="60"/>
                  </a:lnTo>
                  <a:lnTo>
                    <a:pt x="71" y="66"/>
                  </a:lnTo>
                  <a:lnTo>
                    <a:pt x="65" y="70"/>
                  </a:lnTo>
                  <a:lnTo>
                    <a:pt x="58" y="72"/>
                  </a:lnTo>
                  <a:lnTo>
                    <a:pt x="50" y="7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75" name="Freeform 1851"/>
            <p:cNvSpPr>
              <a:spLocks/>
            </p:cNvSpPr>
            <p:nvPr/>
          </p:nvSpPr>
          <p:spPr bwMode="auto">
            <a:xfrm>
              <a:off x="7220640" y="4126975"/>
              <a:ext cx="545964" cy="140364"/>
            </a:xfrm>
            <a:custGeom>
              <a:avLst/>
              <a:gdLst/>
              <a:ahLst/>
              <a:cxnLst>
                <a:cxn ang="0">
                  <a:pos x="212" y="111"/>
                </a:cxn>
                <a:cxn ang="0">
                  <a:pos x="240" y="109"/>
                </a:cxn>
                <a:cxn ang="0">
                  <a:pos x="268" y="108"/>
                </a:cxn>
                <a:cxn ang="0">
                  <a:pos x="294" y="105"/>
                </a:cxn>
                <a:cxn ang="0">
                  <a:pos x="317" y="101"/>
                </a:cxn>
                <a:cxn ang="0">
                  <a:pos x="338" y="96"/>
                </a:cxn>
                <a:cxn ang="0">
                  <a:pos x="356" y="91"/>
                </a:cxn>
                <a:cxn ang="0">
                  <a:pos x="371" y="84"/>
                </a:cxn>
                <a:cxn ang="0">
                  <a:pos x="386" y="74"/>
                </a:cxn>
                <a:cxn ang="0">
                  <a:pos x="393" y="62"/>
                </a:cxn>
                <a:cxn ang="0">
                  <a:pos x="393" y="51"/>
                </a:cxn>
                <a:cxn ang="0">
                  <a:pos x="385" y="39"/>
                </a:cxn>
                <a:cxn ang="0">
                  <a:pos x="369" y="28"/>
                </a:cxn>
                <a:cxn ang="0">
                  <a:pos x="346" y="19"/>
                </a:cxn>
                <a:cxn ang="0">
                  <a:pos x="319" y="12"/>
                </a:cxn>
                <a:cxn ang="0">
                  <a:pos x="288" y="7"/>
                </a:cxn>
                <a:cxn ang="0">
                  <a:pos x="253" y="3"/>
                </a:cxn>
                <a:cxn ang="0">
                  <a:pos x="217" y="1"/>
                </a:cxn>
                <a:cxn ang="0">
                  <a:pos x="184" y="0"/>
                </a:cxn>
                <a:cxn ang="0">
                  <a:pos x="155" y="1"/>
                </a:cxn>
                <a:cxn ang="0">
                  <a:pos x="128" y="3"/>
                </a:cxn>
                <a:cxn ang="0">
                  <a:pos x="102" y="6"/>
                </a:cxn>
                <a:cxn ang="0">
                  <a:pos x="79" y="9"/>
                </a:cxn>
                <a:cxn ang="0">
                  <a:pos x="57" y="15"/>
                </a:cxn>
                <a:cxn ang="0">
                  <a:pos x="39" y="20"/>
                </a:cxn>
                <a:cxn ang="0">
                  <a:pos x="24" y="27"/>
                </a:cxn>
                <a:cxn ang="0">
                  <a:pos x="9" y="36"/>
                </a:cxn>
                <a:cxn ang="0">
                  <a:pos x="1" y="48"/>
                </a:cxn>
                <a:cxn ang="0">
                  <a:pos x="1" y="60"/>
                </a:cxn>
                <a:cxn ang="0">
                  <a:pos x="10" y="72"/>
                </a:cxn>
                <a:cxn ang="0">
                  <a:pos x="26" y="83"/>
                </a:cxn>
                <a:cxn ang="0">
                  <a:pos x="48" y="91"/>
                </a:cxn>
                <a:cxn ang="0">
                  <a:pos x="76" y="99"/>
                </a:cxn>
                <a:cxn ang="0">
                  <a:pos x="108" y="104"/>
                </a:cxn>
                <a:cxn ang="0">
                  <a:pos x="143" y="108"/>
                </a:cxn>
                <a:cxn ang="0">
                  <a:pos x="178" y="110"/>
                </a:cxn>
              </a:cxnLst>
              <a:rect l="0" t="0" r="r" b="b"/>
              <a:pathLst>
                <a:path w="394" h="111">
                  <a:moveTo>
                    <a:pt x="197" y="111"/>
                  </a:moveTo>
                  <a:lnTo>
                    <a:pt x="212" y="111"/>
                  </a:lnTo>
                  <a:lnTo>
                    <a:pt x="226" y="110"/>
                  </a:lnTo>
                  <a:lnTo>
                    <a:pt x="240" y="109"/>
                  </a:lnTo>
                  <a:lnTo>
                    <a:pt x="254" y="109"/>
                  </a:lnTo>
                  <a:lnTo>
                    <a:pt x="268" y="108"/>
                  </a:lnTo>
                  <a:lnTo>
                    <a:pt x="281" y="107"/>
                  </a:lnTo>
                  <a:lnTo>
                    <a:pt x="294" y="105"/>
                  </a:lnTo>
                  <a:lnTo>
                    <a:pt x="305" y="103"/>
                  </a:lnTo>
                  <a:lnTo>
                    <a:pt x="317" y="101"/>
                  </a:lnTo>
                  <a:lnTo>
                    <a:pt x="328" y="99"/>
                  </a:lnTo>
                  <a:lnTo>
                    <a:pt x="338" y="96"/>
                  </a:lnTo>
                  <a:lnTo>
                    <a:pt x="347" y="93"/>
                  </a:lnTo>
                  <a:lnTo>
                    <a:pt x="356" y="91"/>
                  </a:lnTo>
                  <a:lnTo>
                    <a:pt x="364" y="88"/>
                  </a:lnTo>
                  <a:lnTo>
                    <a:pt x="371" y="84"/>
                  </a:lnTo>
                  <a:lnTo>
                    <a:pt x="377" y="81"/>
                  </a:lnTo>
                  <a:lnTo>
                    <a:pt x="386" y="74"/>
                  </a:lnTo>
                  <a:lnTo>
                    <a:pt x="392" y="68"/>
                  </a:lnTo>
                  <a:lnTo>
                    <a:pt x="393" y="62"/>
                  </a:lnTo>
                  <a:lnTo>
                    <a:pt x="394" y="57"/>
                  </a:lnTo>
                  <a:lnTo>
                    <a:pt x="393" y="51"/>
                  </a:lnTo>
                  <a:lnTo>
                    <a:pt x="390" y="44"/>
                  </a:lnTo>
                  <a:lnTo>
                    <a:pt x="385" y="39"/>
                  </a:lnTo>
                  <a:lnTo>
                    <a:pt x="378" y="33"/>
                  </a:lnTo>
                  <a:lnTo>
                    <a:pt x="369" y="28"/>
                  </a:lnTo>
                  <a:lnTo>
                    <a:pt x="359" y="23"/>
                  </a:lnTo>
                  <a:lnTo>
                    <a:pt x="346" y="19"/>
                  </a:lnTo>
                  <a:lnTo>
                    <a:pt x="334" y="15"/>
                  </a:lnTo>
                  <a:lnTo>
                    <a:pt x="319" y="12"/>
                  </a:lnTo>
                  <a:lnTo>
                    <a:pt x="304" y="9"/>
                  </a:lnTo>
                  <a:lnTo>
                    <a:pt x="288" y="7"/>
                  </a:lnTo>
                  <a:lnTo>
                    <a:pt x="271" y="4"/>
                  </a:lnTo>
                  <a:lnTo>
                    <a:pt x="253" y="3"/>
                  </a:lnTo>
                  <a:lnTo>
                    <a:pt x="235" y="1"/>
                  </a:lnTo>
                  <a:lnTo>
                    <a:pt x="217" y="1"/>
                  </a:lnTo>
                  <a:lnTo>
                    <a:pt x="199" y="0"/>
                  </a:lnTo>
                  <a:lnTo>
                    <a:pt x="184" y="0"/>
                  </a:lnTo>
                  <a:lnTo>
                    <a:pt x="169" y="0"/>
                  </a:lnTo>
                  <a:lnTo>
                    <a:pt x="155" y="1"/>
                  </a:lnTo>
                  <a:lnTo>
                    <a:pt x="142" y="2"/>
                  </a:lnTo>
                  <a:lnTo>
                    <a:pt x="128" y="3"/>
                  </a:lnTo>
                  <a:lnTo>
                    <a:pt x="115" y="4"/>
                  </a:lnTo>
                  <a:lnTo>
                    <a:pt x="102" y="6"/>
                  </a:lnTo>
                  <a:lnTo>
                    <a:pt x="90" y="8"/>
                  </a:lnTo>
                  <a:lnTo>
                    <a:pt x="79" y="9"/>
                  </a:lnTo>
                  <a:lnTo>
                    <a:pt x="68" y="12"/>
                  </a:lnTo>
                  <a:lnTo>
                    <a:pt x="57" y="15"/>
                  </a:lnTo>
                  <a:lnTo>
                    <a:pt x="48" y="17"/>
                  </a:lnTo>
                  <a:lnTo>
                    <a:pt x="39" y="20"/>
                  </a:lnTo>
                  <a:lnTo>
                    <a:pt x="31" y="23"/>
                  </a:lnTo>
                  <a:lnTo>
                    <a:pt x="24" y="27"/>
                  </a:lnTo>
                  <a:lnTo>
                    <a:pt x="18" y="30"/>
                  </a:lnTo>
                  <a:lnTo>
                    <a:pt x="9" y="36"/>
                  </a:lnTo>
                  <a:lnTo>
                    <a:pt x="4" y="43"/>
                  </a:lnTo>
                  <a:lnTo>
                    <a:pt x="1" y="48"/>
                  </a:lnTo>
                  <a:lnTo>
                    <a:pt x="0" y="53"/>
                  </a:lnTo>
                  <a:lnTo>
                    <a:pt x="1" y="60"/>
                  </a:lnTo>
                  <a:lnTo>
                    <a:pt x="5" y="66"/>
                  </a:lnTo>
                  <a:lnTo>
                    <a:pt x="10" y="72"/>
                  </a:lnTo>
                  <a:lnTo>
                    <a:pt x="17" y="77"/>
                  </a:lnTo>
                  <a:lnTo>
                    <a:pt x="26" y="83"/>
                  </a:lnTo>
                  <a:lnTo>
                    <a:pt x="37" y="87"/>
                  </a:lnTo>
                  <a:lnTo>
                    <a:pt x="48" y="91"/>
                  </a:lnTo>
                  <a:lnTo>
                    <a:pt x="62" y="95"/>
                  </a:lnTo>
                  <a:lnTo>
                    <a:pt x="76" y="99"/>
                  </a:lnTo>
                  <a:lnTo>
                    <a:pt x="92" y="101"/>
                  </a:lnTo>
                  <a:lnTo>
                    <a:pt x="108" y="104"/>
                  </a:lnTo>
                  <a:lnTo>
                    <a:pt x="125" y="106"/>
                  </a:lnTo>
                  <a:lnTo>
                    <a:pt x="143" y="108"/>
                  </a:lnTo>
                  <a:lnTo>
                    <a:pt x="160" y="109"/>
                  </a:lnTo>
                  <a:lnTo>
                    <a:pt x="178" y="110"/>
                  </a:lnTo>
                  <a:lnTo>
                    <a:pt x="197" y="111"/>
                  </a:lnTo>
                  <a:close/>
                </a:path>
              </a:pathLst>
            </a:custGeom>
            <a:solidFill>
              <a:srgbClr val="FFFF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76" name="Freeform 1852"/>
            <p:cNvSpPr>
              <a:spLocks/>
            </p:cNvSpPr>
            <p:nvPr/>
          </p:nvSpPr>
          <p:spPr bwMode="auto">
            <a:xfrm>
              <a:off x="7270525" y="4156059"/>
              <a:ext cx="448965" cy="82195"/>
            </a:xfrm>
            <a:custGeom>
              <a:avLst/>
              <a:gdLst/>
              <a:ahLst/>
              <a:cxnLst>
                <a:cxn ang="0">
                  <a:pos x="1" y="28"/>
                </a:cxn>
                <a:cxn ang="0">
                  <a:pos x="4" y="25"/>
                </a:cxn>
                <a:cxn ang="0">
                  <a:pos x="10" y="21"/>
                </a:cxn>
                <a:cxn ang="0">
                  <a:pos x="20" y="16"/>
                </a:cxn>
                <a:cxn ang="0">
                  <a:pos x="35" y="12"/>
                </a:cxn>
                <a:cxn ang="0">
                  <a:pos x="52" y="8"/>
                </a:cxn>
                <a:cxn ang="0">
                  <a:pos x="71" y="5"/>
                </a:cxn>
                <a:cxn ang="0">
                  <a:pos x="94" y="2"/>
                </a:cxn>
                <a:cxn ang="0">
                  <a:pos x="119" y="1"/>
                </a:cxn>
                <a:cxn ang="0">
                  <a:pos x="147" y="0"/>
                </a:cxn>
                <a:cxn ang="0">
                  <a:pos x="180" y="0"/>
                </a:cxn>
                <a:cxn ang="0">
                  <a:pos x="213" y="2"/>
                </a:cxn>
                <a:cxn ang="0">
                  <a:pos x="243" y="5"/>
                </a:cxn>
                <a:cxn ang="0">
                  <a:pos x="269" y="10"/>
                </a:cxn>
                <a:cxn ang="0">
                  <a:pos x="290" y="15"/>
                </a:cxn>
                <a:cxn ang="0">
                  <a:pos x="306" y="20"/>
                </a:cxn>
                <a:cxn ang="0">
                  <a:pos x="317" y="26"/>
                </a:cxn>
                <a:cxn ang="0">
                  <a:pos x="323" y="32"/>
                </a:cxn>
                <a:cxn ang="0">
                  <a:pos x="323" y="36"/>
                </a:cxn>
                <a:cxn ang="0">
                  <a:pos x="319" y="40"/>
                </a:cxn>
                <a:cxn ang="0">
                  <a:pos x="313" y="44"/>
                </a:cxn>
                <a:cxn ang="0">
                  <a:pos x="302" y="48"/>
                </a:cxn>
                <a:cxn ang="0">
                  <a:pos x="288" y="53"/>
                </a:cxn>
                <a:cxn ang="0">
                  <a:pos x="271" y="56"/>
                </a:cxn>
                <a:cxn ang="0">
                  <a:pos x="252" y="60"/>
                </a:cxn>
                <a:cxn ang="0">
                  <a:pos x="229" y="62"/>
                </a:cxn>
                <a:cxn ang="0">
                  <a:pos x="204" y="64"/>
                </a:cxn>
                <a:cxn ang="0">
                  <a:pos x="176" y="65"/>
                </a:cxn>
                <a:cxn ang="0">
                  <a:pos x="143" y="65"/>
                </a:cxn>
                <a:cxn ang="0">
                  <a:pos x="110" y="63"/>
                </a:cxn>
                <a:cxn ang="0">
                  <a:pos x="81" y="60"/>
                </a:cxn>
                <a:cxn ang="0">
                  <a:pos x="55" y="55"/>
                </a:cxn>
                <a:cxn ang="0">
                  <a:pos x="34" y="50"/>
                </a:cxn>
                <a:cxn ang="0">
                  <a:pos x="18" y="44"/>
                </a:cxn>
                <a:cxn ang="0">
                  <a:pos x="6" y="38"/>
                </a:cxn>
                <a:cxn ang="0">
                  <a:pos x="1" y="33"/>
                </a:cxn>
              </a:cxnLst>
              <a:rect l="0" t="0" r="r" b="b"/>
              <a:pathLst>
                <a:path w="324" h="65">
                  <a:moveTo>
                    <a:pt x="0" y="30"/>
                  </a:moveTo>
                  <a:lnTo>
                    <a:pt x="1" y="28"/>
                  </a:lnTo>
                  <a:lnTo>
                    <a:pt x="2" y="26"/>
                  </a:lnTo>
                  <a:lnTo>
                    <a:pt x="4" y="25"/>
                  </a:lnTo>
                  <a:lnTo>
                    <a:pt x="6" y="23"/>
                  </a:lnTo>
                  <a:lnTo>
                    <a:pt x="10" y="21"/>
                  </a:lnTo>
                  <a:lnTo>
                    <a:pt x="15" y="18"/>
                  </a:lnTo>
                  <a:lnTo>
                    <a:pt x="20" y="16"/>
                  </a:lnTo>
                  <a:lnTo>
                    <a:pt x="27" y="14"/>
                  </a:lnTo>
                  <a:lnTo>
                    <a:pt x="35" y="12"/>
                  </a:lnTo>
                  <a:lnTo>
                    <a:pt x="43" y="10"/>
                  </a:lnTo>
                  <a:lnTo>
                    <a:pt x="52" y="8"/>
                  </a:lnTo>
                  <a:lnTo>
                    <a:pt x="61" y="6"/>
                  </a:lnTo>
                  <a:lnTo>
                    <a:pt x="71" y="5"/>
                  </a:lnTo>
                  <a:lnTo>
                    <a:pt x="83" y="4"/>
                  </a:lnTo>
                  <a:lnTo>
                    <a:pt x="94" y="2"/>
                  </a:lnTo>
                  <a:lnTo>
                    <a:pt x="107" y="1"/>
                  </a:lnTo>
                  <a:lnTo>
                    <a:pt x="119" y="1"/>
                  </a:lnTo>
                  <a:lnTo>
                    <a:pt x="133" y="0"/>
                  </a:lnTo>
                  <a:lnTo>
                    <a:pt x="147" y="0"/>
                  </a:lnTo>
                  <a:lnTo>
                    <a:pt x="162" y="0"/>
                  </a:lnTo>
                  <a:lnTo>
                    <a:pt x="180" y="0"/>
                  </a:lnTo>
                  <a:lnTo>
                    <a:pt x="196" y="1"/>
                  </a:lnTo>
                  <a:lnTo>
                    <a:pt x="213" y="2"/>
                  </a:lnTo>
                  <a:lnTo>
                    <a:pt x="229" y="4"/>
                  </a:lnTo>
                  <a:lnTo>
                    <a:pt x="243" y="5"/>
                  </a:lnTo>
                  <a:lnTo>
                    <a:pt x="256" y="8"/>
                  </a:lnTo>
                  <a:lnTo>
                    <a:pt x="269" y="10"/>
                  </a:lnTo>
                  <a:lnTo>
                    <a:pt x="279" y="12"/>
                  </a:lnTo>
                  <a:lnTo>
                    <a:pt x="290" y="15"/>
                  </a:lnTo>
                  <a:lnTo>
                    <a:pt x="298" y="17"/>
                  </a:lnTo>
                  <a:lnTo>
                    <a:pt x="306" y="20"/>
                  </a:lnTo>
                  <a:lnTo>
                    <a:pt x="312" y="23"/>
                  </a:lnTo>
                  <a:lnTo>
                    <a:pt x="317" y="26"/>
                  </a:lnTo>
                  <a:lnTo>
                    <a:pt x="321" y="29"/>
                  </a:lnTo>
                  <a:lnTo>
                    <a:pt x="323" y="32"/>
                  </a:lnTo>
                  <a:lnTo>
                    <a:pt x="324" y="34"/>
                  </a:lnTo>
                  <a:lnTo>
                    <a:pt x="323" y="36"/>
                  </a:lnTo>
                  <a:lnTo>
                    <a:pt x="322" y="38"/>
                  </a:lnTo>
                  <a:lnTo>
                    <a:pt x="319" y="40"/>
                  </a:lnTo>
                  <a:lnTo>
                    <a:pt x="317" y="42"/>
                  </a:lnTo>
                  <a:lnTo>
                    <a:pt x="313" y="44"/>
                  </a:lnTo>
                  <a:lnTo>
                    <a:pt x="308" y="46"/>
                  </a:lnTo>
                  <a:lnTo>
                    <a:pt x="302" y="48"/>
                  </a:lnTo>
                  <a:lnTo>
                    <a:pt x="295" y="50"/>
                  </a:lnTo>
                  <a:lnTo>
                    <a:pt x="288" y="53"/>
                  </a:lnTo>
                  <a:lnTo>
                    <a:pt x="280" y="54"/>
                  </a:lnTo>
                  <a:lnTo>
                    <a:pt x="271" y="56"/>
                  </a:lnTo>
                  <a:lnTo>
                    <a:pt x="261" y="58"/>
                  </a:lnTo>
                  <a:lnTo>
                    <a:pt x="252" y="60"/>
                  </a:lnTo>
                  <a:lnTo>
                    <a:pt x="240" y="61"/>
                  </a:lnTo>
                  <a:lnTo>
                    <a:pt x="229" y="62"/>
                  </a:lnTo>
                  <a:lnTo>
                    <a:pt x="216" y="64"/>
                  </a:lnTo>
                  <a:lnTo>
                    <a:pt x="204" y="64"/>
                  </a:lnTo>
                  <a:lnTo>
                    <a:pt x="189" y="65"/>
                  </a:lnTo>
                  <a:lnTo>
                    <a:pt x="176" y="65"/>
                  </a:lnTo>
                  <a:lnTo>
                    <a:pt x="161" y="65"/>
                  </a:lnTo>
                  <a:lnTo>
                    <a:pt x="143" y="65"/>
                  </a:lnTo>
                  <a:lnTo>
                    <a:pt x="126" y="64"/>
                  </a:lnTo>
                  <a:lnTo>
                    <a:pt x="110" y="63"/>
                  </a:lnTo>
                  <a:lnTo>
                    <a:pt x="95" y="61"/>
                  </a:lnTo>
                  <a:lnTo>
                    <a:pt x="81" y="60"/>
                  </a:lnTo>
                  <a:lnTo>
                    <a:pt x="68" y="57"/>
                  </a:lnTo>
                  <a:lnTo>
                    <a:pt x="55" y="55"/>
                  </a:lnTo>
                  <a:lnTo>
                    <a:pt x="43" y="52"/>
                  </a:lnTo>
                  <a:lnTo>
                    <a:pt x="34" y="50"/>
                  </a:lnTo>
                  <a:lnTo>
                    <a:pt x="25" y="47"/>
                  </a:lnTo>
                  <a:lnTo>
                    <a:pt x="18" y="44"/>
                  </a:lnTo>
                  <a:lnTo>
                    <a:pt x="11" y="41"/>
                  </a:lnTo>
                  <a:lnTo>
                    <a:pt x="6" y="38"/>
                  </a:lnTo>
                  <a:lnTo>
                    <a:pt x="3" y="36"/>
                  </a:lnTo>
                  <a:lnTo>
                    <a:pt x="1" y="33"/>
                  </a:lnTo>
                  <a:lnTo>
                    <a:pt x="0" y="30"/>
                  </a:lnTo>
                  <a:close/>
                </a:path>
              </a:pathLst>
            </a:custGeom>
            <a:solidFill>
              <a:srgbClr val="CCDD6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77" name="Freeform 1853"/>
            <p:cNvSpPr>
              <a:spLocks/>
            </p:cNvSpPr>
            <p:nvPr/>
          </p:nvSpPr>
          <p:spPr bwMode="auto">
            <a:xfrm>
              <a:off x="7475608" y="4040986"/>
              <a:ext cx="54043" cy="31614"/>
            </a:xfrm>
            <a:custGeom>
              <a:avLst/>
              <a:gdLst/>
              <a:ahLst/>
              <a:cxnLst>
                <a:cxn ang="0">
                  <a:pos x="19" y="25"/>
                </a:cxn>
                <a:cxn ang="0">
                  <a:pos x="27" y="24"/>
                </a:cxn>
                <a:cxn ang="0">
                  <a:pos x="33" y="21"/>
                </a:cxn>
                <a:cxn ang="0">
                  <a:pos x="37" y="17"/>
                </a:cxn>
                <a:cxn ang="0">
                  <a:pos x="39" y="12"/>
                </a:cxn>
                <a:cxn ang="0">
                  <a:pos x="37" y="7"/>
                </a:cxn>
                <a:cxn ang="0">
                  <a:pos x="33" y="3"/>
                </a:cxn>
                <a:cxn ang="0">
                  <a:pos x="27" y="1"/>
                </a:cxn>
                <a:cxn ang="0">
                  <a:pos x="19" y="0"/>
                </a:cxn>
                <a:cxn ang="0">
                  <a:pos x="12" y="1"/>
                </a:cxn>
                <a:cxn ang="0">
                  <a:pos x="6" y="3"/>
                </a:cxn>
                <a:cxn ang="0">
                  <a:pos x="1" y="7"/>
                </a:cxn>
                <a:cxn ang="0">
                  <a:pos x="0" y="12"/>
                </a:cxn>
                <a:cxn ang="0">
                  <a:pos x="1" y="17"/>
                </a:cxn>
                <a:cxn ang="0">
                  <a:pos x="6" y="21"/>
                </a:cxn>
                <a:cxn ang="0">
                  <a:pos x="12" y="24"/>
                </a:cxn>
                <a:cxn ang="0">
                  <a:pos x="19" y="25"/>
                </a:cxn>
              </a:cxnLst>
              <a:rect l="0" t="0" r="r" b="b"/>
              <a:pathLst>
                <a:path w="39" h="25">
                  <a:moveTo>
                    <a:pt x="19" y="25"/>
                  </a:moveTo>
                  <a:lnTo>
                    <a:pt x="27" y="24"/>
                  </a:lnTo>
                  <a:lnTo>
                    <a:pt x="33" y="21"/>
                  </a:lnTo>
                  <a:lnTo>
                    <a:pt x="37" y="17"/>
                  </a:lnTo>
                  <a:lnTo>
                    <a:pt x="39" y="12"/>
                  </a:lnTo>
                  <a:lnTo>
                    <a:pt x="37" y="7"/>
                  </a:lnTo>
                  <a:lnTo>
                    <a:pt x="33" y="3"/>
                  </a:lnTo>
                  <a:lnTo>
                    <a:pt x="27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3"/>
                  </a:lnTo>
                  <a:lnTo>
                    <a:pt x="1" y="7"/>
                  </a:lnTo>
                  <a:lnTo>
                    <a:pt x="0" y="12"/>
                  </a:lnTo>
                  <a:lnTo>
                    <a:pt x="1" y="17"/>
                  </a:lnTo>
                  <a:lnTo>
                    <a:pt x="6" y="21"/>
                  </a:lnTo>
                  <a:lnTo>
                    <a:pt x="12" y="24"/>
                  </a:lnTo>
                  <a:lnTo>
                    <a:pt x="19" y="2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78" name="Freeform 1854"/>
            <p:cNvSpPr>
              <a:spLocks/>
            </p:cNvSpPr>
            <p:nvPr/>
          </p:nvSpPr>
          <p:spPr bwMode="auto">
            <a:xfrm>
              <a:off x="7475608" y="3992934"/>
              <a:ext cx="54043" cy="31614"/>
            </a:xfrm>
            <a:custGeom>
              <a:avLst/>
              <a:gdLst/>
              <a:ahLst/>
              <a:cxnLst>
                <a:cxn ang="0">
                  <a:pos x="19" y="25"/>
                </a:cxn>
                <a:cxn ang="0">
                  <a:pos x="27" y="24"/>
                </a:cxn>
                <a:cxn ang="0">
                  <a:pos x="33" y="21"/>
                </a:cxn>
                <a:cxn ang="0">
                  <a:pos x="37" y="17"/>
                </a:cxn>
                <a:cxn ang="0">
                  <a:pos x="39" y="12"/>
                </a:cxn>
                <a:cxn ang="0">
                  <a:pos x="37" y="7"/>
                </a:cxn>
                <a:cxn ang="0">
                  <a:pos x="33" y="3"/>
                </a:cxn>
                <a:cxn ang="0">
                  <a:pos x="27" y="1"/>
                </a:cxn>
                <a:cxn ang="0">
                  <a:pos x="19" y="0"/>
                </a:cxn>
                <a:cxn ang="0">
                  <a:pos x="12" y="1"/>
                </a:cxn>
                <a:cxn ang="0">
                  <a:pos x="6" y="3"/>
                </a:cxn>
                <a:cxn ang="0">
                  <a:pos x="1" y="7"/>
                </a:cxn>
                <a:cxn ang="0">
                  <a:pos x="0" y="12"/>
                </a:cxn>
                <a:cxn ang="0">
                  <a:pos x="1" y="17"/>
                </a:cxn>
                <a:cxn ang="0">
                  <a:pos x="6" y="21"/>
                </a:cxn>
                <a:cxn ang="0">
                  <a:pos x="12" y="24"/>
                </a:cxn>
                <a:cxn ang="0">
                  <a:pos x="19" y="25"/>
                </a:cxn>
              </a:cxnLst>
              <a:rect l="0" t="0" r="r" b="b"/>
              <a:pathLst>
                <a:path w="39" h="25">
                  <a:moveTo>
                    <a:pt x="19" y="25"/>
                  </a:moveTo>
                  <a:lnTo>
                    <a:pt x="27" y="24"/>
                  </a:lnTo>
                  <a:lnTo>
                    <a:pt x="33" y="21"/>
                  </a:lnTo>
                  <a:lnTo>
                    <a:pt x="37" y="17"/>
                  </a:lnTo>
                  <a:lnTo>
                    <a:pt x="39" y="12"/>
                  </a:lnTo>
                  <a:lnTo>
                    <a:pt x="37" y="7"/>
                  </a:lnTo>
                  <a:lnTo>
                    <a:pt x="33" y="3"/>
                  </a:lnTo>
                  <a:lnTo>
                    <a:pt x="27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3"/>
                  </a:lnTo>
                  <a:lnTo>
                    <a:pt x="1" y="7"/>
                  </a:lnTo>
                  <a:lnTo>
                    <a:pt x="0" y="12"/>
                  </a:lnTo>
                  <a:lnTo>
                    <a:pt x="1" y="17"/>
                  </a:lnTo>
                  <a:lnTo>
                    <a:pt x="6" y="21"/>
                  </a:lnTo>
                  <a:lnTo>
                    <a:pt x="12" y="24"/>
                  </a:lnTo>
                  <a:lnTo>
                    <a:pt x="19" y="2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79" name="Freeform 1855"/>
            <p:cNvSpPr>
              <a:spLocks/>
            </p:cNvSpPr>
            <p:nvPr/>
          </p:nvSpPr>
          <p:spPr bwMode="auto">
            <a:xfrm>
              <a:off x="7475608" y="3944881"/>
              <a:ext cx="54043" cy="31614"/>
            </a:xfrm>
            <a:custGeom>
              <a:avLst/>
              <a:gdLst/>
              <a:ahLst/>
              <a:cxnLst>
                <a:cxn ang="0">
                  <a:pos x="19" y="25"/>
                </a:cxn>
                <a:cxn ang="0">
                  <a:pos x="27" y="24"/>
                </a:cxn>
                <a:cxn ang="0">
                  <a:pos x="33" y="21"/>
                </a:cxn>
                <a:cxn ang="0">
                  <a:pos x="37" y="17"/>
                </a:cxn>
                <a:cxn ang="0">
                  <a:pos x="39" y="13"/>
                </a:cxn>
                <a:cxn ang="0">
                  <a:pos x="37" y="8"/>
                </a:cxn>
                <a:cxn ang="0">
                  <a:pos x="33" y="4"/>
                </a:cxn>
                <a:cxn ang="0">
                  <a:pos x="27" y="1"/>
                </a:cxn>
                <a:cxn ang="0">
                  <a:pos x="19" y="0"/>
                </a:cxn>
                <a:cxn ang="0">
                  <a:pos x="12" y="1"/>
                </a:cxn>
                <a:cxn ang="0">
                  <a:pos x="6" y="4"/>
                </a:cxn>
                <a:cxn ang="0">
                  <a:pos x="1" y="8"/>
                </a:cxn>
                <a:cxn ang="0">
                  <a:pos x="0" y="13"/>
                </a:cxn>
                <a:cxn ang="0">
                  <a:pos x="1" y="17"/>
                </a:cxn>
                <a:cxn ang="0">
                  <a:pos x="6" y="21"/>
                </a:cxn>
                <a:cxn ang="0">
                  <a:pos x="12" y="24"/>
                </a:cxn>
                <a:cxn ang="0">
                  <a:pos x="19" y="25"/>
                </a:cxn>
              </a:cxnLst>
              <a:rect l="0" t="0" r="r" b="b"/>
              <a:pathLst>
                <a:path w="39" h="25">
                  <a:moveTo>
                    <a:pt x="19" y="25"/>
                  </a:moveTo>
                  <a:lnTo>
                    <a:pt x="27" y="24"/>
                  </a:lnTo>
                  <a:lnTo>
                    <a:pt x="33" y="21"/>
                  </a:lnTo>
                  <a:lnTo>
                    <a:pt x="37" y="17"/>
                  </a:lnTo>
                  <a:lnTo>
                    <a:pt x="39" y="13"/>
                  </a:lnTo>
                  <a:lnTo>
                    <a:pt x="37" y="8"/>
                  </a:lnTo>
                  <a:lnTo>
                    <a:pt x="33" y="4"/>
                  </a:lnTo>
                  <a:lnTo>
                    <a:pt x="27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4"/>
                  </a:lnTo>
                  <a:lnTo>
                    <a:pt x="1" y="8"/>
                  </a:lnTo>
                  <a:lnTo>
                    <a:pt x="0" y="13"/>
                  </a:lnTo>
                  <a:lnTo>
                    <a:pt x="1" y="17"/>
                  </a:lnTo>
                  <a:lnTo>
                    <a:pt x="6" y="21"/>
                  </a:lnTo>
                  <a:lnTo>
                    <a:pt x="12" y="24"/>
                  </a:lnTo>
                  <a:lnTo>
                    <a:pt x="19" y="2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80" name="Freeform 1856"/>
            <p:cNvSpPr>
              <a:spLocks/>
            </p:cNvSpPr>
            <p:nvPr/>
          </p:nvSpPr>
          <p:spPr bwMode="auto">
            <a:xfrm>
              <a:off x="7647434" y="4054896"/>
              <a:ext cx="54043" cy="31614"/>
            </a:xfrm>
            <a:custGeom>
              <a:avLst/>
              <a:gdLst/>
              <a:ahLst/>
              <a:cxnLst>
                <a:cxn ang="0">
                  <a:pos x="20" y="25"/>
                </a:cxn>
                <a:cxn ang="0">
                  <a:pos x="28" y="24"/>
                </a:cxn>
                <a:cxn ang="0">
                  <a:pos x="34" y="21"/>
                </a:cxn>
                <a:cxn ang="0">
                  <a:pos x="37" y="17"/>
                </a:cxn>
                <a:cxn ang="0">
                  <a:pos x="39" y="13"/>
                </a:cxn>
                <a:cxn ang="0">
                  <a:pos x="37" y="7"/>
                </a:cxn>
                <a:cxn ang="0">
                  <a:pos x="34" y="3"/>
                </a:cxn>
                <a:cxn ang="0">
                  <a:pos x="28" y="1"/>
                </a:cxn>
                <a:cxn ang="0">
                  <a:pos x="20" y="0"/>
                </a:cxn>
                <a:cxn ang="0">
                  <a:pos x="13" y="1"/>
                </a:cxn>
                <a:cxn ang="0">
                  <a:pos x="6" y="3"/>
                </a:cxn>
                <a:cxn ang="0">
                  <a:pos x="2" y="7"/>
                </a:cxn>
                <a:cxn ang="0">
                  <a:pos x="0" y="13"/>
                </a:cxn>
                <a:cxn ang="0">
                  <a:pos x="2" y="17"/>
                </a:cxn>
                <a:cxn ang="0">
                  <a:pos x="6" y="21"/>
                </a:cxn>
                <a:cxn ang="0">
                  <a:pos x="13" y="24"/>
                </a:cxn>
                <a:cxn ang="0">
                  <a:pos x="20" y="25"/>
                </a:cxn>
              </a:cxnLst>
              <a:rect l="0" t="0" r="r" b="b"/>
              <a:pathLst>
                <a:path w="39" h="25">
                  <a:moveTo>
                    <a:pt x="20" y="25"/>
                  </a:moveTo>
                  <a:lnTo>
                    <a:pt x="28" y="24"/>
                  </a:lnTo>
                  <a:lnTo>
                    <a:pt x="34" y="21"/>
                  </a:lnTo>
                  <a:lnTo>
                    <a:pt x="37" y="17"/>
                  </a:lnTo>
                  <a:lnTo>
                    <a:pt x="39" y="13"/>
                  </a:lnTo>
                  <a:lnTo>
                    <a:pt x="37" y="7"/>
                  </a:lnTo>
                  <a:lnTo>
                    <a:pt x="34" y="3"/>
                  </a:lnTo>
                  <a:lnTo>
                    <a:pt x="28" y="1"/>
                  </a:lnTo>
                  <a:lnTo>
                    <a:pt x="20" y="0"/>
                  </a:lnTo>
                  <a:lnTo>
                    <a:pt x="13" y="1"/>
                  </a:lnTo>
                  <a:lnTo>
                    <a:pt x="6" y="3"/>
                  </a:lnTo>
                  <a:lnTo>
                    <a:pt x="2" y="7"/>
                  </a:lnTo>
                  <a:lnTo>
                    <a:pt x="0" y="13"/>
                  </a:lnTo>
                  <a:lnTo>
                    <a:pt x="2" y="17"/>
                  </a:lnTo>
                  <a:lnTo>
                    <a:pt x="6" y="21"/>
                  </a:lnTo>
                  <a:lnTo>
                    <a:pt x="13" y="24"/>
                  </a:lnTo>
                  <a:lnTo>
                    <a:pt x="20" y="2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81" name="Freeform 1857"/>
            <p:cNvSpPr>
              <a:spLocks/>
            </p:cNvSpPr>
            <p:nvPr/>
          </p:nvSpPr>
          <p:spPr bwMode="auto">
            <a:xfrm>
              <a:off x="7684847" y="4011901"/>
              <a:ext cx="54043" cy="31614"/>
            </a:xfrm>
            <a:custGeom>
              <a:avLst/>
              <a:gdLst/>
              <a:ahLst/>
              <a:cxnLst>
                <a:cxn ang="0">
                  <a:pos x="19" y="25"/>
                </a:cxn>
                <a:cxn ang="0">
                  <a:pos x="27" y="24"/>
                </a:cxn>
                <a:cxn ang="0">
                  <a:pos x="34" y="21"/>
                </a:cxn>
                <a:cxn ang="0">
                  <a:pos x="37" y="17"/>
                </a:cxn>
                <a:cxn ang="0">
                  <a:pos x="39" y="12"/>
                </a:cxn>
                <a:cxn ang="0">
                  <a:pos x="37" y="7"/>
                </a:cxn>
                <a:cxn ang="0">
                  <a:pos x="34" y="3"/>
                </a:cxn>
                <a:cxn ang="0">
                  <a:pos x="27" y="1"/>
                </a:cxn>
                <a:cxn ang="0">
                  <a:pos x="19" y="0"/>
                </a:cxn>
                <a:cxn ang="0">
                  <a:pos x="12" y="1"/>
                </a:cxn>
                <a:cxn ang="0">
                  <a:pos x="6" y="3"/>
                </a:cxn>
                <a:cxn ang="0">
                  <a:pos x="2" y="7"/>
                </a:cxn>
                <a:cxn ang="0">
                  <a:pos x="0" y="12"/>
                </a:cxn>
                <a:cxn ang="0">
                  <a:pos x="2" y="17"/>
                </a:cxn>
                <a:cxn ang="0">
                  <a:pos x="6" y="21"/>
                </a:cxn>
                <a:cxn ang="0">
                  <a:pos x="12" y="24"/>
                </a:cxn>
                <a:cxn ang="0">
                  <a:pos x="19" y="25"/>
                </a:cxn>
              </a:cxnLst>
              <a:rect l="0" t="0" r="r" b="b"/>
              <a:pathLst>
                <a:path w="39" h="25">
                  <a:moveTo>
                    <a:pt x="19" y="25"/>
                  </a:moveTo>
                  <a:lnTo>
                    <a:pt x="27" y="24"/>
                  </a:lnTo>
                  <a:lnTo>
                    <a:pt x="34" y="21"/>
                  </a:lnTo>
                  <a:lnTo>
                    <a:pt x="37" y="17"/>
                  </a:lnTo>
                  <a:lnTo>
                    <a:pt x="39" y="12"/>
                  </a:lnTo>
                  <a:lnTo>
                    <a:pt x="37" y="7"/>
                  </a:lnTo>
                  <a:lnTo>
                    <a:pt x="34" y="3"/>
                  </a:lnTo>
                  <a:lnTo>
                    <a:pt x="27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3"/>
                  </a:lnTo>
                  <a:lnTo>
                    <a:pt x="2" y="7"/>
                  </a:lnTo>
                  <a:lnTo>
                    <a:pt x="0" y="12"/>
                  </a:lnTo>
                  <a:lnTo>
                    <a:pt x="2" y="17"/>
                  </a:lnTo>
                  <a:lnTo>
                    <a:pt x="6" y="21"/>
                  </a:lnTo>
                  <a:lnTo>
                    <a:pt x="12" y="24"/>
                  </a:lnTo>
                  <a:lnTo>
                    <a:pt x="19" y="2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82" name="Freeform 1858"/>
            <p:cNvSpPr>
              <a:spLocks/>
            </p:cNvSpPr>
            <p:nvPr/>
          </p:nvSpPr>
          <p:spPr bwMode="auto">
            <a:xfrm>
              <a:off x="7720875" y="3967643"/>
              <a:ext cx="55428" cy="32878"/>
            </a:xfrm>
            <a:custGeom>
              <a:avLst/>
              <a:gdLst/>
              <a:ahLst/>
              <a:cxnLst>
                <a:cxn ang="0">
                  <a:pos x="20" y="26"/>
                </a:cxn>
                <a:cxn ang="0">
                  <a:pos x="28" y="24"/>
                </a:cxn>
                <a:cxn ang="0">
                  <a:pos x="34" y="22"/>
                </a:cxn>
                <a:cxn ang="0">
                  <a:pos x="38" y="18"/>
                </a:cxn>
                <a:cxn ang="0">
                  <a:pos x="40" y="13"/>
                </a:cxn>
                <a:cxn ang="0">
                  <a:pos x="38" y="8"/>
                </a:cxn>
                <a:cxn ang="0">
                  <a:pos x="34" y="4"/>
                </a:cxn>
                <a:cxn ang="0">
                  <a:pos x="28" y="2"/>
                </a:cxn>
                <a:cxn ang="0">
                  <a:pos x="20" y="0"/>
                </a:cxn>
                <a:cxn ang="0">
                  <a:pos x="13" y="2"/>
                </a:cxn>
                <a:cxn ang="0">
                  <a:pos x="7" y="4"/>
                </a:cxn>
                <a:cxn ang="0">
                  <a:pos x="2" y="8"/>
                </a:cxn>
                <a:cxn ang="0">
                  <a:pos x="0" y="13"/>
                </a:cxn>
                <a:cxn ang="0">
                  <a:pos x="2" y="18"/>
                </a:cxn>
                <a:cxn ang="0">
                  <a:pos x="7" y="22"/>
                </a:cxn>
                <a:cxn ang="0">
                  <a:pos x="13" y="24"/>
                </a:cxn>
                <a:cxn ang="0">
                  <a:pos x="20" y="26"/>
                </a:cxn>
              </a:cxnLst>
              <a:rect l="0" t="0" r="r" b="b"/>
              <a:pathLst>
                <a:path w="40" h="26">
                  <a:moveTo>
                    <a:pt x="20" y="26"/>
                  </a:moveTo>
                  <a:lnTo>
                    <a:pt x="28" y="24"/>
                  </a:lnTo>
                  <a:lnTo>
                    <a:pt x="34" y="22"/>
                  </a:lnTo>
                  <a:lnTo>
                    <a:pt x="38" y="18"/>
                  </a:lnTo>
                  <a:lnTo>
                    <a:pt x="40" y="13"/>
                  </a:lnTo>
                  <a:lnTo>
                    <a:pt x="38" y="8"/>
                  </a:lnTo>
                  <a:lnTo>
                    <a:pt x="34" y="4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13" y="2"/>
                  </a:lnTo>
                  <a:lnTo>
                    <a:pt x="7" y="4"/>
                  </a:lnTo>
                  <a:lnTo>
                    <a:pt x="2" y="8"/>
                  </a:lnTo>
                  <a:lnTo>
                    <a:pt x="0" y="13"/>
                  </a:lnTo>
                  <a:lnTo>
                    <a:pt x="2" y="18"/>
                  </a:lnTo>
                  <a:lnTo>
                    <a:pt x="7" y="22"/>
                  </a:lnTo>
                  <a:lnTo>
                    <a:pt x="13" y="24"/>
                  </a:lnTo>
                  <a:lnTo>
                    <a:pt x="20" y="2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83" name="Freeform 1859"/>
            <p:cNvSpPr>
              <a:spLocks/>
            </p:cNvSpPr>
            <p:nvPr/>
          </p:nvSpPr>
          <p:spPr bwMode="auto">
            <a:xfrm>
              <a:off x="7792931" y="4099155"/>
              <a:ext cx="54043" cy="31614"/>
            </a:xfrm>
            <a:custGeom>
              <a:avLst/>
              <a:gdLst/>
              <a:ahLst/>
              <a:cxnLst>
                <a:cxn ang="0">
                  <a:pos x="20" y="25"/>
                </a:cxn>
                <a:cxn ang="0">
                  <a:pos x="28" y="24"/>
                </a:cxn>
                <a:cxn ang="0">
                  <a:pos x="34" y="22"/>
                </a:cxn>
                <a:cxn ang="0">
                  <a:pos x="37" y="18"/>
                </a:cxn>
                <a:cxn ang="0">
                  <a:pos x="39" y="13"/>
                </a:cxn>
                <a:cxn ang="0">
                  <a:pos x="37" y="7"/>
                </a:cxn>
                <a:cxn ang="0">
                  <a:pos x="34" y="3"/>
                </a:cxn>
                <a:cxn ang="0">
                  <a:pos x="28" y="1"/>
                </a:cxn>
                <a:cxn ang="0">
                  <a:pos x="20" y="0"/>
                </a:cxn>
                <a:cxn ang="0">
                  <a:pos x="12" y="1"/>
                </a:cxn>
                <a:cxn ang="0">
                  <a:pos x="6" y="3"/>
                </a:cxn>
                <a:cxn ang="0">
                  <a:pos x="2" y="7"/>
                </a:cxn>
                <a:cxn ang="0">
                  <a:pos x="0" y="13"/>
                </a:cxn>
                <a:cxn ang="0">
                  <a:pos x="2" y="18"/>
                </a:cxn>
                <a:cxn ang="0">
                  <a:pos x="6" y="22"/>
                </a:cxn>
                <a:cxn ang="0">
                  <a:pos x="12" y="24"/>
                </a:cxn>
                <a:cxn ang="0">
                  <a:pos x="20" y="25"/>
                </a:cxn>
              </a:cxnLst>
              <a:rect l="0" t="0" r="r" b="b"/>
              <a:pathLst>
                <a:path w="39" h="25">
                  <a:moveTo>
                    <a:pt x="20" y="25"/>
                  </a:moveTo>
                  <a:lnTo>
                    <a:pt x="28" y="24"/>
                  </a:lnTo>
                  <a:lnTo>
                    <a:pt x="34" y="22"/>
                  </a:lnTo>
                  <a:lnTo>
                    <a:pt x="37" y="18"/>
                  </a:lnTo>
                  <a:lnTo>
                    <a:pt x="39" y="13"/>
                  </a:lnTo>
                  <a:lnTo>
                    <a:pt x="37" y="7"/>
                  </a:lnTo>
                  <a:lnTo>
                    <a:pt x="34" y="3"/>
                  </a:lnTo>
                  <a:lnTo>
                    <a:pt x="28" y="1"/>
                  </a:lnTo>
                  <a:lnTo>
                    <a:pt x="20" y="0"/>
                  </a:lnTo>
                  <a:lnTo>
                    <a:pt x="12" y="1"/>
                  </a:lnTo>
                  <a:lnTo>
                    <a:pt x="6" y="3"/>
                  </a:lnTo>
                  <a:lnTo>
                    <a:pt x="2" y="7"/>
                  </a:lnTo>
                  <a:lnTo>
                    <a:pt x="0" y="13"/>
                  </a:lnTo>
                  <a:lnTo>
                    <a:pt x="2" y="18"/>
                  </a:lnTo>
                  <a:lnTo>
                    <a:pt x="6" y="22"/>
                  </a:lnTo>
                  <a:lnTo>
                    <a:pt x="12" y="24"/>
                  </a:lnTo>
                  <a:lnTo>
                    <a:pt x="20" y="2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84" name="Freeform 1860"/>
            <p:cNvSpPr>
              <a:spLocks/>
            </p:cNvSpPr>
            <p:nvPr/>
          </p:nvSpPr>
          <p:spPr bwMode="auto">
            <a:xfrm>
              <a:off x="7859445" y="4063748"/>
              <a:ext cx="54043" cy="31614"/>
            </a:xfrm>
            <a:custGeom>
              <a:avLst/>
              <a:gdLst/>
              <a:ahLst/>
              <a:cxnLst>
                <a:cxn ang="0">
                  <a:pos x="20" y="25"/>
                </a:cxn>
                <a:cxn ang="0">
                  <a:pos x="28" y="24"/>
                </a:cxn>
                <a:cxn ang="0">
                  <a:pos x="34" y="21"/>
                </a:cxn>
                <a:cxn ang="0">
                  <a:pos x="37" y="17"/>
                </a:cxn>
                <a:cxn ang="0">
                  <a:pos x="39" y="12"/>
                </a:cxn>
                <a:cxn ang="0">
                  <a:pos x="37" y="7"/>
                </a:cxn>
                <a:cxn ang="0">
                  <a:pos x="34" y="3"/>
                </a:cxn>
                <a:cxn ang="0">
                  <a:pos x="28" y="1"/>
                </a:cxn>
                <a:cxn ang="0">
                  <a:pos x="20" y="0"/>
                </a:cxn>
                <a:cxn ang="0">
                  <a:pos x="13" y="1"/>
                </a:cxn>
                <a:cxn ang="0">
                  <a:pos x="6" y="3"/>
                </a:cxn>
                <a:cxn ang="0">
                  <a:pos x="2" y="7"/>
                </a:cxn>
                <a:cxn ang="0">
                  <a:pos x="0" y="12"/>
                </a:cxn>
                <a:cxn ang="0">
                  <a:pos x="2" y="17"/>
                </a:cxn>
                <a:cxn ang="0">
                  <a:pos x="6" y="21"/>
                </a:cxn>
                <a:cxn ang="0">
                  <a:pos x="13" y="24"/>
                </a:cxn>
                <a:cxn ang="0">
                  <a:pos x="20" y="25"/>
                </a:cxn>
              </a:cxnLst>
              <a:rect l="0" t="0" r="r" b="b"/>
              <a:pathLst>
                <a:path w="39" h="25">
                  <a:moveTo>
                    <a:pt x="20" y="25"/>
                  </a:moveTo>
                  <a:lnTo>
                    <a:pt x="28" y="24"/>
                  </a:lnTo>
                  <a:lnTo>
                    <a:pt x="34" y="21"/>
                  </a:lnTo>
                  <a:lnTo>
                    <a:pt x="37" y="17"/>
                  </a:lnTo>
                  <a:lnTo>
                    <a:pt x="39" y="12"/>
                  </a:lnTo>
                  <a:lnTo>
                    <a:pt x="37" y="7"/>
                  </a:lnTo>
                  <a:lnTo>
                    <a:pt x="34" y="3"/>
                  </a:lnTo>
                  <a:lnTo>
                    <a:pt x="28" y="1"/>
                  </a:lnTo>
                  <a:lnTo>
                    <a:pt x="20" y="0"/>
                  </a:lnTo>
                  <a:lnTo>
                    <a:pt x="13" y="1"/>
                  </a:lnTo>
                  <a:lnTo>
                    <a:pt x="6" y="3"/>
                  </a:lnTo>
                  <a:lnTo>
                    <a:pt x="2" y="7"/>
                  </a:lnTo>
                  <a:lnTo>
                    <a:pt x="0" y="12"/>
                  </a:lnTo>
                  <a:lnTo>
                    <a:pt x="2" y="17"/>
                  </a:lnTo>
                  <a:lnTo>
                    <a:pt x="6" y="21"/>
                  </a:lnTo>
                  <a:lnTo>
                    <a:pt x="13" y="24"/>
                  </a:lnTo>
                  <a:lnTo>
                    <a:pt x="20" y="2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85" name="Freeform 1861"/>
            <p:cNvSpPr>
              <a:spLocks/>
            </p:cNvSpPr>
            <p:nvPr/>
          </p:nvSpPr>
          <p:spPr bwMode="auto">
            <a:xfrm>
              <a:off x="7927344" y="4027076"/>
              <a:ext cx="54043" cy="31614"/>
            </a:xfrm>
            <a:custGeom>
              <a:avLst/>
              <a:gdLst/>
              <a:ahLst/>
              <a:cxnLst>
                <a:cxn ang="0">
                  <a:pos x="20" y="25"/>
                </a:cxn>
                <a:cxn ang="0">
                  <a:pos x="28" y="24"/>
                </a:cxn>
                <a:cxn ang="0">
                  <a:pos x="34" y="21"/>
                </a:cxn>
                <a:cxn ang="0">
                  <a:pos x="37" y="17"/>
                </a:cxn>
                <a:cxn ang="0">
                  <a:pos x="39" y="13"/>
                </a:cxn>
                <a:cxn ang="0">
                  <a:pos x="37" y="8"/>
                </a:cxn>
                <a:cxn ang="0">
                  <a:pos x="34" y="4"/>
                </a:cxn>
                <a:cxn ang="0">
                  <a:pos x="28" y="1"/>
                </a:cxn>
                <a:cxn ang="0">
                  <a:pos x="20" y="0"/>
                </a:cxn>
                <a:cxn ang="0">
                  <a:pos x="12" y="1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0" y="13"/>
                </a:cxn>
                <a:cxn ang="0">
                  <a:pos x="2" y="17"/>
                </a:cxn>
                <a:cxn ang="0">
                  <a:pos x="6" y="21"/>
                </a:cxn>
                <a:cxn ang="0">
                  <a:pos x="12" y="24"/>
                </a:cxn>
                <a:cxn ang="0">
                  <a:pos x="20" y="25"/>
                </a:cxn>
              </a:cxnLst>
              <a:rect l="0" t="0" r="r" b="b"/>
              <a:pathLst>
                <a:path w="39" h="25">
                  <a:moveTo>
                    <a:pt x="20" y="25"/>
                  </a:moveTo>
                  <a:lnTo>
                    <a:pt x="28" y="24"/>
                  </a:lnTo>
                  <a:lnTo>
                    <a:pt x="34" y="21"/>
                  </a:lnTo>
                  <a:lnTo>
                    <a:pt x="37" y="17"/>
                  </a:lnTo>
                  <a:lnTo>
                    <a:pt x="39" y="13"/>
                  </a:lnTo>
                  <a:lnTo>
                    <a:pt x="37" y="8"/>
                  </a:lnTo>
                  <a:lnTo>
                    <a:pt x="34" y="4"/>
                  </a:lnTo>
                  <a:lnTo>
                    <a:pt x="28" y="1"/>
                  </a:lnTo>
                  <a:lnTo>
                    <a:pt x="20" y="0"/>
                  </a:lnTo>
                  <a:lnTo>
                    <a:pt x="12" y="1"/>
                  </a:lnTo>
                  <a:lnTo>
                    <a:pt x="6" y="4"/>
                  </a:lnTo>
                  <a:lnTo>
                    <a:pt x="2" y="8"/>
                  </a:lnTo>
                  <a:lnTo>
                    <a:pt x="0" y="13"/>
                  </a:lnTo>
                  <a:lnTo>
                    <a:pt x="2" y="17"/>
                  </a:lnTo>
                  <a:lnTo>
                    <a:pt x="6" y="21"/>
                  </a:lnTo>
                  <a:lnTo>
                    <a:pt x="12" y="24"/>
                  </a:lnTo>
                  <a:lnTo>
                    <a:pt x="20" y="2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86" name="Freeform 1862"/>
            <p:cNvSpPr>
              <a:spLocks/>
            </p:cNvSpPr>
            <p:nvPr/>
          </p:nvSpPr>
          <p:spPr bwMode="auto">
            <a:xfrm>
              <a:off x="7302396" y="4054896"/>
              <a:ext cx="52656" cy="31614"/>
            </a:xfrm>
            <a:custGeom>
              <a:avLst/>
              <a:gdLst/>
              <a:ahLst/>
              <a:cxnLst>
                <a:cxn ang="0">
                  <a:pos x="19" y="25"/>
                </a:cxn>
                <a:cxn ang="0">
                  <a:pos x="12" y="24"/>
                </a:cxn>
                <a:cxn ang="0">
                  <a:pos x="5" y="21"/>
                </a:cxn>
                <a:cxn ang="0">
                  <a:pos x="2" y="17"/>
                </a:cxn>
                <a:cxn ang="0">
                  <a:pos x="0" y="13"/>
                </a:cxn>
                <a:cxn ang="0">
                  <a:pos x="2" y="7"/>
                </a:cxn>
                <a:cxn ang="0">
                  <a:pos x="5" y="3"/>
                </a:cxn>
                <a:cxn ang="0">
                  <a:pos x="12" y="1"/>
                </a:cxn>
                <a:cxn ang="0">
                  <a:pos x="19" y="0"/>
                </a:cxn>
                <a:cxn ang="0">
                  <a:pos x="27" y="1"/>
                </a:cxn>
                <a:cxn ang="0">
                  <a:pos x="33" y="3"/>
                </a:cxn>
                <a:cxn ang="0">
                  <a:pos x="37" y="7"/>
                </a:cxn>
                <a:cxn ang="0">
                  <a:pos x="38" y="13"/>
                </a:cxn>
                <a:cxn ang="0">
                  <a:pos x="37" y="17"/>
                </a:cxn>
                <a:cxn ang="0">
                  <a:pos x="33" y="21"/>
                </a:cxn>
                <a:cxn ang="0">
                  <a:pos x="27" y="24"/>
                </a:cxn>
                <a:cxn ang="0">
                  <a:pos x="19" y="25"/>
                </a:cxn>
              </a:cxnLst>
              <a:rect l="0" t="0" r="r" b="b"/>
              <a:pathLst>
                <a:path w="38" h="25">
                  <a:moveTo>
                    <a:pt x="19" y="25"/>
                  </a:moveTo>
                  <a:lnTo>
                    <a:pt x="12" y="24"/>
                  </a:lnTo>
                  <a:lnTo>
                    <a:pt x="5" y="21"/>
                  </a:lnTo>
                  <a:lnTo>
                    <a:pt x="2" y="17"/>
                  </a:lnTo>
                  <a:lnTo>
                    <a:pt x="0" y="13"/>
                  </a:lnTo>
                  <a:lnTo>
                    <a:pt x="2" y="7"/>
                  </a:lnTo>
                  <a:lnTo>
                    <a:pt x="5" y="3"/>
                  </a:lnTo>
                  <a:lnTo>
                    <a:pt x="12" y="1"/>
                  </a:lnTo>
                  <a:lnTo>
                    <a:pt x="19" y="0"/>
                  </a:lnTo>
                  <a:lnTo>
                    <a:pt x="27" y="1"/>
                  </a:lnTo>
                  <a:lnTo>
                    <a:pt x="33" y="3"/>
                  </a:lnTo>
                  <a:lnTo>
                    <a:pt x="37" y="7"/>
                  </a:lnTo>
                  <a:lnTo>
                    <a:pt x="38" y="13"/>
                  </a:lnTo>
                  <a:lnTo>
                    <a:pt x="37" y="17"/>
                  </a:lnTo>
                  <a:lnTo>
                    <a:pt x="33" y="21"/>
                  </a:lnTo>
                  <a:lnTo>
                    <a:pt x="27" y="24"/>
                  </a:lnTo>
                  <a:lnTo>
                    <a:pt x="19" y="2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87" name="Freeform 1863"/>
            <p:cNvSpPr>
              <a:spLocks/>
            </p:cNvSpPr>
            <p:nvPr/>
          </p:nvSpPr>
          <p:spPr bwMode="auto">
            <a:xfrm>
              <a:off x="7264982" y="4011901"/>
              <a:ext cx="54043" cy="31614"/>
            </a:xfrm>
            <a:custGeom>
              <a:avLst/>
              <a:gdLst/>
              <a:ahLst/>
              <a:cxnLst>
                <a:cxn ang="0">
                  <a:pos x="20" y="25"/>
                </a:cxn>
                <a:cxn ang="0">
                  <a:pos x="13" y="24"/>
                </a:cxn>
                <a:cxn ang="0">
                  <a:pos x="7" y="21"/>
                </a:cxn>
                <a:cxn ang="0">
                  <a:pos x="2" y="17"/>
                </a:cxn>
                <a:cxn ang="0">
                  <a:pos x="0" y="12"/>
                </a:cxn>
                <a:cxn ang="0">
                  <a:pos x="2" y="7"/>
                </a:cxn>
                <a:cxn ang="0">
                  <a:pos x="7" y="3"/>
                </a:cxn>
                <a:cxn ang="0">
                  <a:pos x="13" y="1"/>
                </a:cxn>
                <a:cxn ang="0">
                  <a:pos x="20" y="0"/>
                </a:cxn>
                <a:cxn ang="0">
                  <a:pos x="28" y="1"/>
                </a:cxn>
                <a:cxn ang="0">
                  <a:pos x="34" y="3"/>
                </a:cxn>
                <a:cxn ang="0">
                  <a:pos x="38" y="7"/>
                </a:cxn>
                <a:cxn ang="0">
                  <a:pos x="39" y="12"/>
                </a:cxn>
                <a:cxn ang="0">
                  <a:pos x="38" y="17"/>
                </a:cxn>
                <a:cxn ang="0">
                  <a:pos x="34" y="21"/>
                </a:cxn>
                <a:cxn ang="0">
                  <a:pos x="28" y="24"/>
                </a:cxn>
                <a:cxn ang="0">
                  <a:pos x="20" y="25"/>
                </a:cxn>
              </a:cxnLst>
              <a:rect l="0" t="0" r="r" b="b"/>
              <a:pathLst>
                <a:path w="39" h="25">
                  <a:moveTo>
                    <a:pt x="20" y="25"/>
                  </a:moveTo>
                  <a:lnTo>
                    <a:pt x="13" y="24"/>
                  </a:lnTo>
                  <a:lnTo>
                    <a:pt x="7" y="21"/>
                  </a:lnTo>
                  <a:lnTo>
                    <a:pt x="2" y="17"/>
                  </a:lnTo>
                  <a:lnTo>
                    <a:pt x="0" y="12"/>
                  </a:lnTo>
                  <a:lnTo>
                    <a:pt x="2" y="7"/>
                  </a:lnTo>
                  <a:lnTo>
                    <a:pt x="7" y="3"/>
                  </a:lnTo>
                  <a:lnTo>
                    <a:pt x="13" y="1"/>
                  </a:lnTo>
                  <a:lnTo>
                    <a:pt x="20" y="0"/>
                  </a:lnTo>
                  <a:lnTo>
                    <a:pt x="28" y="1"/>
                  </a:lnTo>
                  <a:lnTo>
                    <a:pt x="34" y="3"/>
                  </a:lnTo>
                  <a:lnTo>
                    <a:pt x="38" y="7"/>
                  </a:lnTo>
                  <a:lnTo>
                    <a:pt x="39" y="12"/>
                  </a:lnTo>
                  <a:lnTo>
                    <a:pt x="38" y="17"/>
                  </a:lnTo>
                  <a:lnTo>
                    <a:pt x="34" y="21"/>
                  </a:lnTo>
                  <a:lnTo>
                    <a:pt x="28" y="24"/>
                  </a:lnTo>
                  <a:lnTo>
                    <a:pt x="20" y="2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88" name="Freeform 1864"/>
            <p:cNvSpPr>
              <a:spLocks/>
            </p:cNvSpPr>
            <p:nvPr/>
          </p:nvSpPr>
          <p:spPr bwMode="auto">
            <a:xfrm>
              <a:off x="7228954" y="3967643"/>
              <a:ext cx="54043" cy="32878"/>
            </a:xfrm>
            <a:custGeom>
              <a:avLst/>
              <a:gdLst/>
              <a:ahLst/>
              <a:cxnLst>
                <a:cxn ang="0">
                  <a:pos x="19" y="26"/>
                </a:cxn>
                <a:cxn ang="0">
                  <a:pos x="12" y="24"/>
                </a:cxn>
                <a:cxn ang="0">
                  <a:pos x="6" y="22"/>
                </a:cxn>
                <a:cxn ang="0">
                  <a:pos x="1" y="18"/>
                </a:cxn>
                <a:cxn ang="0">
                  <a:pos x="0" y="13"/>
                </a:cxn>
                <a:cxn ang="0">
                  <a:pos x="1" y="8"/>
                </a:cxn>
                <a:cxn ang="0">
                  <a:pos x="6" y="4"/>
                </a:cxn>
                <a:cxn ang="0">
                  <a:pos x="12" y="2"/>
                </a:cxn>
                <a:cxn ang="0">
                  <a:pos x="19" y="0"/>
                </a:cxn>
                <a:cxn ang="0">
                  <a:pos x="27" y="2"/>
                </a:cxn>
                <a:cxn ang="0">
                  <a:pos x="33" y="4"/>
                </a:cxn>
                <a:cxn ang="0">
                  <a:pos x="37" y="8"/>
                </a:cxn>
                <a:cxn ang="0">
                  <a:pos x="39" y="13"/>
                </a:cxn>
                <a:cxn ang="0">
                  <a:pos x="37" y="18"/>
                </a:cxn>
                <a:cxn ang="0">
                  <a:pos x="33" y="22"/>
                </a:cxn>
                <a:cxn ang="0">
                  <a:pos x="27" y="24"/>
                </a:cxn>
                <a:cxn ang="0">
                  <a:pos x="19" y="26"/>
                </a:cxn>
              </a:cxnLst>
              <a:rect l="0" t="0" r="r" b="b"/>
              <a:pathLst>
                <a:path w="39" h="26">
                  <a:moveTo>
                    <a:pt x="19" y="26"/>
                  </a:moveTo>
                  <a:lnTo>
                    <a:pt x="12" y="24"/>
                  </a:lnTo>
                  <a:lnTo>
                    <a:pt x="6" y="22"/>
                  </a:lnTo>
                  <a:lnTo>
                    <a:pt x="1" y="18"/>
                  </a:lnTo>
                  <a:lnTo>
                    <a:pt x="0" y="13"/>
                  </a:lnTo>
                  <a:lnTo>
                    <a:pt x="1" y="8"/>
                  </a:lnTo>
                  <a:lnTo>
                    <a:pt x="6" y="4"/>
                  </a:lnTo>
                  <a:lnTo>
                    <a:pt x="12" y="2"/>
                  </a:lnTo>
                  <a:lnTo>
                    <a:pt x="19" y="0"/>
                  </a:lnTo>
                  <a:lnTo>
                    <a:pt x="27" y="2"/>
                  </a:lnTo>
                  <a:lnTo>
                    <a:pt x="33" y="4"/>
                  </a:lnTo>
                  <a:lnTo>
                    <a:pt x="37" y="8"/>
                  </a:lnTo>
                  <a:lnTo>
                    <a:pt x="39" y="13"/>
                  </a:lnTo>
                  <a:lnTo>
                    <a:pt x="37" y="18"/>
                  </a:lnTo>
                  <a:lnTo>
                    <a:pt x="33" y="22"/>
                  </a:lnTo>
                  <a:lnTo>
                    <a:pt x="27" y="24"/>
                  </a:lnTo>
                  <a:lnTo>
                    <a:pt x="19" y="2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89" name="Freeform 1865"/>
            <p:cNvSpPr>
              <a:spLocks/>
            </p:cNvSpPr>
            <p:nvPr/>
          </p:nvSpPr>
          <p:spPr bwMode="auto">
            <a:xfrm>
              <a:off x="7156898" y="4099155"/>
              <a:ext cx="54043" cy="31614"/>
            </a:xfrm>
            <a:custGeom>
              <a:avLst/>
              <a:gdLst/>
              <a:ahLst/>
              <a:cxnLst>
                <a:cxn ang="0">
                  <a:pos x="20" y="25"/>
                </a:cxn>
                <a:cxn ang="0">
                  <a:pos x="13" y="24"/>
                </a:cxn>
                <a:cxn ang="0">
                  <a:pos x="6" y="22"/>
                </a:cxn>
                <a:cxn ang="0">
                  <a:pos x="2" y="18"/>
                </a:cxn>
                <a:cxn ang="0">
                  <a:pos x="0" y="13"/>
                </a:cxn>
                <a:cxn ang="0">
                  <a:pos x="2" y="7"/>
                </a:cxn>
                <a:cxn ang="0">
                  <a:pos x="6" y="3"/>
                </a:cxn>
                <a:cxn ang="0">
                  <a:pos x="13" y="1"/>
                </a:cxn>
                <a:cxn ang="0">
                  <a:pos x="20" y="0"/>
                </a:cxn>
                <a:cxn ang="0">
                  <a:pos x="28" y="1"/>
                </a:cxn>
                <a:cxn ang="0">
                  <a:pos x="34" y="3"/>
                </a:cxn>
                <a:cxn ang="0">
                  <a:pos x="37" y="7"/>
                </a:cxn>
                <a:cxn ang="0">
                  <a:pos x="39" y="13"/>
                </a:cxn>
                <a:cxn ang="0">
                  <a:pos x="37" y="18"/>
                </a:cxn>
                <a:cxn ang="0">
                  <a:pos x="34" y="22"/>
                </a:cxn>
                <a:cxn ang="0">
                  <a:pos x="28" y="24"/>
                </a:cxn>
                <a:cxn ang="0">
                  <a:pos x="20" y="25"/>
                </a:cxn>
              </a:cxnLst>
              <a:rect l="0" t="0" r="r" b="b"/>
              <a:pathLst>
                <a:path w="39" h="25">
                  <a:moveTo>
                    <a:pt x="20" y="25"/>
                  </a:moveTo>
                  <a:lnTo>
                    <a:pt x="13" y="24"/>
                  </a:lnTo>
                  <a:lnTo>
                    <a:pt x="6" y="22"/>
                  </a:lnTo>
                  <a:lnTo>
                    <a:pt x="2" y="18"/>
                  </a:lnTo>
                  <a:lnTo>
                    <a:pt x="0" y="13"/>
                  </a:lnTo>
                  <a:lnTo>
                    <a:pt x="2" y="7"/>
                  </a:lnTo>
                  <a:lnTo>
                    <a:pt x="6" y="3"/>
                  </a:lnTo>
                  <a:lnTo>
                    <a:pt x="13" y="1"/>
                  </a:lnTo>
                  <a:lnTo>
                    <a:pt x="20" y="0"/>
                  </a:lnTo>
                  <a:lnTo>
                    <a:pt x="28" y="1"/>
                  </a:lnTo>
                  <a:lnTo>
                    <a:pt x="34" y="3"/>
                  </a:lnTo>
                  <a:lnTo>
                    <a:pt x="37" y="7"/>
                  </a:lnTo>
                  <a:lnTo>
                    <a:pt x="39" y="13"/>
                  </a:lnTo>
                  <a:lnTo>
                    <a:pt x="37" y="18"/>
                  </a:lnTo>
                  <a:lnTo>
                    <a:pt x="34" y="22"/>
                  </a:lnTo>
                  <a:lnTo>
                    <a:pt x="28" y="24"/>
                  </a:lnTo>
                  <a:lnTo>
                    <a:pt x="20" y="2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90" name="Freeform 1866"/>
            <p:cNvSpPr>
              <a:spLocks/>
            </p:cNvSpPr>
            <p:nvPr/>
          </p:nvSpPr>
          <p:spPr bwMode="auto">
            <a:xfrm>
              <a:off x="7090385" y="4063748"/>
              <a:ext cx="52656" cy="31614"/>
            </a:xfrm>
            <a:custGeom>
              <a:avLst/>
              <a:gdLst/>
              <a:ahLst/>
              <a:cxnLst>
                <a:cxn ang="0">
                  <a:pos x="20" y="25"/>
                </a:cxn>
                <a:cxn ang="0">
                  <a:pos x="12" y="24"/>
                </a:cxn>
                <a:cxn ang="0">
                  <a:pos x="5" y="21"/>
                </a:cxn>
                <a:cxn ang="0">
                  <a:pos x="2" y="17"/>
                </a:cxn>
                <a:cxn ang="0">
                  <a:pos x="0" y="12"/>
                </a:cxn>
                <a:cxn ang="0">
                  <a:pos x="2" y="7"/>
                </a:cxn>
                <a:cxn ang="0">
                  <a:pos x="5" y="3"/>
                </a:cxn>
                <a:cxn ang="0">
                  <a:pos x="12" y="1"/>
                </a:cxn>
                <a:cxn ang="0">
                  <a:pos x="20" y="0"/>
                </a:cxn>
                <a:cxn ang="0">
                  <a:pos x="27" y="1"/>
                </a:cxn>
                <a:cxn ang="0">
                  <a:pos x="33" y="3"/>
                </a:cxn>
                <a:cxn ang="0">
                  <a:pos x="37" y="7"/>
                </a:cxn>
                <a:cxn ang="0">
                  <a:pos x="38" y="12"/>
                </a:cxn>
                <a:cxn ang="0">
                  <a:pos x="37" y="17"/>
                </a:cxn>
                <a:cxn ang="0">
                  <a:pos x="33" y="21"/>
                </a:cxn>
                <a:cxn ang="0">
                  <a:pos x="27" y="24"/>
                </a:cxn>
                <a:cxn ang="0">
                  <a:pos x="20" y="25"/>
                </a:cxn>
              </a:cxnLst>
              <a:rect l="0" t="0" r="r" b="b"/>
              <a:pathLst>
                <a:path w="38" h="25">
                  <a:moveTo>
                    <a:pt x="20" y="25"/>
                  </a:moveTo>
                  <a:lnTo>
                    <a:pt x="12" y="24"/>
                  </a:lnTo>
                  <a:lnTo>
                    <a:pt x="5" y="21"/>
                  </a:lnTo>
                  <a:lnTo>
                    <a:pt x="2" y="17"/>
                  </a:lnTo>
                  <a:lnTo>
                    <a:pt x="0" y="12"/>
                  </a:lnTo>
                  <a:lnTo>
                    <a:pt x="2" y="7"/>
                  </a:lnTo>
                  <a:lnTo>
                    <a:pt x="5" y="3"/>
                  </a:lnTo>
                  <a:lnTo>
                    <a:pt x="12" y="1"/>
                  </a:lnTo>
                  <a:lnTo>
                    <a:pt x="20" y="0"/>
                  </a:lnTo>
                  <a:lnTo>
                    <a:pt x="27" y="1"/>
                  </a:lnTo>
                  <a:lnTo>
                    <a:pt x="33" y="3"/>
                  </a:lnTo>
                  <a:lnTo>
                    <a:pt x="37" y="7"/>
                  </a:lnTo>
                  <a:lnTo>
                    <a:pt x="38" y="12"/>
                  </a:lnTo>
                  <a:lnTo>
                    <a:pt x="37" y="17"/>
                  </a:lnTo>
                  <a:lnTo>
                    <a:pt x="33" y="21"/>
                  </a:lnTo>
                  <a:lnTo>
                    <a:pt x="27" y="24"/>
                  </a:lnTo>
                  <a:lnTo>
                    <a:pt x="20" y="2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91" name="Freeform 1867"/>
            <p:cNvSpPr>
              <a:spLocks/>
            </p:cNvSpPr>
            <p:nvPr/>
          </p:nvSpPr>
          <p:spPr bwMode="auto">
            <a:xfrm>
              <a:off x="7022485" y="4027076"/>
              <a:ext cx="54043" cy="31614"/>
            </a:xfrm>
            <a:custGeom>
              <a:avLst/>
              <a:gdLst/>
              <a:ahLst/>
              <a:cxnLst>
                <a:cxn ang="0">
                  <a:pos x="20" y="25"/>
                </a:cxn>
                <a:cxn ang="0">
                  <a:pos x="13" y="24"/>
                </a:cxn>
                <a:cxn ang="0">
                  <a:pos x="6" y="21"/>
                </a:cxn>
                <a:cxn ang="0">
                  <a:pos x="2" y="17"/>
                </a:cxn>
                <a:cxn ang="0">
                  <a:pos x="0" y="13"/>
                </a:cxn>
                <a:cxn ang="0">
                  <a:pos x="2" y="8"/>
                </a:cxn>
                <a:cxn ang="0">
                  <a:pos x="6" y="4"/>
                </a:cxn>
                <a:cxn ang="0">
                  <a:pos x="13" y="1"/>
                </a:cxn>
                <a:cxn ang="0">
                  <a:pos x="20" y="0"/>
                </a:cxn>
                <a:cxn ang="0">
                  <a:pos x="28" y="1"/>
                </a:cxn>
                <a:cxn ang="0">
                  <a:pos x="34" y="4"/>
                </a:cxn>
                <a:cxn ang="0">
                  <a:pos x="37" y="8"/>
                </a:cxn>
                <a:cxn ang="0">
                  <a:pos x="39" y="13"/>
                </a:cxn>
                <a:cxn ang="0">
                  <a:pos x="37" y="17"/>
                </a:cxn>
                <a:cxn ang="0">
                  <a:pos x="34" y="21"/>
                </a:cxn>
                <a:cxn ang="0">
                  <a:pos x="28" y="24"/>
                </a:cxn>
                <a:cxn ang="0">
                  <a:pos x="20" y="25"/>
                </a:cxn>
              </a:cxnLst>
              <a:rect l="0" t="0" r="r" b="b"/>
              <a:pathLst>
                <a:path w="39" h="25">
                  <a:moveTo>
                    <a:pt x="20" y="25"/>
                  </a:moveTo>
                  <a:lnTo>
                    <a:pt x="13" y="24"/>
                  </a:lnTo>
                  <a:lnTo>
                    <a:pt x="6" y="21"/>
                  </a:lnTo>
                  <a:lnTo>
                    <a:pt x="2" y="17"/>
                  </a:lnTo>
                  <a:lnTo>
                    <a:pt x="0" y="13"/>
                  </a:lnTo>
                  <a:lnTo>
                    <a:pt x="2" y="8"/>
                  </a:lnTo>
                  <a:lnTo>
                    <a:pt x="6" y="4"/>
                  </a:lnTo>
                  <a:lnTo>
                    <a:pt x="13" y="1"/>
                  </a:lnTo>
                  <a:lnTo>
                    <a:pt x="20" y="0"/>
                  </a:lnTo>
                  <a:lnTo>
                    <a:pt x="28" y="1"/>
                  </a:lnTo>
                  <a:lnTo>
                    <a:pt x="34" y="4"/>
                  </a:lnTo>
                  <a:lnTo>
                    <a:pt x="37" y="8"/>
                  </a:lnTo>
                  <a:lnTo>
                    <a:pt x="39" y="13"/>
                  </a:lnTo>
                  <a:lnTo>
                    <a:pt x="37" y="17"/>
                  </a:lnTo>
                  <a:lnTo>
                    <a:pt x="34" y="21"/>
                  </a:lnTo>
                  <a:lnTo>
                    <a:pt x="28" y="24"/>
                  </a:lnTo>
                  <a:lnTo>
                    <a:pt x="20" y="25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94" name="Freeform 1870"/>
            <p:cNvSpPr>
              <a:spLocks/>
            </p:cNvSpPr>
            <p:nvPr/>
          </p:nvSpPr>
          <p:spPr bwMode="auto">
            <a:xfrm>
              <a:off x="7686233" y="4823734"/>
              <a:ext cx="1386" cy="1265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0" y="1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95" name="Freeform 1871"/>
            <p:cNvSpPr>
              <a:spLocks/>
            </p:cNvSpPr>
            <p:nvPr/>
          </p:nvSpPr>
          <p:spPr bwMode="auto">
            <a:xfrm>
              <a:off x="6817403" y="4740274"/>
              <a:ext cx="1021257" cy="515931"/>
            </a:xfrm>
            <a:custGeom>
              <a:avLst/>
              <a:gdLst/>
              <a:ahLst/>
              <a:cxnLst>
                <a:cxn ang="0">
                  <a:pos x="692" y="199"/>
                </a:cxn>
                <a:cxn ang="0">
                  <a:pos x="668" y="166"/>
                </a:cxn>
                <a:cxn ang="0">
                  <a:pos x="641" y="135"/>
                </a:cxn>
                <a:cxn ang="0">
                  <a:pos x="612" y="109"/>
                </a:cxn>
                <a:cxn ang="0">
                  <a:pos x="584" y="87"/>
                </a:cxn>
                <a:cxn ang="0">
                  <a:pos x="560" y="70"/>
                </a:cxn>
                <a:cxn ang="0">
                  <a:pos x="541" y="59"/>
                </a:cxn>
                <a:cxn ang="0">
                  <a:pos x="531" y="53"/>
                </a:cxn>
                <a:cxn ang="0">
                  <a:pos x="530" y="51"/>
                </a:cxn>
                <a:cxn ang="0">
                  <a:pos x="527" y="41"/>
                </a:cxn>
                <a:cxn ang="0">
                  <a:pos x="515" y="27"/>
                </a:cxn>
                <a:cxn ang="0">
                  <a:pos x="506" y="19"/>
                </a:cxn>
                <a:cxn ang="0">
                  <a:pos x="494" y="12"/>
                </a:cxn>
                <a:cxn ang="0">
                  <a:pos x="482" y="6"/>
                </a:cxn>
                <a:cxn ang="0">
                  <a:pos x="456" y="0"/>
                </a:cxn>
                <a:cxn ang="0">
                  <a:pos x="423" y="0"/>
                </a:cxn>
                <a:cxn ang="0">
                  <a:pos x="397" y="3"/>
                </a:cxn>
                <a:cxn ang="0">
                  <a:pos x="378" y="8"/>
                </a:cxn>
                <a:cxn ang="0">
                  <a:pos x="363" y="15"/>
                </a:cxn>
                <a:cxn ang="0">
                  <a:pos x="352" y="23"/>
                </a:cxn>
                <a:cxn ang="0">
                  <a:pos x="341" y="30"/>
                </a:cxn>
                <a:cxn ang="0">
                  <a:pos x="331" y="34"/>
                </a:cxn>
                <a:cxn ang="0">
                  <a:pos x="283" y="44"/>
                </a:cxn>
                <a:cxn ang="0">
                  <a:pos x="210" y="69"/>
                </a:cxn>
                <a:cxn ang="0">
                  <a:pos x="148" y="102"/>
                </a:cxn>
                <a:cxn ang="0">
                  <a:pos x="99" y="140"/>
                </a:cxn>
                <a:cxn ang="0">
                  <a:pos x="61" y="183"/>
                </a:cxn>
                <a:cxn ang="0">
                  <a:pos x="33" y="229"/>
                </a:cxn>
                <a:cxn ang="0">
                  <a:pos x="14" y="275"/>
                </a:cxn>
                <a:cxn ang="0">
                  <a:pos x="4" y="322"/>
                </a:cxn>
                <a:cxn ang="0">
                  <a:pos x="0" y="361"/>
                </a:cxn>
                <a:cxn ang="0">
                  <a:pos x="0" y="393"/>
                </a:cxn>
                <a:cxn ang="0">
                  <a:pos x="737" y="408"/>
                </a:cxn>
                <a:cxn ang="0">
                  <a:pos x="733" y="355"/>
                </a:cxn>
                <a:cxn ang="0">
                  <a:pos x="728" y="303"/>
                </a:cxn>
                <a:cxn ang="0">
                  <a:pos x="717" y="256"/>
                </a:cxn>
                <a:cxn ang="0">
                  <a:pos x="703" y="218"/>
                </a:cxn>
              </a:cxnLst>
              <a:rect l="0" t="0" r="r" b="b"/>
              <a:pathLst>
                <a:path w="737" h="408">
                  <a:moveTo>
                    <a:pt x="703" y="218"/>
                  </a:moveTo>
                  <a:lnTo>
                    <a:pt x="692" y="199"/>
                  </a:lnTo>
                  <a:lnTo>
                    <a:pt x="681" y="182"/>
                  </a:lnTo>
                  <a:lnTo>
                    <a:pt x="668" y="166"/>
                  </a:lnTo>
                  <a:lnTo>
                    <a:pt x="654" y="150"/>
                  </a:lnTo>
                  <a:lnTo>
                    <a:pt x="641" y="135"/>
                  </a:lnTo>
                  <a:lnTo>
                    <a:pt x="626" y="122"/>
                  </a:lnTo>
                  <a:lnTo>
                    <a:pt x="612" y="109"/>
                  </a:lnTo>
                  <a:lnTo>
                    <a:pt x="597" y="98"/>
                  </a:lnTo>
                  <a:lnTo>
                    <a:pt x="584" y="87"/>
                  </a:lnTo>
                  <a:lnTo>
                    <a:pt x="572" y="78"/>
                  </a:lnTo>
                  <a:lnTo>
                    <a:pt x="560" y="70"/>
                  </a:lnTo>
                  <a:lnTo>
                    <a:pt x="549" y="64"/>
                  </a:lnTo>
                  <a:lnTo>
                    <a:pt x="541" y="59"/>
                  </a:lnTo>
                  <a:lnTo>
                    <a:pt x="535" y="55"/>
                  </a:lnTo>
                  <a:lnTo>
                    <a:pt x="531" y="53"/>
                  </a:lnTo>
                  <a:lnTo>
                    <a:pt x="530" y="52"/>
                  </a:lnTo>
                  <a:lnTo>
                    <a:pt x="530" y="51"/>
                  </a:lnTo>
                  <a:lnTo>
                    <a:pt x="530" y="47"/>
                  </a:lnTo>
                  <a:lnTo>
                    <a:pt x="527" y="41"/>
                  </a:lnTo>
                  <a:lnTo>
                    <a:pt x="519" y="31"/>
                  </a:lnTo>
                  <a:lnTo>
                    <a:pt x="515" y="27"/>
                  </a:lnTo>
                  <a:lnTo>
                    <a:pt x="511" y="23"/>
                  </a:lnTo>
                  <a:lnTo>
                    <a:pt x="506" y="19"/>
                  </a:lnTo>
                  <a:lnTo>
                    <a:pt x="499" y="16"/>
                  </a:lnTo>
                  <a:lnTo>
                    <a:pt x="494" y="12"/>
                  </a:lnTo>
                  <a:lnTo>
                    <a:pt x="488" y="8"/>
                  </a:lnTo>
                  <a:lnTo>
                    <a:pt x="482" y="6"/>
                  </a:lnTo>
                  <a:lnTo>
                    <a:pt x="476" y="3"/>
                  </a:lnTo>
                  <a:lnTo>
                    <a:pt x="456" y="0"/>
                  </a:lnTo>
                  <a:lnTo>
                    <a:pt x="438" y="0"/>
                  </a:lnTo>
                  <a:lnTo>
                    <a:pt x="423" y="0"/>
                  </a:lnTo>
                  <a:lnTo>
                    <a:pt x="409" y="1"/>
                  </a:lnTo>
                  <a:lnTo>
                    <a:pt x="397" y="3"/>
                  </a:lnTo>
                  <a:lnTo>
                    <a:pt x="387" y="5"/>
                  </a:lnTo>
                  <a:lnTo>
                    <a:pt x="378" y="8"/>
                  </a:lnTo>
                  <a:lnTo>
                    <a:pt x="370" y="11"/>
                  </a:lnTo>
                  <a:lnTo>
                    <a:pt x="363" y="15"/>
                  </a:lnTo>
                  <a:lnTo>
                    <a:pt x="357" y="19"/>
                  </a:lnTo>
                  <a:lnTo>
                    <a:pt x="352" y="23"/>
                  </a:lnTo>
                  <a:lnTo>
                    <a:pt x="346" y="26"/>
                  </a:lnTo>
                  <a:lnTo>
                    <a:pt x="341" y="30"/>
                  </a:lnTo>
                  <a:lnTo>
                    <a:pt x="337" y="32"/>
                  </a:lnTo>
                  <a:lnTo>
                    <a:pt x="331" y="34"/>
                  </a:lnTo>
                  <a:lnTo>
                    <a:pt x="325" y="36"/>
                  </a:lnTo>
                  <a:lnTo>
                    <a:pt x="283" y="44"/>
                  </a:lnTo>
                  <a:lnTo>
                    <a:pt x="245" y="56"/>
                  </a:lnTo>
                  <a:lnTo>
                    <a:pt x="210" y="69"/>
                  </a:lnTo>
                  <a:lnTo>
                    <a:pt x="177" y="85"/>
                  </a:lnTo>
                  <a:lnTo>
                    <a:pt x="148" y="102"/>
                  </a:lnTo>
                  <a:lnTo>
                    <a:pt x="122" y="120"/>
                  </a:lnTo>
                  <a:lnTo>
                    <a:pt x="99" y="140"/>
                  </a:lnTo>
                  <a:lnTo>
                    <a:pt x="79" y="161"/>
                  </a:lnTo>
                  <a:lnTo>
                    <a:pt x="61" y="183"/>
                  </a:lnTo>
                  <a:lnTo>
                    <a:pt x="46" y="206"/>
                  </a:lnTo>
                  <a:lnTo>
                    <a:pt x="33" y="229"/>
                  </a:lnTo>
                  <a:lnTo>
                    <a:pt x="23" y="252"/>
                  </a:lnTo>
                  <a:lnTo>
                    <a:pt x="14" y="275"/>
                  </a:lnTo>
                  <a:lnTo>
                    <a:pt x="8" y="299"/>
                  </a:lnTo>
                  <a:lnTo>
                    <a:pt x="4" y="322"/>
                  </a:lnTo>
                  <a:lnTo>
                    <a:pt x="1" y="345"/>
                  </a:lnTo>
                  <a:lnTo>
                    <a:pt x="0" y="361"/>
                  </a:lnTo>
                  <a:lnTo>
                    <a:pt x="0" y="377"/>
                  </a:lnTo>
                  <a:lnTo>
                    <a:pt x="0" y="393"/>
                  </a:lnTo>
                  <a:lnTo>
                    <a:pt x="0" y="408"/>
                  </a:lnTo>
                  <a:lnTo>
                    <a:pt x="737" y="408"/>
                  </a:lnTo>
                  <a:lnTo>
                    <a:pt x="736" y="381"/>
                  </a:lnTo>
                  <a:lnTo>
                    <a:pt x="733" y="355"/>
                  </a:lnTo>
                  <a:lnTo>
                    <a:pt x="732" y="329"/>
                  </a:lnTo>
                  <a:lnTo>
                    <a:pt x="728" y="303"/>
                  </a:lnTo>
                  <a:lnTo>
                    <a:pt x="724" y="279"/>
                  </a:lnTo>
                  <a:lnTo>
                    <a:pt x="717" y="256"/>
                  </a:lnTo>
                  <a:lnTo>
                    <a:pt x="711" y="236"/>
                  </a:lnTo>
                  <a:lnTo>
                    <a:pt x="703" y="21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97" name="Freeform 1873"/>
            <p:cNvSpPr>
              <a:spLocks/>
            </p:cNvSpPr>
            <p:nvPr/>
          </p:nvSpPr>
          <p:spPr bwMode="auto">
            <a:xfrm>
              <a:off x="7108398" y="4775681"/>
              <a:ext cx="351966" cy="212442"/>
            </a:xfrm>
            <a:custGeom>
              <a:avLst/>
              <a:gdLst/>
              <a:ahLst/>
              <a:cxnLst>
                <a:cxn ang="0">
                  <a:pos x="163" y="83"/>
                </a:cxn>
                <a:cxn ang="0">
                  <a:pos x="254" y="45"/>
                </a:cxn>
                <a:cxn ang="0">
                  <a:pos x="207" y="0"/>
                </a:cxn>
                <a:cxn ang="0">
                  <a:pos x="96" y="55"/>
                </a:cxn>
                <a:cxn ang="0">
                  <a:pos x="129" y="83"/>
                </a:cxn>
                <a:cxn ang="0">
                  <a:pos x="126" y="85"/>
                </a:cxn>
                <a:cxn ang="0">
                  <a:pos x="117" y="89"/>
                </a:cxn>
                <a:cxn ang="0">
                  <a:pos x="104" y="95"/>
                </a:cxn>
                <a:cxn ang="0">
                  <a:pos x="87" y="105"/>
                </a:cxn>
                <a:cxn ang="0">
                  <a:pos x="66" y="117"/>
                </a:cxn>
                <a:cxn ang="0">
                  <a:pos x="45" y="131"/>
                </a:cxn>
                <a:cxn ang="0">
                  <a:pos x="22" y="149"/>
                </a:cxn>
                <a:cxn ang="0">
                  <a:pos x="0" y="168"/>
                </a:cxn>
                <a:cxn ang="0">
                  <a:pos x="125" y="125"/>
                </a:cxn>
                <a:cxn ang="0">
                  <a:pos x="132" y="115"/>
                </a:cxn>
                <a:cxn ang="0">
                  <a:pos x="139" y="107"/>
                </a:cxn>
                <a:cxn ang="0">
                  <a:pos x="145" y="99"/>
                </a:cxn>
                <a:cxn ang="0">
                  <a:pos x="152" y="94"/>
                </a:cxn>
                <a:cxn ang="0">
                  <a:pos x="156" y="89"/>
                </a:cxn>
                <a:cxn ang="0">
                  <a:pos x="160" y="86"/>
                </a:cxn>
                <a:cxn ang="0">
                  <a:pos x="162" y="83"/>
                </a:cxn>
                <a:cxn ang="0">
                  <a:pos x="163" y="83"/>
                </a:cxn>
              </a:cxnLst>
              <a:rect l="0" t="0" r="r" b="b"/>
              <a:pathLst>
                <a:path w="254" h="168">
                  <a:moveTo>
                    <a:pt x="163" y="83"/>
                  </a:moveTo>
                  <a:lnTo>
                    <a:pt x="254" y="45"/>
                  </a:lnTo>
                  <a:lnTo>
                    <a:pt x="207" y="0"/>
                  </a:lnTo>
                  <a:lnTo>
                    <a:pt x="96" y="55"/>
                  </a:lnTo>
                  <a:lnTo>
                    <a:pt x="129" y="83"/>
                  </a:lnTo>
                  <a:lnTo>
                    <a:pt x="126" y="85"/>
                  </a:lnTo>
                  <a:lnTo>
                    <a:pt x="117" y="89"/>
                  </a:lnTo>
                  <a:lnTo>
                    <a:pt x="104" y="95"/>
                  </a:lnTo>
                  <a:lnTo>
                    <a:pt x="87" y="105"/>
                  </a:lnTo>
                  <a:lnTo>
                    <a:pt x="66" y="117"/>
                  </a:lnTo>
                  <a:lnTo>
                    <a:pt x="45" y="131"/>
                  </a:lnTo>
                  <a:lnTo>
                    <a:pt x="22" y="149"/>
                  </a:lnTo>
                  <a:lnTo>
                    <a:pt x="0" y="168"/>
                  </a:lnTo>
                  <a:lnTo>
                    <a:pt x="125" y="125"/>
                  </a:lnTo>
                  <a:lnTo>
                    <a:pt x="132" y="115"/>
                  </a:lnTo>
                  <a:lnTo>
                    <a:pt x="139" y="107"/>
                  </a:lnTo>
                  <a:lnTo>
                    <a:pt x="145" y="99"/>
                  </a:lnTo>
                  <a:lnTo>
                    <a:pt x="152" y="94"/>
                  </a:lnTo>
                  <a:lnTo>
                    <a:pt x="156" y="89"/>
                  </a:lnTo>
                  <a:lnTo>
                    <a:pt x="160" y="86"/>
                  </a:lnTo>
                  <a:lnTo>
                    <a:pt x="162" y="83"/>
                  </a:lnTo>
                  <a:lnTo>
                    <a:pt x="163" y="83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98" name="Freeform 1874"/>
            <p:cNvSpPr>
              <a:spLocks/>
            </p:cNvSpPr>
            <p:nvPr/>
          </p:nvSpPr>
          <p:spPr bwMode="auto">
            <a:xfrm>
              <a:off x="6993386" y="5029854"/>
              <a:ext cx="231411" cy="156803"/>
            </a:xfrm>
            <a:custGeom>
              <a:avLst/>
              <a:gdLst/>
              <a:ahLst/>
              <a:cxnLst>
                <a:cxn ang="0">
                  <a:pos x="167" y="0"/>
                </a:cxn>
                <a:cxn ang="0">
                  <a:pos x="21" y="48"/>
                </a:cxn>
                <a:cxn ang="0">
                  <a:pos x="18" y="54"/>
                </a:cxn>
                <a:cxn ang="0">
                  <a:pos x="16" y="60"/>
                </a:cxn>
                <a:cxn ang="0">
                  <a:pos x="13" y="66"/>
                </a:cxn>
                <a:cxn ang="0">
                  <a:pos x="11" y="72"/>
                </a:cxn>
                <a:cxn ang="0">
                  <a:pos x="8" y="85"/>
                </a:cxn>
                <a:cxn ang="0">
                  <a:pos x="4" y="98"/>
                </a:cxn>
                <a:cxn ang="0">
                  <a:pos x="2" y="111"/>
                </a:cxn>
                <a:cxn ang="0">
                  <a:pos x="0" y="124"/>
                </a:cxn>
                <a:cxn ang="0">
                  <a:pos x="154" y="72"/>
                </a:cxn>
                <a:cxn ang="0">
                  <a:pos x="153" y="66"/>
                </a:cxn>
                <a:cxn ang="0">
                  <a:pos x="153" y="61"/>
                </a:cxn>
                <a:cxn ang="0">
                  <a:pos x="153" y="57"/>
                </a:cxn>
                <a:cxn ang="0">
                  <a:pos x="154" y="53"/>
                </a:cxn>
                <a:cxn ang="0">
                  <a:pos x="156" y="39"/>
                </a:cxn>
                <a:cxn ang="0">
                  <a:pos x="159" y="25"/>
                </a:cxn>
                <a:cxn ang="0">
                  <a:pos x="163" y="13"/>
                </a:cxn>
                <a:cxn ang="0">
                  <a:pos x="167" y="0"/>
                </a:cxn>
              </a:cxnLst>
              <a:rect l="0" t="0" r="r" b="b"/>
              <a:pathLst>
                <a:path w="167" h="124">
                  <a:moveTo>
                    <a:pt x="167" y="0"/>
                  </a:moveTo>
                  <a:lnTo>
                    <a:pt x="21" y="48"/>
                  </a:lnTo>
                  <a:lnTo>
                    <a:pt x="18" y="54"/>
                  </a:lnTo>
                  <a:lnTo>
                    <a:pt x="16" y="60"/>
                  </a:lnTo>
                  <a:lnTo>
                    <a:pt x="13" y="66"/>
                  </a:lnTo>
                  <a:lnTo>
                    <a:pt x="11" y="72"/>
                  </a:lnTo>
                  <a:lnTo>
                    <a:pt x="8" y="85"/>
                  </a:lnTo>
                  <a:lnTo>
                    <a:pt x="4" y="98"/>
                  </a:lnTo>
                  <a:lnTo>
                    <a:pt x="2" y="111"/>
                  </a:lnTo>
                  <a:lnTo>
                    <a:pt x="0" y="124"/>
                  </a:lnTo>
                  <a:lnTo>
                    <a:pt x="154" y="72"/>
                  </a:lnTo>
                  <a:lnTo>
                    <a:pt x="153" y="66"/>
                  </a:lnTo>
                  <a:lnTo>
                    <a:pt x="153" y="61"/>
                  </a:lnTo>
                  <a:lnTo>
                    <a:pt x="153" y="57"/>
                  </a:lnTo>
                  <a:lnTo>
                    <a:pt x="154" y="53"/>
                  </a:lnTo>
                  <a:lnTo>
                    <a:pt x="156" y="39"/>
                  </a:lnTo>
                  <a:lnTo>
                    <a:pt x="159" y="25"/>
                  </a:lnTo>
                  <a:lnTo>
                    <a:pt x="163" y="13"/>
                  </a:lnTo>
                  <a:lnTo>
                    <a:pt x="167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99" name="Freeform 1875"/>
            <p:cNvSpPr>
              <a:spLocks/>
            </p:cNvSpPr>
            <p:nvPr/>
          </p:nvSpPr>
          <p:spPr bwMode="auto">
            <a:xfrm>
              <a:off x="7022485" y="4933749"/>
              <a:ext cx="259125" cy="156803"/>
            </a:xfrm>
            <a:custGeom>
              <a:avLst/>
              <a:gdLst/>
              <a:ahLst/>
              <a:cxnLst>
                <a:cxn ang="0">
                  <a:pos x="187" y="0"/>
                </a:cxn>
                <a:cxn ang="0">
                  <a:pos x="62" y="43"/>
                </a:cxn>
                <a:cxn ang="0">
                  <a:pos x="53" y="52"/>
                </a:cxn>
                <a:cxn ang="0">
                  <a:pos x="44" y="61"/>
                </a:cxn>
                <a:cxn ang="0">
                  <a:pos x="36" y="70"/>
                </a:cxn>
                <a:cxn ang="0">
                  <a:pos x="27" y="80"/>
                </a:cxn>
                <a:cxn ang="0">
                  <a:pos x="20" y="90"/>
                </a:cxn>
                <a:cxn ang="0">
                  <a:pos x="13" y="101"/>
                </a:cxn>
                <a:cxn ang="0">
                  <a:pos x="5" y="113"/>
                </a:cxn>
                <a:cxn ang="0">
                  <a:pos x="0" y="124"/>
                </a:cxn>
                <a:cxn ang="0">
                  <a:pos x="146" y="76"/>
                </a:cxn>
                <a:cxn ang="0">
                  <a:pos x="150" y="65"/>
                </a:cxn>
                <a:cxn ang="0">
                  <a:pos x="155" y="54"/>
                </a:cxn>
                <a:cxn ang="0">
                  <a:pos x="160" y="44"/>
                </a:cxn>
                <a:cxn ang="0">
                  <a:pos x="166" y="34"/>
                </a:cxn>
                <a:cxn ang="0">
                  <a:pos x="171" y="25"/>
                </a:cxn>
                <a:cxn ang="0">
                  <a:pos x="176" y="16"/>
                </a:cxn>
                <a:cxn ang="0">
                  <a:pos x="182" y="8"/>
                </a:cxn>
                <a:cxn ang="0">
                  <a:pos x="187" y="0"/>
                </a:cxn>
              </a:cxnLst>
              <a:rect l="0" t="0" r="r" b="b"/>
              <a:pathLst>
                <a:path w="187" h="124">
                  <a:moveTo>
                    <a:pt x="187" y="0"/>
                  </a:moveTo>
                  <a:lnTo>
                    <a:pt x="62" y="43"/>
                  </a:lnTo>
                  <a:lnTo>
                    <a:pt x="53" y="52"/>
                  </a:lnTo>
                  <a:lnTo>
                    <a:pt x="44" y="61"/>
                  </a:lnTo>
                  <a:lnTo>
                    <a:pt x="36" y="70"/>
                  </a:lnTo>
                  <a:lnTo>
                    <a:pt x="27" y="80"/>
                  </a:lnTo>
                  <a:lnTo>
                    <a:pt x="20" y="90"/>
                  </a:lnTo>
                  <a:lnTo>
                    <a:pt x="13" y="101"/>
                  </a:lnTo>
                  <a:lnTo>
                    <a:pt x="5" y="113"/>
                  </a:lnTo>
                  <a:lnTo>
                    <a:pt x="0" y="124"/>
                  </a:lnTo>
                  <a:lnTo>
                    <a:pt x="146" y="76"/>
                  </a:lnTo>
                  <a:lnTo>
                    <a:pt x="150" y="65"/>
                  </a:lnTo>
                  <a:lnTo>
                    <a:pt x="155" y="54"/>
                  </a:lnTo>
                  <a:lnTo>
                    <a:pt x="160" y="44"/>
                  </a:lnTo>
                  <a:lnTo>
                    <a:pt x="166" y="34"/>
                  </a:lnTo>
                  <a:lnTo>
                    <a:pt x="171" y="25"/>
                  </a:lnTo>
                  <a:lnTo>
                    <a:pt x="176" y="16"/>
                  </a:lnTo>
                  <a:lnTo>
                    <a:pt x="182" y="8"/>
                  </a:lnTo>
                  <a:lnTo>
                    <a:pt x="187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2902" name="직사각형 2901"/>
          <p:cNvSpPr/>
          <p:nvPr/>
        </p:nvSpPr>
        <p:spPr>
          <a:xfrm>
            <a:off x="4286248" y="5072074"/>
            <a:ext cx="491993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ko-KR" altLang="en-US" sz="24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엘리트는 원불교가 아니라</a:t>
            </a:r>
            <a:endParaRPr lang="en-US" altLang="ko-KR" sz="2400" b="1" cap="none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r>
              <a:rPr lang="ko-KR" altLang="en-US" sz="2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지역사회가 기른다</a:t>
            </a:r>
            <a:endParaRPr lang="en-US" altLang="ko-KR" sz="2400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r>
              <a:rPr lang="ko-KR" altLang="en-US" sz="24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지역사회에서 유지</a:t>
            </a:r>
            <a:r>
              <a:rPr lang="en-US" altLang="ko-KR" sz="24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, </a:t>
            </a:r>
            <a:r>
              <a:rPr lang="ko-KR" altLang="en-US" sz="24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터줏대감</a:t>
            </a:r>
            <a:r>
              <a:rPr lang="ko-KR" altLang="en-US" sz="2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이 </a:t>
            </a:r>
            <a:endParaRPr lang="en-US" altLang="ko-KR" sz="2400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r>
              <a:rPr lang="ko-KR" altLang="en-US" sz="2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되는 교역자가 되도록 해주어야</a:t>
            </a:r>
            <a:endParaRPr lang="en-US" altLang="ko-KR" sz="2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상황과 기회가 사람을 만든다</a:t>
            </a:r>
            <a:endParaRPr lang="ko-KR" alt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428736"/>
            <a:ext cx="3736927" cy="2332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5072066" y="2786058"/>
            <a:ext cx="31854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 smtClean="0">
                <a:solidFill>
                  <a:schemeClr val="bg1"/>
                </a:solidFill>
              </a:rPr>
              <a:t>명동성당과 김수환 추기경</a:t>
            </a:r>
            <a:endParaRPr lang="ko-KR" altLang="en-US" sz="2000" dirty="0">
              <a:solidFill>
                <a:schemeClr val="bg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1000100" y="4071942"/>
            <a:ext cx="3000396" cy="2786058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5214942" y="5214950"/>
            <a:ext cx="38763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rgbClr val="FFFF00"/>
                </a:solidFill>
              </a:rPr>
              <a:t>익산</a:t>
            </a:r>
            <a:r>
              <a:rPr lang="en-US" altLang="ko-KR" b="1" dirty="0" smtClean="0">
                <a:solidFill>
                  <a:srgbClr val="FFFF00"/>
                </a:solidFill>
              </a:rPr>
              <a:t>: </a:t>
            </a:r>
            <a:r>
              <a:rPr lang="ko-KR" altLang="en-US" b="1" dirty="0" smtClean="0">
                <a:solidFill>
                  <a:srgbClr val="FFFF00"/>
                </a:solidFill>
              </a:rPr>
              <a:t>원불교가 대꾸해야 할 사건 무</a:t>
            </a:r>
            <a:endParaRPr lang="en-US" altLang="ko-KR" b="1" dirty="0" smtClean="0">
              <a:solidFill>
                <a:srgbClr val="FFFF00"/>
              </a:solidFill>
            </a:endParaRPr>
          </a:p>
          <a:p>
            <a:r>
              <a:rPr lang="ko-KR" altLang="en-US" b="1" dirty="0" smtClean="0">
                <a:solidFill>
                  <a:srgbClr val="FFFF00"/>
                </a:solidFill>
              </a:rPr>
              <a:t>서울</a:t>
            </a:r>
            <a:r>
              <a:rPr lang="en-US" altLang="ko-KR" b="1" dirty="0" smtClean="0">
                <a:solidFill>
                  <a:srgbClr val="FFFF00"/>
                </a:solidFill>
              </a:rPr>
              <a:t>: </a:t>
            </a:r>
            <a:r>
              <a:rPr lang="ko-KR" altLang="en-US" b="1" dirty="0" smtClean="0">
                <a:solidFill>
                  <a:srgbClr val="FFFF00"/>
                </a:solidFill>
              </a:rPr>
              <a:t>한국사회의 문제제기</a:t>
            </a:r>
            <a:r>
              <a:rPr lang="en-US" altLang="ko-KR" b="1" dirty="0" smtClean="0">
                <a:solidFill>
                  <a:srgbClr val="FFFF00"/>
                </a:solidFill>
              </a:rPr>
              <a:t>…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285860"/>
            <a:ext cx="4551033" cy="2847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모서리가 둥근 직사각형 2"/>
          <p:cNvSpPr/>
          <p:nvPr/>
        </p:nvSpPr>
        <p:spPr>
          <a:xfrm>
            <a:off x="4643438" y="3929066"/>
            <a:ext cx="4214810" cy="2643206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4786314" y="2857496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FF00"/>
                </a:solidFill>
              </a:rPr>
              <a:t>불국사와 </a:t>
            </a:r>
            <a:r>
              <a:rPr lang="ko-KR" altLang="en-US" b="1" dirty="0" err="1" smtClean="0">
                <a:solidFill>
                  <a:srgbClr val="FFFF00"/>
                </a:solidFill>
              </a:rPr>
              <a:t>조계사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21C </a:t>
            </a:r>
            <a:r>
              <a:rPr lang="ko-KR" altLang="en-US" dirty="0" smtClean="0"/>
              <a:t>화두와 원불교</a:t>
            </a:r>
            <a:endParaRPr lang="ko-KR" altLang="en-US" dirty="0"/>
          </a:p>
        </p:txBody>
      </p:sp>
      <p:graphicFrame>
        <p:nvGraphicFramePr>
          <p:cNvPr id="4" name="내용 개체 틀 3"/>
          <p:cNvGraphicFramePr>
            <a:graphicFrameLocks noGrp="1"/>
          </p:cNvGraphicFramePr>
          <p:nvPr>
            <p:ph idx="1"/>
          </p:nvPr>
        </p:nvGraphicFramePr>
        <p:xfrm>
          <a:off x="928662" y="1600200"/>
          <a:ext cx="7143800" cy="46148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928662" y="6286520"/>
            <a:ext cx="74510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solidFill>
                  <a:srgbClr val="FFFF00"/>
                </a:solidFill>
              </a:rPr>
              <a:t>우린 체험으로든 </a:t>
            </a:r>
            <a:r>
              <a:rPr lang="ko-KR" altLang="en-US" dirty="0" err="1" smtClean="0">
                <a:solidFill>
                  <a:srgbClr val="FFFF00"/>
                </a:solidFill>
              </a:rPr>
              <a:t>언설로든</a:t>
            </a:r>
            <a:r>
              <a:rPr lang="ko-KR" altLang="en-US" dirty="0" smtClean="0">
                <a:solidFill>
                  <a:srgbClr val="FFFF00"/>
                </a:solidFill>
              </a:rPr>
              <a:t> 사람들에게 위의 것들을 제공해주어야 한다</a:t>
            </a:r>
            <a:r>
              <a:rPr lang="en-US" altLang="ko-KR" dirty="0" smtClean="0">
                <a:solidFill>
                  <a:srgbClr val="FFFF00"/>
                </a:solidFill>
              </a:rPr>
              <a:t>!</a:t>
            </a:r>
            <a:endParaRPr lang="ko-KR" altLang="en-US" dirty="0">
              <a:solidFill>
                <a:srgbClr val="FFFF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29454" y="1357298"/>
            <a:ext cx="1704627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이등변 삼각형 9"/>
          <p:cNvSpPr/>
          <p:nvPr/>
        </p:nvSpPr>
        <p:spPr>
          <a:xfrm>
            <a:off x="0" y="0"/>
            <a:ext cx="9144000" cy="6858000"/>
          </a:xfrm>
          <a:prstGeom prst="triangle">
            <a:avLst/>
          </a:prstGeom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3" name="다이어그램 5"/>
          <p:cNvGraphicFramePr/>
          <p:nvPr/>
        </p:nvGraphicFramePr>
        <p:xfrm>
          <a:off x="1371600" y="2057400"/>
          <a:ext cx="6629400" cy="3429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왼쪽/오른쪽 화살표 5"/>
          <p:cNvSpPr/>
          <p:nvPr/>
        </p:nvSpPr>
        <p:spPr>
          <a:xfrm>
            <a:off x="1357290" y="3714752"/>
            <a:ext cx="6643734" cy="484632"/>
          </a:xfrm>
          <a:prstGeom prst="left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6072198" y="5786454"/>
            <a:ext cx="1420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전문적 지식</a:t>
            </a:r>
            <a:endParaRPr lang="ko-KR" altLang="en-US" b="1" dirty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86182" y="5786454"/>
            <a:ext cx="1390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전통의 축적</a:t>
            </a:r>
            <a:endParaRPr lang="ko-KR" altLang="en-US" b="1" dirty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71604" y="5857892"/>
            <a:ext cx="1390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철저한 자각</a:t>
            </a:r>
            <a:endParaRPr lang="ko-KR" altLang="en-US" b="1" dirty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atinLnBrk="0"/>
            <a:r>
              <a:rPr lang="ko-KR" altLang="en-US" dirty="0" smtClean="0"/>
              <a:t>프로세스 다이어그램</a:t>
            </a:r>
            <a:endParaRPr lang="ko-KR" altLang="en-US" dirty="0"/>
          </a:p>
        </p:txBody>
      </p:sp>
      <p:sp>
        <p:nvSpPr>
          <p:cNvPr id="3" name="모서리가 둥근 직사각형 10"/>
          <p:cNvSpPr/>
          <p:nvPr/>
        </p:nvSpPr>
        <p:spPr>
          <a:xfrm>
            <a:off x="914400" y="1752600"/>
            <a:ext cx="6629400" cy="928694"/>
          </a:xfrm>
          <a:prstGeom prst="roundRect">
            <a:avLst>
              <a:gd name="adj" fmla="val 12723"/>
            </a:avLst>
          </a:prstGeom>
          <a:solidFill>
            <a:srgbClr val="0070C0"/>
          </a:solidFill>
          <a:ln w="34925"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Line 14"/>
          <p:cNvSpPr>
            <a:spLocks noChangeShapeType="1"/>
          </p:cNvSpPr>
          <p:nvPr/>
        </p:nvSpPr>
        <p:spPr bwMode="auto">
          <a:xfrm flipH="1">
            <a:off x="749448" y="3901935"/>
            <a:ext cx="522605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" name="Line 13"/>
          <p:cNvSpPr>
            <a:spLocks noChangeShapeType="1"/>
          </p:cNvSpPr>
          <p:nvPr/>
        </p:nvSpPr>
        <p:spPr bwMode="auto">
          <a:xfrm flipH="1">
            <a:off x="671359" y="4543425"/>
            <a:ext cx="4264025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" name="Line 12"/>
          <p:cNvSpPr>
            <a:spLocks noChangeShapeType="1"/>
          </p:cNvSpPr>
          <p:nvPr/>
        </p:nvSpPr>
        <p:spPr bwMode="auto">
          <a:xfrm flipH="1">
            <a:off x="701828" y="5950826"/>
            <a:ext cx="3300413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" name="Line 12"/>
          <p:cNvSpPr>
            <a:spLocks noChangeShapeType="1"/>
          </p:cNvSpPr>
          <p:nvPr/>
        </p:nvSpPr>
        <p:spPr bwMode="auto">
          <a:xfrm flipH="1">
            <a:off x="734139" y="5208737"/>
            <a:ext cx="3300413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" name="Line 14"/>
          <p:cNvSpPr>
            <a:spLocks noChangeShapeType="1"/>
          </p:cNvSpPr>
          <p:nvPr/>
        </p:nvSpPr>
        <p:spPr bwMode="auto">
          <a:xfrm flipH="1">
            <a:off x="747570" y="3307311"/>
            <a:ext cx="522605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9" name="Freeform 19"/>
          <p:cNvSpPr>
            <a:spLocks/>
          </p:cNvSpPr>
          <p:nvPr/>
        </p:nvSpPr>
        <p:spPr bwMode="gray">
          <a:xfrm rot="1177041">
            <a:off x="3206984" y="3021781"/>
            <a:ext cx="1493824" cy="2765788"/>
          </a:xfrm>
          <a:custGeom>
            <a:avLst/>
            <a:gdLst/>
            <a:ahLst/>
            <a:cxnLst>
              <a:cxn ang="0">
                <a:pos x="12" y="2464"/>
              </a:cxn>
              <a:cxn ang="0">
                <a:pos x="56" y="2120"/>
              </a:cxn>
              <a:cxn ang="0">
                <a:pos x="124" y="1808"/>
              </a:cxn>
              <a:cxn ang="0">
                <a:pos x="212" y="1524"/>
              </a:cxn>
              <a:cxn ang="0">
                <a:pos x="316" y="1270"/>
              </a:cxn>
              <a:cxn ang="0">
                <a:pos x="430" y="1044"/>
              </a:cxn>
              <a:cxn ang="0">
                <a:pos x="550" y="846"/>
              </a:cxn>
              <a:cxn ang="0">
                <a:pos x="672" y="674"/>
              </a:cxn>
              <a:cxn ang="0">
                <a:pos x="792" y="528"/>
              </a:cxn>
              <a:cxn ang="0">
                <a:pos x="906" y="408"/>
              </a:cxn>
              <a:cxn ang="0">
                <a:pos x="1010" y="310"/>
              </a:cxn>
              <a:cxn ang="0">
                <a:pos x="1096" y="236"/>
              </a:cxn>
              <a:cxn ang="0">
                <a:pos x="1164" y="184"/>
              </a:cxn>
              <a:cxn ang="0">
                <a:pos x="1208" y="154"/>
              </a:cxn>
              <a:cxn ang="0">
                <a:pos x="1224" y="144"/>
              </a:cxn>
              <a:cxn ang="0">
                <a:pos x="1728" y="56"/>
              </a:cxn>
              <a:cxn ang="0">
                <a:pos x="1568" y="328"/>
              </a:cxn>
              <a:cxn ang="0">
                <a:pos x="1554" y="332"/>
              </a:cxn>
              <a:cxn ang="0">
                <a:pos x="1514" y="346"/>
              </a:cxn>
              <a:cxn ang="0">
                <a:pos x="1452" y="370"/>
              </a:cxn>
              <a:cxn ang="0">
                <a:pos x="1370" y="410"/>
              </a:cxn>
              <a:cxn ang="0">
                <a:pos x="1270" y="466"/>
              </a:cxn>
              <a:cxn ang="0">
                <a:pos x="1158" y="540"/>
              </a:cxn>
              <a:cxn ang="0">
                <a:pos x="1034" y="636"/>
              </a:cxn>
              <a:cxn ang="0">
                <a:pos x="904" y="756"/>
              </a:cxn>
              <a:cxn ang="0">
                <a:pos x="770" y="900"/>
              </a:cxn>
              <a:cxn ang="0">
                <a:pos x="632" y="1076"/>
              </a:cxn>
              <a:cxn ang="0">
                <a:pos x="498" y="1280"/>
              </a:cxn>
              <a:cxn ang="0">
                <a:pos x="370" y="1518"/>
              </a:cxn>
              <a:cxn ang="0">
                <a:pos x="248" y="1792"/>
              </a:cxn>
              <a:cxn ang="0">
                <a:pos x="138" y="2104"/>
              </a:cxn>
              <a:cxn ang="0">
                <a:pos x="42" y="2456"/>
              </a:cxn>
            </a:cxnLst>
            <a:rect l="0" t="0" r="r" b="b"/>
            <a:pathLst>
              <a:path w="1824" h="2648">
                <a:moveTo>
                  <a:pt x="0" y="2648"/>
                </a:moveTo>
                <a:lnTo>
                  <a:pt x="12" y="2464"/>
                </a:lnTo>
                <a:lnTo>
                  <a:pt x="32" y="2288"/>
                </a:lnTo>
                <a:lnTo>
                  <a:pt x="56" y="2120"/>
                </a:lnTo>
                <a:lnTo>
                  <a:pt x="88" y="1960"/>
                </a:lnTo>
                <a:lnTo>
                  <a:pt x="124" y="1808"/>
                </a:lnTo>
                <a:lnTo>
                  <a:pt x="166" y="1662"/>
                </a:lnTo>
                <a:lnTo>
                  <a:pt x="212" y="1524"/>
                </a:lnTo>
                <a:lnTo>
                  <a:pt x="262" y="1394"/>
                </a:lnTo>
                <a:lnTo>
                  <a:pt x="316" y="1270"/>
                </a:lnTo>
                <a:lnTo>
                  <a:pt x="372" y="1154"/>
                </a:lnTo>
                <a:lnTo>
                  <a:pt x="430" y="1044"/>
                </a:lnTo>
                <a:lnTo>
                  <a:pt x="490" y="942"/>
                </a:lnTo>
                <a:lnTo>
                  <a:pt x="550" y="846"/>
                </a:lnTo>
                <a:lnTo>
                  <a:pt x="612" y="758"/>
                </a:lnTo>
                <a:lnTo>
                  <a:pt x="672" y="674"/>
                </a:lnTo>
                <a:lnTo>
                  <a:pt x="734" y="598"/>
                </a:lnTo>
                <a:lnTo>
                  <a:pt x="792" y="528"/>
                </a:lnTo>
                <a:lnTo>
                  <a:pt x="850" y="464"/>
                </a:lnTo>
                <a:lnTo>
                  <a:pt x="906" y="408"/>
                </a:lnTo>
                <a:lnTo>
                  <a:pt x="960" y="356"/>
                </a:lnTo>
                <a:lnTo>
                  <a:pt x="1010" y="310"/>
                </a:lnTo>
                <a:lnTo>
                  <a:pt x="1056" y="270"/>
                </a:lnTo>
                <a:lnTo>
                  <a:pt x="1096" y="236"/>
                </a:lnTo>
                <a:lnTo>
                  <a:pt x="1134" y="208"/>
                </a:lnTo>
                <a:lnTo>
                  <a:pt x="1164" y="184"/>
                </a:lnTo>
                <a:lnTo>
                  <a:pt x="1190" y="166"/>
                </a:lnTo>
                <a:lnTo>
                  <a:pt x="1208" y="154"/>
                </a:lnTo>
                <a:lnTo>
                  <a:pt x="1220" y="146"/>
                </a:lnTo>
                <a:lnTo>
                  <a:pt x="1224" y="144"/>
                </a:lnTo>
                <a:lnTo>
                  <a:pt x="848" y="0"/>
                </a:lnTo>
                <a:lnTo>
                  <a:pt x="1728" y="56"/>
                </a:lnTo>
                <a:lnTo>
                  <a:pt x="1824" y="480"/>
                </a:lnTo>
                <a:lnTo>
                  <a:pt x="1568" y="328"/>
                </a:lnTo>
                <a:lnTo>
                  <a:pt x="1564" y="328"/>
                </a:lnTo>
                <a:lnTo>
                  <a:pt x="1554" y="332"/>
                </a:lnTo>
                <a:lnTo>
                  <a:pt x="1538" y="338"/>
                </a:lnTo>
                <a:lnTo>
                  <a:pt x="1514" y="346"/>
                </a:lnTo>
                <a:lnTo>
                  <a:pt x="1486" y="356"/>
                </a:lnTo>
                <a:lnTo>
                  <a:pt x="1452" y="370"/>
                </a:lnTo>
                <a:lnTo>
                  <a:pt x="1412" y="388"/>
                </a:lnTo>
                <a:lnTo>
                  <a:pt x="1370" y="410"/>
                </a:lnTo>
                <a:lnTo>
                  <a:pt x="1322" y="436"/>
                </a:lnTo>
                <a:lnTo>
                  <a:pt x="1270" y="466"/>
                </a:lnTo>
                <a:lnTo>
                  <a:pt x="1216" y="500"/>
                </a:lnTo>
                <a:lnTo>
                  <a:pt x="1158" y="540"/>
                </a:lnTo>
                <a:lnTo>
                  <a:pt x="1098" y="584"/>
                </a:lnTo>
                <a:lnTo>
                  <a:pt x="1034" y="636"/>
                </a:lnTo>
                <a:lnTo>
                  <a:pt x="970" y="692"/>
                </a:lnTo>
                <a:lnTo>
                  <a:pt x="904" y="756"/>
                </a:lnTo>
                <a:lnTo>
                  <a:pt x="836" y="824"/>
                </a:lnTo>
                <a:lnTo>
                  <a:pt x="770" y="900"/>
                </a:lnTo>
                <a:lnTo>
                  <a:pt x="700" y="984"/>
                </a:lnTo>
                <a:lnTo>
                  <a:pt x="632" y="1076"/>
                </a:lnTo>
                <a:lnTo>
                  <a:pt x="566" y="1174"/>
                </a:lnTo>
                <a:lnTo>
                  <a:pt x="498" y="1280"/>
                </a:lnTo>
                <a:lnTo>
                  <a:pt x="434" y="1394"/>
                </a:lnTo>
                <a:lnTo>
                  <a:pt x="370" y="1518"/>
                </a:lnTo>
                <a:lnTo>
                  <a:pt x="308" y="1650"/>
                </a:lnTo>
                <a:lnTo>
                  <a:pt x="248" y="1792"/>
                </a:lnTo>
                <a:lnTo>
                  <a:pt x="192" y="1944"/>
                </a:lnTo>
                <a:lnTo>
                  <a:pt x="138" y="2104"/>
                </a:lnTo>
                <a:lnTo>
                  <a:pt x="88" y="2274"/>
                </a:lnTo>
                <a:lnTo>
                  <a:pt x="42" y="2456"/>
                </a:lnTo>
                <a:lnTo>
                  <a:pt x="0" y="2648"/>
                </a:lnTo>
                <a:close/>
              </a:path>
            </a:pathLst>
          </a:custGeom>
          <a:solidFill>
            <a:schemeClr val="accent6"/>
          </a:solidFill>
          <a:ln w="0">
            <a:noFill/>
            <a:prstDash val="solid"/>
            <a:round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33350" h="25400"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10" name="Text Box 28"/>
          <p:cNvSpPr txBox="1">
            <a:spLocks noChangeArrowheads="1"/>
          </p:cNvSpPr>
          <p:nvPr/>
        </p:nvSpPr>
        <p:spPr bwMode="auto">
          <a:xfrm>
            <a:off x="1066800" y="5334000"/>
            <a:ext cx="221931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ja-JP" altLang="en-US" sz="1400" b="1" i="0" u="none" strike="noStrike" cap="none" spc="-30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rPr>
              <a:t>　</a:t>
            </a:r>
            <a:r>
              <a:rPr kumimoji="1" lang="ko-KR" altLang="en-US" sz="1400" b="1" i="0" u="none" strike="noStrike" cap="none" spc="-300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굴림" pitchFamily="50" charset="-127"/>
                <a:ea typeface="굴림" pitchFamily="50" charset="-127"/>
              </a:rPr>
              <a:t>체험의 일상화에서 부족</a:t>
            </a:r>
            <a:r>
              <a:rPr kumimoji="1" lang="en-US" altLang="ko-KR" sz="1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굴림" pitchFamily="50" charset="-127"/>
                <a:ea typeface="굴림" pitchFamily="50" charset="-127"/>
              </a:rPr>
              <a:t>.</a:t>
            </a:r>
            <a:endParaRPr kumimoji="1" lang="ko-KR" altLang="ko-KR" sz="14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" name="직사각형 29"/>
          <p:cNvSpPr/>
          <p:nvPr/>
        </p:nvSpPr>
        <p:spPr>
          <a:xfrm>
            <a:off x="2723957" y="5715016"/>
            <a:ext cx="4024255" cy="357190"/>
          </a:xfrm>
          <a:prstGeom prst="rect">
            <a:avLst/>
          </a:prstGeom>
          <a:gradFill>
            <a:gsLst>
              <a:gs pos="0">
                <a:schemeClr val="accent1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scene3d>
            <a:camera prst="perspectiveLeft" fov="2100000">
              <a:rot lat="597695" lon="895397" rev="21593996"/>
            </a:camera>
            <a:lightRig rig="balanced" dir="t"/>
          </a:scene3d>
          <a:sp3d extrusionH="19177000" prstMaterial="softEdge">
            <a:bevelT w="12700" h="12700" prst="cross"/>
            <a:extrusionClr>
              <a:schemeClr val="accent1"/>
            </a:extrusionClr>
            <a:contourClr>
              <a:schemeClr val="accent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r>
              <a:rPr lang="ko-KR" altLang="en-US" b="1" dirty="0" smtClean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체험</a:t>
            </a:r>
            <a:endParaRPr lang="ko-KR" altLang="en-US" b="1" dirty="0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2" name="직사각형 31"/>
          <p:cNvSpPr/>
          <p:nvPr/>
        </p:nvSpPr>
        <p:spPr>
          <a:xfrm>
            <a:off x="3721679" y="4948241"/>
            <a:ext cx="3440562" cy="357190"/>
          </a:xfrm>
          <a:prstGeom prst="rect">
            <a:avLst/>
          </a:prstGeom>
          <a:gradFill>
            <a:gsLst>
              <a:gs pos="0">
                <a:schemeClr val="accent2">
                  <a:lumMod val="75000"/>
                </a:schemeClr>
              </a:gs>
              <a:gs pos="100000">
                <a:schemeClr val="accent2"/>
              </a:gs>
            </a:gsLst>
            <a:lin ang="0" scaled="1"/>
          </a:gradFill>
          <a:ln>
            <a:noFill/>
          </a:ln>
          <a:scene3d>
            <a:camera prst="perspectiveLeft" fov="2100000">
              <a:rot lat="597695" lon="895397" rev="21593996"/>
            </a:camera>
            <a:lightRig rig="balanced" dir="t"/>
          </a:scene3d>
          <a:sp3d extrusionH="9398000" prstMaterial="softEdge">
            <a:bevelT w="12700" h="12700" prst="cross"/>
            <a:extrusionClr>
              <a:schemeClr val="accent2"/>
            </a:extrusionClr>
            <a:contourClr>
              <a:schemeClr val="accent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r>
              <a:rPr lang="ko-KR" altLang="en-US" b="1" dirty="0" smtClean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의례</a:t>
            </a:r>
            <a:r>
              <a:rPr lang="en-US" altLang="ko-KR" b="1" dirty="0" smtClean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/</a:t>
            </a:r>
            <a:r>
              <a:rPr lang="ko-KR" altLang="en-US" b="1" dirty="0" smtClean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장엄</a:t>
            </a:r>
            <a:endParaRPr lang="ko-KR" altLang="en-US" b="1" dirty="0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3" name="직사각형 32"/>
          <p:cNvSpPr/>
          <p:nvPr/>
        </p:nvSpPr>
        <p:spPr>
          <a:xfrm>
            <a:off x="4447416" y="4324378"/>
            <a:ext cx="3053542" cy="35719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100000">
                <a:schemeClr val="accent3"/>
              </a:gs>
            </a:gsLst>
            <a:lin ang="0" scaled="1"/>
          </a:gradFill>
          <a:ln>
            <a:noFill/>
          </a:ln>
          <a:scene3d>
            <a:camera prst="perspectiveLeft" fov="2040000">
              <a:rot lat="600000" lon="895397" rev="21594000"/>
            </a:camera>
            <a:lightRig rig="balanced" dir="t"/>
          </a:scene3d>
          <a:sp3d extrusionH="5080000" prstMaterial="softEdge">
            <a:bevelT w="12700" h="12700" prst="cross"/>
            <a:extrusionClr>
              <a:schemeClr val="accent3"/>
            </a:extrusionClr>
            <a:contourClr>
              <a:schemeClr val="accent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r>
              <a:rPr lang="ko-KR" altLang="en-US" b="1" dirty="0" err="1" smtClean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언설</a:t>
            </a:r>
            <a:r>
              <a:rPr lang="en-US" altLang="ko-KR" b="1" dirty="0" smtClean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/</a:t>
            </a:r>
            <a:r>
              <a:rPr lang="ko-KR" altLang="en-US" b="1" dirty="0" smtClean="0"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논리</a:t>
            </a:r>
            <a:endParaRPr lang="ko-KR" altLang="en-US" b="1" dirty="0"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cxnSp>
        <p:nvCxnSpPr>
          <p:cNvPr id="15" name="직선 화살표 연결선 45"/>
          <p:cNvCxnSpPr/>
          <p:nvPr/>
        </p:nvCxnSpPr>
        <p:spPr>
          <a:xfrm rot="5400000">
            <a:off x="626252" y="3591861"/>
            <a:ext cx="601589" cy="5005"/>
          </a:xfrm>
          <a:prstGeom prst="straightConnector1">
            <a:avLst/>
          </a:prstGeom>
          <a:ln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46"/>
          <p:cNvCxnSpPr/>
          <p:nvPr/>
        </p:nvCxnSpPr>
        <p:spPr>
          <a:xfrm rot="5400000">
            <a:off x="604552" y="4224338"/>
            <a:ext cx="638459" cy="289"/>
          </a:xfrm>
          <a:prstGeom prst="straightConnector1">
            <a:avLst/>
          </a:prstGeom>
          <a:ln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48"/>
          <p:cNvCxnSpPr/>
          <p:nvPr/>
        </p:nvCxnSpPr>
        <p:spPr>
          <a:xfrm rot="16200000" flipH="1">
            <a:off x="590606" y="4875698"/>
            <a:ext cx="662643" cy="3417"/>
          </a:xfrm>
          <a:prstGeom prst="straightConnector1">
            <a:avLst/>
          </a:prstGeom>
          <a:ln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50"/>
          <p:cNvCxnSpPr/>
          <p:nvPr/>
        </p:nvCxnSpPr>
        <p:spPr>
          <a:xfrm rot="16200000" flipH="1">
            <a:off x="562896" y="5577662"/>
            <a:ext cx="718062" cy="3417"/>
          </a:xfrm>
          <a:prstGeom prst="straightConnector1">
            <a:avLst/>
          </a:prstGeom>
          <a:ln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 Box 8"/>
          <p:cNvSpPr txBox="1">
            <a:spLocks noChangeArrowheads="1"/>
          </p:cNvSpPr>
          <p:nvPr/>
        </p:nvSpPr>
        <p:spPr bwMode="gray">
          <a:xfrm>
            <a:off x="1228725" y="2011918"/>
            <a:ext cx="6248400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1" lang="ko-KR" altLang="en-US" sz="200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ea"/>
              </a:rPr>
              <a:t>개인적 차원에서 병진</a:t>
            </a:r>
            <a:r>
              <a:rPr kumimoji="1" lang="en-US" altLang="ko-KR" sz="200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ea"/>
              </a:rPr>
              <a:t>, </a:t>
            </a:r>
            <a:r>
              <a:rPr kumimoji="1" lang="ko-KR" altLang="en-US" sz="200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+mn-ea"/>
              </a:rPr>
              <a:t>교단적 차원에서 전문화</a:t>
            </a:r>
            <a:endParaRPr kumimoji="1" lang="ko-KR" altLang="ko-KR" sz="200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+mn-ea"/>
            </a:endParaRPr>
          </a:p>
        </p:txBody>
      </p:sp>
      <p:sp>
        <p:nvSpPr>
          <p:cNvPr id="20" name="오각형 9"/>
          <p:cNvSpPr/>
          <p:nvPr/>
        </p:nvSpPr>
        <p:spPr>
          <a:xfrm>
            <a:off x="533400" y="1938334"/>
            <a:ext cx="609600" cy="500066"/>
          </a:xfrm>
          <a:prstGeom prst="rightArrow">
            <a:avLst>
              <a:gd name="adj1" fmla="val 37390"/>
              <a:gd name="adj2" fmla="val 71018"/>
            </a:avLst>
          </a:prstGeom>
          <a:solidFill>
            <a:schemeClr val="accent1">
              <a:lumMod val="75000"/>
            </a:schemeClr>
          </a:solidFill>
          <a:ln w="28575">
            <a:solidFill>
              <a:srgbClr val="FFFFFF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 Box 28"/>
          <p:cNvSpPr txBox="1">
            <a:spLocks noChangeArrowheads="1"/>
          </p:cNvSpPr>
          <p:nvPr/>
        </p:nvSpPr>
        <p:spPr bwMode="auto">
          <a:xfrm>
            <a:off x="1066800" y="4721423"/>
            <a:ext cx="221931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ja-JP" altLang="en-US" sz="1400" b="1" i="0" u="none" strike="noStrike" cap="none" spc="-30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rPr>
              <a:t>　</a:t>
            </a:r>
            <a:r>
              <a:rPr kumimoji="1" lang="ko-KR" altLang="en-US" sz="1400" b="1" i="0" u="none" strike="noStrike" cap="none" spc="-300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굴림" pitchFamily="50" charset="-127"/>
                <a:ea typeface="굴림" pitchFamily="50" charset="-127"/>
              </a:rPr>
              <a:t>축적된 전통과 문화의 부족</a:t>
            </a:r>
            <a:endParaRPr kumimoji="1" lang="ko-KR" altLang="ko-KR" sz="14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2" name="Text Box 28"/>
          <p:cNvSpPr txBox="1">
            <a:spLocks noChangeArrowheads="1"/>
          </p:cNvSpPr>
          <p:nvPr/>
        </p:nvSpPr>
        <p:spPr bwMode="auto">
          <a:xfrm>
            <a:off x="1066800" y="4064198"/>
            <a:ext cx="221931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ja-JP" altLang="en-US" sz="1400" b="1" i="0" u="none" strike="noStrike" cap="none" spc="-300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굴림" pitchFamily="50" charset="-127"/>
                <a:ea typeface="굴림" pitchFamily="50" charset="-127"/>
              </a:rPr>
              <a:t>　</a:t>
            </a:r>
            <a:r>
              <a:rPr kumimoji="1" lang="ko-KR" altLang="en-US" sz="1400" b="1" i="0" u="none" strike="noStrike" cap="none" spc="-300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굴림" pitchFamily="50" charset="-127"/>
                <a:ea typeface="굴림" pitchFamily="50" charset="-127"/>
              </a:rPr>
              <a:t>전문화된 지식과 논리의 부족</a:t>
            </a:r>
            <a:endParaRPr kumimoji="1" lang="ko-KR" altLang="ko-KR" sz="14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직사각형 6"/>
          <p:cNvSpPr/>
          <p:nvPr/>
        </p:nvSpPr>
        <p:spPr>
          <a:xfrm>
            <a:off x="0" y="285728"/>
            <a:ext cx="84705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되돌아보지만 눈은 앞으로</a:t>
            </a:r>
            <a:r>
              <a:rPr lang="en-US" altLang="ko-KR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.</a:t>
            </a:r>
            <a:endParaRPr lang="en-US" altLang="ko-KR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00826" y="5929330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dirty="0" smtClean="0"/>
              <a:t>감사합니다</a:t>
            </a:r>
            <a:endParaRPr lang="ko-KR" altLang="en-US" sz="32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351</TotalTime>
  <Words>483</Words>
  <Application>Microsoft Office PowerPoint</Application>
  <PresentationFormat>화면 슬라이드 쇼(4:3)</PresentationFormat>
  <Paragraphs>153</Paragraphs>
  <Slides>23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24" baseType="lpstr">
      <vt:lpstr>Office 테마</vt:lpstr>
      <vt:lpstr>21세기와 원불교</vt:lpstr>
      <vt:lpstr>우리가 사는 시대</vt:lpstr>
      <vt:lpstr>세계체계의 완성</vt:lpstr>
      <vt:lpstr>자본주의의 모순</vt:lpstr>
      <vt:lpstr>미래의 충돌</vt:lpstr>
      <vt:lpstr>한국사회의 종교환경</vt:lpstr>
      <vt:lpstr>한국사회의 교육환경</vt:lpstr>
      <vt:lpstr>한국사회의 미래</vt:lpstr>
      <vt:lpstr>원불교의 미래: 사상</vt:lpstr>
      <vt:lpstr>슬라이드 10</vt:lpstr>
      <vt:lpstr>슬라이드 11</vt:lpstr>
      <vt:lpstr>원불교의 미래: 제도</vt:lpstr>
      <vt:lpstr>슬라이드 13</vt:lpstr>
      <vt:lpstr>슬라이드 14</vt:lpstr>
      <vt:lpstr>구조와 규모의 선택</vt:lpstr>
      <vt:lpstr>슬라이드 16</vt:lpstr>
      <vt:lpstr>원불교가 공동체와 하나가 되려면</vt:lpstr>
      <vt:lpstr>상황과 기회가 사람을 만든다</vt:lpstr>
      <vt:lpstr>슬라이드 19</vt:lpstr>
      <vt:lpstr>21C 화두와 원불교</vt:lpstr>
      <vt:lpstr>슬라이드 21</vt:lpstr>
      <vt:lpstr>프로세스 다이어그램</vt:lpstr>
      <vt:lpstr>슬라이드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21세기와 원불교</dc:title>
  <dc:creator>한내창</dc:creator>
  <cp:lastModifiedBy>한내창</cp:lastModifiedBy>
  <cp:revision>45</cp:revision>
  <dcterms:created xsi:type="dcterms:W3CDTF">2010-03-21T09:52:00Z</dcterms:created>
  <dcterms:modified xsi:type="dcterms:W3CDTF">2010-03-22T23:05:59Z</dcterms:modified>
</cp:coreProperties>
</file>