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0" r:id="rId4"/>
    <p:sldId id="274" r:id="rId5"/>
    <p:sldId id="261" r:id="rId6"/>
    <p:sldId id="278" r:id="rId7"/>
    <p:sldId id="262" r:id="rId8"/>
    <p:sldId id="264" r:id="rId9"/>
    <p:sldId id="266" r:id="rId10"/>
    <p:sldId id="271" r:id="rId11"/>
    <p:sldId id="272" r:id="rId12"/>
    <p:sldId id="273" r:id="rId13"/>
    <p:sldId id="267" r:id="rId14"/>
    <p:sldId id="269" r:id="rId15"/>
    <p:sldId id="279" r:id="rId16"/>
    <p:sldId id="277" r:id="rId17"/>
    <p:sldId id="276" r:id="rId18"/>
    <p:sldId id="270" r:id="rId19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>
      <p:cViewPr varScale="1">
        <p:scale>
          <a:sx n="146" d="100"/>
          <a:sy n="146" d="100"/>
        </p:scale>
        <p:origin x="-63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764AA6-F403-4B58-9C55-C13DE84DF030}" type="doc">
      <dgm:prSet loTypeId="urn:microsoft.com/office/officeart/2005/8/layout/hProcess9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A5FFD979-2997-440F-A1DA-F4201279AAED}">
      <dgm:prSet/>
      <dgm:spPr/>
      <dgm:t>
        <a:bodyPr/>
        <a:lstStyle/>
        <a:p>
          <a:pPr rtl="0" latinLnBrk="1"/>
          <a:r>
            <a:rPr lang="ko-KR" b="0" i="0" baseline="0" dirty="0"/>
            <a:t>시장조사</a:t>
          </a:r>
          <a:endParaRPr lang="en-US" b="0" i="0" baseline="0" dirty="0"/>
        </a:p>
      </dgm:t>
    </dgm:pt>
    <dgm:pt modelId="{C430630D-B6DB-4FDC-BB8B-43C2A21B5B2B}" type="parTrans" cxnId="{BC887CDA-A421-45D8-84BC-321992E20C7D}">
      <dgm:prSet/>
      <dgm:spPr/>
      <dgm:t>
        <a:bodyPr/>
        <a:lstStyle/>
        <a:p>
          <a:pPr latinLnBrk="1"/>
          <a:endParaRPr lang="ko-KR" altLang="en-US"/>
        </a:p>
      </dgm:t>
    </dgm:pt>
    <dgm:pt modelId="{863B7C1B-7823-416D-9A1D-0464C33F388B}" type="sibTrans" cxnId="{BC887CDA-A421-45D8-84BC-321992E20C7D}">
      <dgm:prSet/>
      <dgm:spPr/>
      <dgm:t>
        <a:bodyPr/>
        <a:lstStyle/>
        <a:p>
          <a:pPr latinLnBrk="1"/>
          <a:endParaRPr lang="ko-KR" altLang="en-US"/>
        </a:p>
      </dgm:t>
    </dgm:pt>
    <dgm:pt modelId="{91A41947-9CDC-487C-80A7-C61D93D7AA2D}">
      <dgm:prSet/>
      <dgm:spPr/>
      <dgm:t>
        <a:bodyPr/>
        <a:lstStyle/>
        <a:p>
          <a:pPr rtl="0" latinLnBrk="1"/>
          <a:r>
            <a:rPr lang="ko-KR" b="0" i="0" baseline="0" dirty="0"/>
            <a:t>기획</a:t>
          </a:r>
          <a:endParaRPr lang="en-US" b="0" i="0" baseline="0" dirty="0"/>
        </a:p>
      </dgm:t>
    </dgm:pt>
    <dgm:pt modelId="{C6AEFAE6-34C2-459A-AEBF-2CE531933611}" type="parTrans" cxnId="{02B25083-D578-4E89-A9A7-E047F9771A67}">
      <dgm:prSet/>
      <dgm:spPr/>
      <dgm:t>
        <a:bodyPr/>
        <a:lstStyle/>
        <a:p>
          <a:pPr latinLnBrk="1"/>
          <a:endParaRPr lang="ko-KR" altLang="en-US"/>
        </a:p>
      </dgm:t>
    </dgm:pt>
    <dgm:pt modelId="{382D4DD6-1B8E-445F-946D-99731E386C56}" type="sibTrans" cxnId="{02B25083-D578-4E89-A9A7-E047F9771A67}">
      <dgm:prSet/>
      <dgm:spPr/>
      <dgm:t>
        <a:bodyPr/>
        <a:lstStyle/>
        <a:p>
          <a:pPr latinLnBrk="1"/>
          <a:endParaRPr lang="ko-KR" altLang="en-US"/>
        </a:p>
      </dgm:t>
    </dgm:pt>
    <dgm:pt modelId="{F9209329-56B8-4469-A31C-0E969970E918}">
      <dgm:prSet/>
      <dgm:spPr/>
      <dgm:t>
        <a:bodyPr/>
        <a:lstStyle/>
        <a:p>
          <a:pPr rtl="0" latinLnBrk="1"/>
          <a:r>
            <a:rPr lang="ko-KR" b="0" i="0" baseline="0" dirty="0"/>
            <a:t>생산</a:t>
          </a:r>
          <a:endParaRPr lang="en-US" b="0" i="0" baseline="0" dirty="0"/>
        </a:p>
      </dgm:t>
    </dgm:pt>
    <dgm:pt modelId="{0E1B2B7A-7DD1-427A-9ABD-A3042935F36D}" type="parTrans" cxnId="{99B04A4B-50BF-4F84-AFF4-CDFCF71CFA34}">
      <dgm:prSet/>
      <dgm:spPr/>
      <dgm:t>
        <a:bodyPr/>
        <a:lstStyle/>
        <a:p>
          <a:pPr latinLnBrk="1"/>
          <a:endParaRPr lang="ko-KR" altLang="en-US"/>
        </a:p>
      </dgm:t>
    </dgm:pt>
    <dgm:pt modelId="{BA6F3145-C865-41B1-96FF-5E695378AFBE}" type="sibTrans" cxnId="{99B04A4B-50BF-4F84-AFF4-CDFCF71CFA34}">
      <dgm:prSet/>
      <dgm:spPr/>
      <dgm:t>
        <a:bodyPr/>
        <a:lstStyle/>
        <a:p>
          <a:pPr latinLnBrk="1"/>
          <a:endParaRPr lang="ko-KR" altLang="en-US"/>
        </a:p>
      </dgm:t>
    </dgm:pt>
    <dgm:pt modelId="{AF9D9026-7964-4C4C-ADCF-B60784F8A7BD}">
      <dgm:prSet/>
      <dgm:spPr/>
      <dgm:t>
        <a:bodyPr/>
        <a:lstStyle/>
        <a:p>
          <a:pPr rtl="0" latinLnBrk="1"/>
          <a:r>
            <a:rPr lang="ko-KR" b="0" i="0" baseline="0" dirty="0"/>
            <a:t>유통</a:t>
          </a:r>
          <a:endParaRPr lang="en-US" b="0" i="0" baseline="0" dirty="0"/>
        </a:p>
      </dgm:t>
    </dgm:pt>
    <dgm:pt modelId="{629E828F-154C-453D-876D-1CE899DB384D}" type="parTrans" cxnId="{DEB15166-E88C-4F94-8EA6-5704469D47A4}">
      <dgm:prSet/>
      <dgm:spPr/>
      <dgm:t>
        <a:bodyPr/>
        <a:lstStyle/>
        <a:p>
          <a:pPr latinLnBrk="1"/>
          <a:endParaRPr lang="ko-KR" altLang="en-US"/>
        </a:p>
      </dgm:t>
    </dgm:pt>
    <dgm:pt modelId="{15234888-0733-4A8D-910F-DB5ED42C1CC9}" type="sibTrans" cxnId="{DEB15166-E88C-4F94-8EA6-5704469D47A4}">
      <dgm:prSet/>
      <dgm:spPr/>
      <dgm:t>
        <a:bodyPr/>
        <a:lstStyle/>
        <a:p>
          <a:pPr latinLnBrk="1"/>
          <a:endParaRPr lang="ko-KR" altLang="en-US"/>
        </a:p>
      </dgm:t>
    </dgm:pt>
    <dgm:pt modelId="{029E1D91-FCBE-4EF5-A0C3-59CF59258DA1}">
      <dgm:prSet/>
      <dgm:spPr/>
      <dgm:t>
        <a:bodyPr/>
        <a:lstStyle/>
        <a:p>
          <a:pPr rtl="0" latinLnBrk="1"/>
          <a:r>
            <a:rPr lang="ko-KR" b="0" i="0" baseline="0" dirty="0"/>
            <a:t>소비</a:t>
          </a:r>
          <a:endParaRPr lang="en-US" b="0" i="0" baseline="0" dirty="0"/>
        </a:p>
      </dgm:t>
    </dgm:pt>
    <dgm:pt modelId="{E8559590-43C5-4A80-9334-96E3A4B4665B}" type="parTrans" cxnId="{30A1FBB7-1300-4681-9D8B-1818AA2927FA}">
      <dgm:prSet/>
      <dgm:spPr/>
      <dgm:t>
        <a:bodyPr/>
        <a:lstStyle/>
        <a:p>
          <a:pPr latinLnBrk="1"/>
          <a:endParaRPr lang="ko-KR" altLang="en-US"/>
        </a:p>
      </dgm:t>
    </dgm:pt>
    <dgm:pt modelId="{DF630F1D-BF25-4960-BAAA-F0F6C520DE43}" type="sibTrans" cxnId="{30A1FBB7-1300-4681-9D8B-1818AA2927FA}">
      <dgm:prSet/>
      <dgm:spPr/>
      <dgm:t>
        <a:bodyPr/>
        <a:lstStyle/>
        <a:p>
          <a:pPr latinLnBrk="1"/>
          <a:endParaRPr lang="ko-KR" altLang="en-US"/>
        </a:p>
      </dgm:t>
    </dgm:pt>
    <dgm:pt modelId="{7C72B013-E519-4745-B541-4C2164DFB286}" type="pres">
      <dgm:prSet presAssocID="{1F764AA6-F403-4B58-9C55-C13DE84DF03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2C3ECA-36C3-4363-89B2-BD0BAB92945A}" type="pres">
      <dgm:prSet presAssocID="{1F764AA6-F403-4B58-9C55-C13DE84DF030}" presName="arrow" presStyleLbl="bgShp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4986D321-A1D1-4E0B-9FD8-EC4EE30FDCB6}" type="pres">
      <dgm:prSet presAssocID="{1F764AA6-F403-4B58-9C55-C13DE84DF030}" presName="linearProcess" presStyleCnt="0"/>
      <dgm:spPr/>
      <dgm:t>
        <a:bodyPr/>
        <a:lstStyle/>
        <a:p>
          <a:pPr latinLnBrk="1"/>
          <a:endParaRPr lang="ko-KR" altLang="en-US"/>
        </a:p>
      </dgm:t>
    </dgm:pt>
    <dgm:pt modelId="{DCB586A9-2E16-40AC-9708-830540B07161}" type="pres">
      <dgm:prSet presAssocID="{A5FFD979-2997-440F-A1DA-F4201279AAED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7DA4E89-4655-4B7F-A6E4-AE2C28EE5E25}" type="pres">
      <dgm:prSet presAssocID="{863B7C1B-7823-416D-9A1D-0464C33F388B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37E68BE5-CA5C-4136-B6E2-42702C93EE66}" type="pres">
      <dgm:prSet presAssocID="{91A41947-9CDC-487C-80A7-C61D93D7AA2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3D5F508-F929-431A-A2A5-DB92A43FFD71}" type="pres">
      <dgm:prSet presAssocID="{382D4DD6-1B8E-445F-946D-99731E386C56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0EF74A96-018F-412D-BF3E-4978986390B1}" type="pres">
      <dgm:prSet presAssocID="{F9209329-56B8-4469-A31C-0E969970E918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7147053-9966-4F46-A46F-EB7F44B6C56A}" type="pres">
      <dgm:prSet presAssocID="{BA6F3145-C865-41B1-96FF-5E695378AFBE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677DEAFD-DB5A-4525-B4E3-9690B4DBBE48}" type="pres">
      <dgm:prSet presAssocID="{AF9D9026-7964-4C4C-ADCF-B60784F8A7BD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B51DA29-AFBB-4AAB-AFDB-C975796C167F}" type="pres">
      <dgm:prSet presAssocID="{15234888-0733-4A8D-910F-DB5ED42C1CC9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C2868FE1-633C-468E-875A-0235D096491D}" type="pres">
      <dgm:prSet presAssocID="{029E1D91-FCBE-4EF5-A0C3-59CF59258DA1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0A1FBB7-1300-4681-9D8B-1818AA2927FA}" srcId="{1F764AA6-F403-4B58-9C55-C13DE84DF030}" destId="{029E1D91-FCBE-4EF5-A0C3-59CF59258DA1}" srcOrd="4" destOrd="0" parTransId="{E8559590-43C5-4A80-9334-96E3A4B4665B}" sibTransId="{DF630F1D-BF25-4960-BAAA-F0F6C520DE43}"/>
    <dgm:cxn modelId="{C5109126-A51A-413D-A32C-BD382B2715B0}" type="presOf" srcId="{F9209329-56B8-4469-A31C-0E969970E918}" destId="{0EF74A96-018F-412D-BF3E-4978986390B1}" srcOrd="0" destOrd="0" presId="urn:microsoft.com/office/officeart/2005/8/layout/hProcess9"/>
    <dgm:cxn modelId="{02B25083-D578-4E89-A9A7-E047F9771A67}" srcId="{1F764AA6-F403-4B58-9C55-C13DE84DF030}" destId="{91A41947-9CDC-487C-80A7-C61D93D7AA2D}" srcOrd="1" destOrd="0" parTransId="{C6AEFAE6-34C2-459A-AEBF-2CE531933611}" sibTransId="{382D4DD6-1B8E-445F-946D-99731E386C56}"/>
    <dgm:cxn modelId="{99B04A4B-50BF-4F84-AFF4-CDFCF71CFA34}" srcId="{1F764AA6-F403-4B58-9C55-C13DE84DF030}" destId="{F9209329-56B8-4469-A31C-0E969970E918}" srcOrd="2" destOrd="0" parTransId="{0E1B2B7A-7DD1-427A-9ABD-A3042935F36D}" sibTransId="{BA6F3145-C865-41B1-96FF-5E695378AFBE}"/>
    <dgm:cxn modelId="{6A47DF75-C8B9-4F85-BA01-71D55A23F523}" type="presOf" srcId="{1F764AA6-F403-4B58-9C55-C13DE84DF030}" destId="{7C72B013-E519-4745-B541-4C2164DFB286}" srcOrd="0" destOrd="0" presId="urn:microsoft.com/office/officeart/2005/8/layout/hProcess9"/>
    <dgm:cxn modelId="{A2638CBD-06FA-4C37-BB10-744A1520603C}" type="presOf" srcId="{91A41947-9CDC-487C-80A7-C61D93D7AA2D}" destId="{37E68BE5-CA5C-4136-B6E2-42702C93EE66}" srcOrd="0" destOrd="0" presId="urn:microsoft.com/office/officeart/2005/8/layout/hProcess9"/>
    <dgm:cxn modelId="{BC887CDA-A421-45D8-84BC-321992E20C7D}" srcId="{1F764AA6-F403-4B58-9C55-C13DE84DF030}" destId="{A5FFD979-2997-440F-A1DA-F4201279AAED}" srcOrd="0" destOrd="0" parTransId="{C430630D-B6DB-4FDC-BB8B-43C2A21B5B2B}" sibTransId="{863B7C1B-7823-416D-9A1D-0464C33F388B}"/>
    <dgm:cxn modelId="{65970D1D-1E12-4F5D-923B-915D68B38F3D}" type="presOf" srcId="{A5FFD979-2997-440F-A1DA-F4201279AAED}" destId="{DCB586A9-2E16-40AC-9708-830540B07161}" srcOrd="0" destOrd="0" presId="urn:microsoft.com/office/officeart/2005/8/layout/hProcess9"/>
    <dgm:cxn modelId="{DA2F0DB1-A941-46C1-A69E-E3C38988A107}" type="presOf" srcId="{AF9D9026-7964-4C4C-ADCF-B60784F8A7BD}" destId="{677DEAFD-DB5A-4525-B4E3-9690B4DBBE48}" srcOrd="0" destOrd="0" presId="urn:microsoft.com/office/officeart/2005/8/layout/hProcess9"/>
    <dgm:cxn modelId="{B0B54B0E-1692-4594-BFA7-B9981600481C}" type="presOf" srcId="{029E1D91-FCBE-4EF5-A0C3-59CF59258DA1}" destId="{C2868FE1-633C-468E-875A-0235D096491D}" srcOrd="0" destOrd="0" presId="urn:microsoft.com/office/officeart/2005/8/layout/hProcess9"/>
    <dgm:cxn modelId="{DEB15166-E88C-4F94-8EA6-5704469D47A4}" srcId="{1F764AA6-F403-4B58-9C55-C13DE84DF030}" destId="{AF9D9026-7964-4C4C-ADCF-B60784F8A7BD}" srcOrd="3" destOrd="0" parTransId="{629E828F-154C-453D-876D-1CE899DB384D}" sibTransId="{15234888-0733-4A8D-910F-DB5ED42C1CC9}"/>
    <dgm:cxn modelId="{7B32F804-4E95-400E-9F2E-8781B47AE8AA}" type="presParOf" srcId="{7C72B013-E519-4745-B541-4C2164DFB286}" destId="{C62C3ECA-36C3-4363-89B2-BD0BAB92945A}" srcOrd="0" destOrd="0" presId="urn:microsoft.com/office/officeart/2005/8/layout/hProcess9"/>
    <dgm:cxn modelId="{8434F64F-EE2D-44D1-B1F2-6DE5F72A990B}" type="presParOf" srcId="{7C72B013-E519-4745-B541-4C2164DFB286}" destId="{4986D321-A1D1-4E0B-9FD8-EC4EE30FDCB6}" srcOrd="1" destOrd="0" presId="urn:microsoft.com/office/officeart/2005/8/layout/hProcess9"/>
    <dgm:cxn modelId="{44E042C9-672C-45AF-BA6D-757926B66C8C}" type="presParOf" srcId="{4986D321-A1D1-4E0B-9FD8-EC4EE30FDCB6}" destId="{DCB586A9-2E16-40AC-9708-830540B07161}" srcOrd="0" destOrd="0" presId="urn:microsoft.com/office/officeart/2005/8/layout/hProcess9"/>
    <dgm:cxn modelId="{8090177F-8F7C-43FF-8B86-7E1D3E08EDA3}" type="presParOf" srcId="{4986D321-A1D1-4E0B-9FD8-EC4EE30FDCB6}" destId="{77DA4E89-4655-4B7F-A6E4-AE2C28EE5E25}" srcOrd="1" destOrd="0" presId="urn:microsoft.com/office/officeart/2005/8/layout/hProcess9"/>
    <dgm:cxn modelId="{B4EF90C7-63A8-44D4-AB5D-AE6BEFCD0340}" type="presParOf" srcId="{4986D321-A1D1-4E0B-9FD8-EC4EE30FDCB6}" destId="{37E68BE5-CA5C-4136-B6E2-42702C93EE66}" srcOrd="2" destOrd="0" presId="urn:microsoft.com/office/officeart/2005/8/layout/hProcess9"/>
    <dgm:cxn modelId="{2C349C00-1D64-41D1-A916-7F83067CBE1A}" type="presParOf" srcId="{4986D321-A1D1-4E0B-9FD8-EC4EE30FDCB6}" destId="{33D5F508-F929-431A-A2A5-DB92A43FFD71}" srcOrd="3" destOrd="0" presId="urn:microsoft.com/office/officeart/2005/8/layout/hProcess9"/>
    <dgm:cxn modelId="{D78C916A-A084-41A9-9703-81753632DB25}" type="presParOf" srcId="{4986D321-A1D1-4E0B-9FD8-EC4EE30FDCB6}" destId="{0EF74A96-018F-412D-BF3E-4978986390B1}" srcOrd="4" destOrd="0" presId="urn:microsoft.com/office/officeart/2005/8/layout/hProcess9"/>
    <dgm:cxn modelId="{9CC8684E-D740-42D6-BA92-D7F02D242333}" type="presParOf" srcId="{4986D321-A1D1-4E0B-9FD8-EC4EE30FDCB6}" destId="{A7147053-9966-4F46-A46F-EB7F44B6C56A}" srcOrd="5" destOrd="0" presId="urn:microsoft.com/office/officeart/2005/8/layout/hProcess9"/>
    <dgm:cxn modelId="{4F9850E2-1D0E-49D3-BCE6-9DA486D931DA}" type="presParOf" srcId="{4986D321-A1D1-4E0B-9FD8-EC4EE30FDCB6}" destId="{677DEAFD-DB5A-4525-B4E3-9690B4DBBE48}" srcOrd="6" destOrd="0" presId="urn:microsoft.com/office/officeart/2005/8/layout/hProcess9"/>
    <dgm:cxn modelId="{67F0397A-FE13-4F76-8B4F-CBBE010647BD}" type="presParOf" srcId="{4986D321-A1D1-4E0B-9FD8-EC4EE30FDCB6}" destId="{FB51DA29-AFBB-4AAB-AFDB-C975796C167F}" srcOrd="7" destOrd="0" presId="urn:microsoft.com/office/officeart/2005/8/layout/hProcess9"/>
    <dgm:cxn modelId="{E5A9C364-AFEF-46CD-AF6F-B0FDBF12F16A}" type="presParOf" srcId="{4986D321-A1D1-4E0B-9FD8-EC4EE30FDCB6}" destId="{C2868FE1-633C-468E-875A-0235D096491D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8AEDEB-BEAC-4465-B4B8-6E9601367CAA}" type="doc">
      <dgm:prSet loTypeId="urn:microsoft.com/office/officeart/2005/8/layout/venn1" loCatId="relationship" qsTypeId="urn:microsoft.com/office/officeart/2005/8/quickstyle/simple1" qsCatId="simple" csTypeId="urn:microsoft.com/office/officeart/2005/8/colors/accent4_5" csCatId="accent4" phldr="1"/>
      <dgm:spPr/>
    </dgm:pt>
    <dgm:pt modelId="{EFDEC924-1B0C-4BD7-A65B-E6FD7940F941}">
      <dgm:prSet phldrT="[텍스트]"/>
      <dgm:spPr/>
      <dgm:t>
        <a:bodyPr/>
        <a:lstStyle/>
        <a:p>
          <a:pPr latinLnBrk="1"/>
          <a:r>
            <a:rPr lang="ko-KR" altLang="en-US" dirty="0">
              <a:latin typeface="한둥근체 제목" pitchFamily="50" charset="-127"/>
              <a:ea typeface="한둥근체 제목" pitchFamily="50" charset="-127"/>
            </a:rPr>
            <a:t>협력</a:t>
          </a:r>
        </a:p>
      </dgm:t>
    </dgm:pt>
    <dgm:pt modelId="{F5A2AC8B-D0E4-4250-AFA8-4A8B79AF3058}" type="parTrans" cxnId="{5D7DF8D9-5754-48CE-B9A6-777D2419ECDC}">
      <dgm:prSet/>
      <dgm:spPr/>
      <dgm:t>
        <a:bodyPr/>
        <a:lstStyle/>
        <a:p>
          <a:pPr latinLnBrk="1"/>
          <a:endParaRPr lang="ko-KR" altLang="en-US"/>
        </a:p>
      </dgm:t>
    </dgm:pt>
    <dgm:pt modelId="{575E50CC-E707-4D76-8E71-45AF0C1FA06B}" type="sibTrans" cxnId="{5D7DF8D9-5754-48CE-B9A6-777D2419ECDC}">
      <dgm:prSet/>
      <dgm:spPr/>
      <dgm:t>
        <a:bodyPr/>
        <a:lstStyle/>
        <a:p>
          <a:pPr latinLnBrk="1"/>
          <a:endParaRPr lang="ko-KR" altLang="en-US"/>
        </a:p>
      </dgm:t>
    </dgm:pt>
    <dgm:pt modelId="{F3992D56-1A48-40FB-A57B-70686A745768}">
      <dgm:prSet phldrT="[텍스트]"/>
      <dgm:spPr/>
      <dgm:t>
        <a:bodyPr/>
        <a:lstStyle/>
        <a:p>
          <a:pPr latinLnBrk="1"/>
          <a:r>
            <a:rPr lang="ko-KR" altLang="en-US" dirty="0">
              <a:latin typeface="HY견명조" pitchFamily="18" charset="-127"/>
              <a:ea typeface="HY견명조" pitchFamily="18" charset="-127"/>
            </a:rPr>
            <a:t>표현</a:t>
          </a:r>
          <a:endParaRPr lang="ko-KR" altLang="en-US" dirty="0"/>
        </a:p>
      </dgm:t>
    </dgm:pt>
    <dgm:pt modelId="{9EA5CF6D-1933-441D-960D-4F7D0AB8473C}" type="parTrans" cxnId="{9C9D1FC9-B80B-4593-B62C-C98941155313}">
      <dgm:prSet/>
      <dgm:spPr/>
      <dgm:t>
        <a:bodyPr/>
        <a:lstStyle/>
        <a:p>
          <a:pPr latinLnBrk="1"/>
          <a:endParaRPr lang="ko-KR" altLang="en-US"/>
        </a:p>
      </dgm:t>
    </dgm:pt>
    <dgm:pt modelId="{A3D4401E-74FC-4B73-B4F1-86A1C801AC7D}" type="sibTrans" cxnId="{9C9D1FC9-B80B-4593-B62C-C98941155313}">
      <dgm:prSet/>
      <dgm:spPr/>
      <dgm:t>
        <a:bodyPr/>
        <a:lstStyle/>
        <a:p>
          <a:pPr latinLnBrk="1"/>
          <a:endParaRPr lang="ko-KR" altLang="en-US"/>
        </a:p>
      </dgm:t>
    </dgm:pt>
    <dgm:pt modelId="{5982534F-FF6A-4A6B-9549-C4F64A468272}">
      <dgm:prSet phldrT="[텍스트]"/>
      <dgm:spPr/>
      <dgm:t>
        <a:bodyPr/>
        <a:lstStyle/>
        <a:p>
          <a:pPr latinLnBrk="1"/>
          <a:r>
            <a:rPr lang="ko-KR" altLang="en-US" dirty="0">
              <a:latin typeface="HY견명조" pitchFamily="18" charset="-127"/>
              <a:ea typeface="HY견명조" pitchFamily="18" charset="-127"/>
            </a:rPr>
            <a:t>창조</a:t>
          </a:r>
          <a:endParaRPr lang="ko-KR" altLang="en-US" dirty="0"/>
        </a:p>
      </dgm:t>
    </dgm:pt>
    <dgm:pt modelId="{D3BA5694-9B8E-43E2-9894-B7F3EF264928}" type="parTrans" cxnId="{5B1A91EC-84DD-4790-B20A-478E668C4E5B}">
      <dgm:prSet/>
      <dgm:spPr/>
      <dgm:t>
        <a:bodyPr/>
        <a:lstStyle/>
        <a:p>
          <a:pPr latinLnBrk="1"/>
          <a:endParaRPr lang="ko-KR" altLang="en-US"/>
        </a:p>
      </dgm:t>
    </dgm:pt>
    <dgm:pt modelId="{0C62DBEE-D899-449B-A09D-CEE15EFF0DCE}" type="sibTrans" cxnId="{5B1A91EC-84DD-4790-B20A-478E668C4E5B}">
      <dgm:prSet/>
      <dgm:spPr/>
      <dgm:t>
        <a:bodyPr/>
        <a:lstStyle/>
        <a:p>
          <a:pPr latinLnBrk="1"/>
          <a:endParaRPr lang="ko-KR" altLang="en-US"/>
        </a:p>
      </dgm:t>
    </dgm:pt>
    <dgm:pt modelId="{37167662-652B-4C9A-8855-087744190F2D}" type="pres">
      <dgm:prSet presAssocID="{AC8AEDEB-BEAC-4465-B4B8-6E9601367CAA}" presName="compositeShape" presStyleCnt="0">
        <dgm:presLayoutVars>
          <dgm:chMax val="7"/>
          <dgm:dir/>
          <dgm:resizeHandles val="exact"/>
        </dgm:presLayoutVars>
      </dgm:prSet>
      <dgm:spPr/>
    </dgm:pt>
    <dgm:pt modelId="{24C3C609-EE1E-4ABC-8C33-EEA11990814D}" type="pres">
      <dgm:prSet presAssocID="{EFDEC924-1B0C-4BD7-A65B-E6FD7940F941}" presName="circ1" presStyleLbl="venn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5A605B0-69AB-4361-AC25-D77F5DACC708}" type="pres">
      <dgm:prSet presAssocID="{EFDEC924-1B0C-4BD7-A65B-E6FD7940F94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C651E4-F3A5-435A-8E8C-746B9100EFFC}" type="pres">
      <dgm:prSet presAssocID="{F3992D56-1A48-40FB-A57B-70686A745768}" presName="circ2" presStyleLbl="venn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D5749F07-A1B4-4A6F-9FDA-648E38DAFE50}" type="pres">
      <dgm:prSet presAssocID="{F3992D56-1A48-40FB-A57B-70686A74576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AE5B08-F414-4B1B-80F6-AA4264892F12}" type="pres">
      <dgm:prSet presAssocID="{5982534F-FF6A-4A6B-9549-C4F64A468272}" presName="circ3" presStyleLbl="venn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F7F7D5AB-A360-4B0C-8E76-4A254C516E43}" type="pres">
      <dgm:prSet presAssocID="{5982534F-FF6A-4A6B-9549-C4F64A46827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F446199-63F1-4D97-8AE8-55646DC46A3D}" type="presOf" srcId="{5982534F-FF6A-4A6B-9549-C4F64A468272}" destId="{84AE5B08-F414-4B1B-80F6-AA4264892F12}" srcOrd="0" destOrd="0" presId="urn:microsoft.com/office/officeart/2005/8/layout/venn1"/>
    <dgm:cxn modelId="{EF0EF530-7CBA-49B8-A0E7-93D9F03CBA7E}" type="presOf" srcId="{AC8AEDEB-BEAC-4465-B4B8-6E9601367CAA}" destId="{37167662-652B-4C9A-8855-087744190F2D}" srcOrd="0" destOrd="0" presId="urn:microsoft.com/office/officeart/2005/8/layout/venn1"/>
    <dgm:cxn modelId="{5B1A91EC-84DD-4790-B20A-478E668C4E5B}" srcId="{AC8AEDEB-BEAC-4465-B4B8-6E9601367CAA}" destId="{5982534F-FF6A-4A6B-9549-C4F64A468272}" srcOrd="2" destOrd="0" parTransId="{D3BA5694-9B8E-43E2-9894-B7F3EF264928}" sibTransId="{0C62DBEE-D899-449B-A09D-CEE15EFF0DCE}"/>
    <dgm:cxn modelId="{5ABCAFBD-E414-46DD-818D-8DD06ADEE52A}" type="presOf" srcId="{F3992D56-1A48-40FB-A57B-70686A745768}" destId="{E9C651E4-F3A5-435A-8E8C-746B9100EFFC}" srcOrd="0" destOrd="0" presId="urn:microsoft.com/office/officeart/2005/8/layout/venn1"/>
    <dgm:cxn modelId="{6474FCB0-F4B7-4AE1-A45B-C2A4CBB87358}" type="presOf" srcId="{5982534F-FF6A-4A6B-9549-C4F64A468272}" destId="{F7F7D5AB-A360-4B0C-8E76-4A254C516E43}" srcOrd="1" destOrd="0" presId="urn:microsoft.com/office/officeart/2005/8/layout/venn1"/>
    <dgm:cxn modelId="{9C9D1FC9-B80B-4593-B62C-C98941155313}" srcId="{AC8AEDEB-BEAC-4465-B4B8-6E9601367CAA}" destId="{F3992D56-1A48-40FB-A57B-70686A745768}" srcOrd="1" destOrd="0" parTransId="{9EA5CF6D-1933-441D-960D-4F7D0AB8473C}" sibTransId="{A3D4401E-74FC-4B73-B4F1-86A1C801AC7D}"/>
    <dgm:cxn modelId="{FCC1088E-3970-4E3A-B329-41915BD75ED2}" type="presOf" srcId="{EFDEC924-1B0C-4BD7-A65B-E6FD7940F941}" destId="{A5A605B0-69AB-4361-AC25-D77F5DACC708}" srcOrd="1" destOrd="0" presId="urn:microsoft.com/office/officeart/2005/8/layout/venn1"/>
    <dgm:cxn modelId="{97DFF6BA-0216-4AE3-B819-D8EB42C0E1B6}" type="presOf" srcId="{F3992D56-1A48-40FB-A57B-70686A745768}" destId="{D5749F07-A1B4-4A6F-9FDA-648E38DAFE50}" srcOrd="1" destOrd="0" presId="urn:microsoft.com/office/officeart/2005/8/layout/venn1"/>
    <dgm:cxn modelId="{12C3D637-7969-4EC6-8501-CF91037EC514}" type="presOf" srcId="{EFDEC924-1B0C-4BD7-A65B-E6FD7940F941}" destId="{24C3C609-EE1E-4ABC-8C33-EEA11990814D}" srcOrd="0" destOrd="0" presId="urn:microsoft.com/office/officeart/2005/8/layout/venn1"/>
    <dgm:cxn modelId="{5D7DF8D9-5754-48CE-B9A6-777D2419ECDC}" srcId="{AC8AEDEB-BEAC-4465-B4B8-6E9601367CAA}" destId="{EFDEC924-1B0C-4BD7-A65B-E6FD7940F941}" srcOrd="0" destOrd="0" parTransId="{F5A2AC8B-D0E4-4250-AFA8-4A8B79AF3058}" sibTransId="{575E50CC-E707-4D76-8E71-45AF0C1FA06B}"/>
    <dgm:cxn modelId="{8E34D45A-6DD3-4373-AE2A-146801167FA3}" type="presParOf" srcId="{37167662-652B-4C9A-8855-087744190F2D}" destId="{24C3C609-EE1E-4ABC-8C33-EEA11990814D}" srcOrd="0" destOrd="0" presId="urn:microsoft.com/office/officeart/2005/8/layout/venn1"/>
    <dgm:cxn modelId="{4306A048-A478-41DD-8172-898228DCFDD9}" type="presParOf" srcId="{37167662-652B-4C9A-8855-087744190F2D}" destId="{A5A605B0-69AB-4361-AC25-D77F5DACC708}" srcOrd="1" destOrd="0" presId="urn:microsoft.com/office/officeart/2005/8/layout/venn1"/>
    <dgm:cxn modelId="{2E9BB23B-950F-4C5F-AD5C-A9F4D910811A}" type="presParOf" srcId="{37167662-652B-4C9A-8855-087744190F2D}" destId="{E9C651E4-F3A5-435A-8E8C-746B9100EFFC}" srcOrd="2" destOrd="0" presId="urn:microsoft.com/office/officeart/2005/8/layout/venn1"/>
    <dgm:cxn modelId="{370E2F01-5ED5-4082-A194-A751CE0A6C4A}" type="presParOf" srcId="{37167662-652B-4C9A-8855-087744190F2D}" destId="{D5749F07-A1B4-4A6F-9FDA-648E38DAFE50}" srcOrd="3" destOrd="0" presId="urn:microsoft.com/office/officeart/2005/8/layout/venn1"/>
    <dgm:cxn modelId="{157A9B1A-E89B-4A5A-8D3F-6292EC13217D}" type="presParOf" srcId="{37167662-652B-4C9A-8855-087744190F2D}" destId="{84AE5B08-F414-4B1B-80F6-AA4264892F12}" srcOrd="4" destOrd="0" presId="urn:microsoft.com/office/officeart/2005/8/layout/venn1"/>
    <dgm:cxn modelId="{AEC9B50D-362A-40EF-B4DA-1C9021A6135C}" type="presParOf" srcId="{37167662-652B-4C9A-8855-087744190F2D}" destId="{F7F7D5AB-A360-4B0C-8E76-4A254C516E4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8AEDEB-BEAC-4465-B4B8-6E9601367CAA}" type="doc">
      <dgm:prSet loTypeId="urn:microsoft.com/office/officeart/2005/8/layout/venn1" loCatId="relationship" qsTypeId="urn:microsoft.com/office/officeart/2005/8/quickstyle/3d1" qsCatId="3D" csTypeId="urn:microsoft.com/office/officeart/2005/8/colors/accent2_5" csCatId="accent2" phldr="1"/>
      <dgm:spPr/>
    </dgm:pt>
    <dgm:pt modelId="{EFDEC924-1B0C-4BD7-A65B-E6FD7940F941}">
      <dgm:prSet phldrT="[텍스트]"/>
      <dgm:spPr/>
      <dgm:t>
        <a:bodyPr/>
        <a:lstStyle/>
        <a:p>
          <a:pPr latinLnBrk="1"/>
          <a:r>
            <a:rPr lang="ko-KR" altLang="en-US" dirty="0">
              <a:latin typeface="한둥근체 제목" pitchFamily="50" charset="-127"/>
              <a:ea typeface="한둥근체 제목" pitchFamily="50" charset="-127"/>
            </a:rPr>
            <a:t>통합</a:t>
          </a:r>
        </a:p>
      </dgm:t>
    </dgm:pt>
    <dgm:pt modelId="{F5A2AC8B-D0E4-4250-AFA8-4A8B79AF3058}" type="parTrans" cxnId="{5D7DF8D9-5754-48CE-B9A6-777D2419ECDC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575E50CC-E707-4D76-8E71-45AF0C1FA06B}" type="sibTrans" cxnId="{5D7DF8D9-5754-48CE-B9A6-777D2419ECDC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F3992D56-1A48-40FB-A57B-70686A745768}">
      <dgm:prSet phldrT="[텍스트]"/>
      <dgm:spPr/>
      <dgm:t>
        <a:bodyPr/>
        <a:lstStyle/>
        <a:p>
          <a:pPr latinLnBrk="1"/>
          <a:r>
            <a:rPr lang="ko-KR" altLang="en-US" dirty="0">
              <a:latin typeface="한둥근체 제목" pitchFamily="50" charset="-127"/>
              <a:ea typeface="한둥근체 제목" pitchFamily="50" charset="-127"/>
            </a:rPr>
            <a:t>융합</a:t>
          </a:r>
        </a:p>
      </dgm:t>
    </dgm:pt>
    <dgm:pt modelId="{9EA5CF6D-1933-441D-960D-4F7D0AB8473C}" type="parTrans" cxnId="{9C9D1FC9-B80B-4593-B62C-C98941155313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A3D4401E-74FC-4B73-B4F1-86A1C801AC7D}" type="sibTrans" cxnId="{9C9D1FC9-B80B-4593-B62C-C98941155313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5982534F-FF6A-4A6B-9549-C4F64A468272}">
      <dgm:prSet phldrT="[텍스트]"/>
      <dgm:spPr/>
      <dgm:t>
        <a:bodyPr/>
        <a:lstStyle/>
        <a:p>
          <a:pPr latinLnBrk="1"/>
          <a:r>
            <a:rPr lang="ko-KR" altLang="en-US" dirty="0" err="1">
              <a:latin typeface="한둥근체 제목" pitchFamily="50" charset="-127"/>
              <a:ea typeface="한둥근체 제목" pitchFamily="50" charset="-127"/>
            </a:rPr>
            <a:t>통섭</a:t>
          </a:r>
          <a:endParaRPr lang="ko-KR" altLang="en-US" dirty="0">
            <a:latin typeface="한둥근체 제목" pitchFamily="50" charset="-127"/>
            <a:ea typeface="한둥근체 제목" pitchFamily="50" charset="-127"/>
          </a:endParaRPr>
        </a:p>
      </dgm:t>
    </dgm:pt>
    <dgm:pt modelId="{D3BA5694-9B8E-43E2-9894-B7F3EF264928}" type="parTrans" cxnId="{5B1A91EC-84DD-4790-B20A-478E668C4E5B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0C62DBEE-D899-449B-A09D-CEE15EFF0DCE}" type="sibTrans" cxnId="{5B1A91EC-84DD-4790-B20A-478E668C4E5B}">
      <dgm:prSet/>
      <dgm:spPr/>
      <dgm:t>
        <a:bodyPr/>
        <a:lstStyle/>
        <a:p>
          <a:pPr latinLnBrk="1"/>
          <a:endParaRPr lang="ko-KR" altLang="en-US">
            <a:latin typeface="한둥근체 제목" pitchFamily="50" charset="-127"/>
            <a:ea typeface="한둥근체 제목" pitchFamily="50" charset="-127"/>
          </a:endParaRPr>
        </a:p>
      </dgm:t>
    </dgm:pt>
    <dgm:pt modelId="{37167662-652B-4C9A-8855-087744190F2D}" type="pres">
      <dgm:prSet presAssocID="{AC8AEDEB-BEAC-4465-B4B8-6E9601367CAA}" presName="compositeShape" presStyleCnt="0">
        <dgm:presLayoutVars>
          <dgm:chMax val="7"/>
          <dgm:dir/>
          <dgm:resizeHandles val="exact"/>
        </dgm:presLayoutVars>
      </dgm:prSet>
      <dgm:spPr/>
    </dgm:pt>
    <dgm:pt modelId="{24C3C609-EE1E-4ABC-8C33-EEA11990814D}" type="pres">
      <dgm:prSet presAssocID="{EFDEC924-1B0C-4BD7-A65B-E6FD7940F941}" presName="circ1" presStyleLbl="venn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A5A605B0-69AB-4361-AC25-D77F5DACC708}" type="pres">
      <dgm:prSet presAssocID="{EFDEC924-1B0C-4BD7-A65B-E6FD7940F94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C651E4-F3A5-435A-8E8C-746B9100EFFC}" type="pres">
      <dgm:prSet presAssocID="{F3992D56-1A48-40FB-A57B-70686A745768}" presName="circ2" presStyleLbl="venn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D5749F07-A1B4-4A6F-9FDA-648E38DAFE50}" type="pres">
      <dgm:prSet presAssocID="{F3992D56-1A48-40FB-A57B-70686A74576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AE5B08-F414-4B1B-80F6-AA4264892F12}" type="pres">
      <dgm:prSet presAssocID="{5982534F-FF6A-4A6B-9549-C4F64A468272}" presName="circ3" presStyleLbl="venn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F7F7D5AB-A360-4B0C-8E76-4A254C516E43}" type="pres">
      <dgm:prSet presAssocID="{5982534F-FF6A-4A6B-9549-C4F64A46827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B9BDEB0-5977-45C6-B945-CC5BCDDE32D8}" type="presOf" srcId="{AC8AEDEB-BEAC-4465-B4B8-6E9601367CAA}" destId="{37167662-652B-4C9A-8855-087744190F2D}" srcOrd="0" destOrd="0" presId="urn:microsoft.com/office/officeart/2005/8/layout/venn1"/>
    <dgm:cxn modelId="{78682FD9-3423-4A20-8412-86D052B3417D}" type="presOf" srcId="{5982534F-FF6A-4A6B-9549-C4F64A468272}" destId="{84AE5B08-F414-4B1B-80F6-AA4264892F12}" srcOrd="0" destOrd="0" presId="urn:microsoft.com/office/officeart/2005/8/layout/venn1"/>
    <dgm:cxn modelId="{5B1A91EC-84DD-4790-B20A-478E668C4E5B}" srcId="{AC8AEDEB-BEAC-4465-B4B8-6E9601367CAA}" destId="{5982534F-FF6A-4A6B-9549-C4F64A468272}" srcOrd="2" destOrd="0" parTransId="{D3BA5694-9B8E-43E2-9894-B7F3EF264928}" sibTransId="{0C62DBEE-D899-449B-A09D-CEE15EFF0DCE}"/>
    <dgm:cxn modelId="{9C9D1FC9-B80B-4593-B62C-C98941155313}" srcId="{AC8AEDEB-BEAC-4465-B4B8-6E9601367CAA}" destId="{F3992D56-1A48-40FB-A57B-70686A745768}" srcOrd="1" destOrd="0" parTransId="{9EA5CF6D-1933-441D-960D-4F7D0AB8473C}" sibTransId="{A3D4401E-74FC-4B73-B4F1-86A1C801AC7D}"/>
    <dgm:cxn modelId="{387DFBE7-9DD2-427A-9C82-59F469001798}" type="presOf" srcId="{F3992D56-1A48-40FB-A57B-70686A745768}" destId="{D5749F07-A1B4-4A6F-9FDA-648E38DAFE50}" srcOrd="1" destOrd="0" presId="urn:microsoft.com/office/officeart/2005/8/layout/venn1"/>
    <dgm:cxn modelId="{8A2B7EEA-54D1-45BD-A489-35BAC0257C3D}" type="presOf" srcId="{EFDEC924-1B0C-4BD7-A65B-E6FD7940F941}" destId="{24C3C609-EE1E-4ABC-8C33-EEA11990814D}" srcOrd="0" destOrd="0" presId="urn:microsoft.com/office/officeart/2005/8/layout/venn1"/>
    <dgm:cxn modelId="{AD6FF2C8-E0A1-434A-9531-80A20BC2E927}" type="presOf" srcId="{5982534F-FF6A-4A6B-9549-C4F64A468272}" destId="{F7F7D5AB-A360-4B0C-8E76-4A254C516E43}" srcOrd="1" destOrd="0" presId="urn:microsoft.com/office/officeart/2005/8/layout/venn1"/>
    <dgm:cxn modelId="{1F1D763E-9C3A-4952-BF57-6FA4A2660F59}" type="presOf" srcId="{F3992D56-1A48-40FB-A57B-70686A745768}" destId="{E9C651E4-F3A5-435A-8E8C-746B9100EFFC}" srcOrd="0" destOrd="0" presId="urn:microsoft.com/office/officeart/2005/8/layout/venn1"/>
    <dgm:cxn modelId="{526F8A48-A654-4080-8727-4C060F520A02}" type="presOf" srcId="{EFDEC924-1B0C-4BD7-A65B-E6FD7940F941}" destId="{A5A605B0-69AB-4361-AC25-D77F5DACC708}" srcOrd="1" destOrd="0" presId="urn:microsoft.com/office/officeart/2005/8/layout/venn1"/>
    <dgm:cxn modelId="{5D7DF8D9-5754-48CE-B9A6-777D2419ECDC}" srcId="{AC8AEDEB-BEAC-4465-B4B8-6E9601367CAA}" destId="{EFDEC924-1B0C-4BD7-A65B-E6FD7940F941}" srcOrd="0" destOrd="0" parTransId="{F5A2AC8B-D0E4-4250-AFA8-4A8B79AF3058}" sibTransId="{575E50CC-E707-4D76-8E71-45AF0C1FA06B}"/>
    <dgm:cxn modelId="{6B716C99-5343-4A7C-BACB-D8C5BAA0C217}" type="presParOf" srcId="{37167662-652B-4C9A-8855-087744190F2D}" destId="{24C3C609-EE1E-4ABC-8C33-EEA11990814D}" srcOrd="0" destOrd="0" presId="urn:microsoft.com/office/officeart/2005/8/layout/venn1"/>
    <dgm:cxn modelId="{74D471D0-BB53-40B0-AF13-6B3269D157D4}" type="presParOf" srcId="{37167662-652B-4C9A-8855-087744190F2D}" destId="{A5A605B0-69AB-4361-AC25-D77F5DACC708}" srcOrd="1" destOrd="0" presId="urn:microsoft.com/office/officeart/2005/8/layout/venn1"/>
    <dgm:cxn modelId="{3ED9E388-E40B-4DFE-8445-D4EE69B7F7C7}" type="presParOf" srcId="{37167662-652B-4C9A-8855-087744190F2D}" destId="{E9C651E4-F3A5-435A-8E8C-746B9100EFFC}" srcOrd="2" destOrd="0" presId="urn:microsoft.com/office/officeart/2005/8/layout/venn1"/>
    <dgm:cxn modelId="{A63BEE0A-9BD7-47E0-9F9E-1C52534AAC8A}" type="presParOf" srcId="{37167662-652B-4C9A-8855-087744190F2D}" destId="{D5749F07-A1B4-4A6F-9FDA-648E38DAFE50}" srcOrd="3" destOrd="0" presId="urn:microsoft.com/office/officeart/2005/8/layout/venn1"/>
    <dgm:cxn modelId="{AE25F8C4-0FEC-4D63-9F2C-7873E3EAC050}" type="presParOf" srcId="{37167662-652B-4C9A-8855-087744190F2D}" destId="{84AE5B08-F414-4B1B-80F6-AA4264892F12}" srcOrd="4" destOrd="0" presId="urn:microsoft.com/office/officeart/2005/8/layout/venn1"/>
    <dgm:cxn modelId="{61C010DB-7528-412F-86B0-39667FEED946}" type="presParOf" srcId="{37167662-652B-4C9A-8855-087744190F2D}" destId="{F7F7D5AB-A360-4B0C-8E76-4A254C516E4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2C3ECA-36C3-4363-89B2-BD0BAB92945A}">
      <dsp:nvSpPr>
        <dsp:cNvPr id="0" name=""/>
        <dsp:cNvSpPr/>
      </dsp:nvSpPr>
      <dsp:spPr>
        <a:xfrm>
          <a:off x="496855" y="0"/>
          <a:ext cx="5631025" cy="1066134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B586A9-2E16-40AC-9708-830540B07161}">
      <dsp:nvSpPr>
        <dsp:cNvPr id="0" name=""/>
        <dsp:cNvSpPr/>
      </dsp:nvSpPr>
      <dsp:spPr>
        <a:xfrm>
          <a:off x="80" y="319840"/>
          <a:ext cx="1240035" cy="4264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2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1300" b="0" i="0" kern="1200" baseline="0" dirty="0"/>
            <a:t>시장조사</a:t>
          </a:r>
          <a:endParaRPr lang="en-US" sz="1300" b="0" i="0" kern="1200" baseline="0" dirty="0"/>
        </a:p>
      </dsp:txBody>
      <dsp:txXfrm>
        <a:off x="80" y="319840"/>
        <a:ext cx="1240035" cy="426453"/>
      </dsp:txXfrm>
    </dsp:sp>
    <dsp:sp modelId="{37E68BE5-CA5C-4136-B6E2-42702C93EE66}">
      <dsp:nvSpPr>
        <dsp:cNvPr id="0" name=""/>
        <dsp:cNvSpPr/>
      </dsp:nvSpPr>
      <dsp:spPr>
        <a:xfrm>
          <a:off x="1346215" y="319840"/>
          <a:ext cx="1240035" cy="42645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1300" b="0" i="0" kern="1200" baseline="0" dirty="0"/>
            <a:t>기획</a:t>
          </a:r>
          <a:endParaRPr lang="en-US" sz="1300" b="0" i="0" kern="1200" baseline="0" dirty="0"/>
        </a:p>
      </dsp:txBody>
      <dsp:txXfrm>
        <a:off x="1346215" y="319840"/>
        <a:ext cx="1240035" cy="426453"/>
      </dsp:txXfrm>
    </dsp:sp>
    <dsp:sp modelId="{0EF74A96-018F-412D-BF3E-4978986390B1}">
      <dsp:nvSpPr>
        <dsp:cNvPr id="0" name=""/>
        <dsp:cNvSpPr/>
      </dsp:nvSpPr>
      <dsp:spPr>
        <a:xfrm>
          <a:off x="2692350" y="319840"/>
          <a:ext cx="1240035" cy="4264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1300" b="0" i="0" kern="1200" baseline="0" dirty="0"/>
            <a:t>생산</a:t>
          </a:r>
          <a:endParaRPr lang="en-US" sz="1300" b="0" i="0" kern="1200" baseline="0" dirty="0"/>
        </a:p>
      </dsp:txBody>
      <dsp:txXfrm>
        <a:off x="2692350" y="319840"/>
        <a:ext cx="1240035" cy="426453"/>
      </dsp:txXfrm>
    </dsp:sp>
    <dsp:sp modelId="{677DEAFD-DB5A-4525-B4E3-9690B4DBBE48}">
      <dsp:nvSpPr>
        <dsp:cNvPr id="0" name=""/>
        <dsp:cNvSpPr/>
      </dsp:nvSpPr>
      <dsp:spPr>
        <a:xfrm>
          <a:off x="4038484" y="319840"/>
          <a:ext cx="1240035" cy="42645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5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1300" b="0" i="0" kern="1200" baseline="0" dirty="0"/>
            <a:t>유통</a:t>
          </a:r>
          <a:endParaRPr lang="en-US" sz="1300" b="0" i="0" kern="1200" baseline="0" dirty="0"/>
        </a:p>
      </dsp:txBody>
      <dsp:txXfrm>
        <a:off x="4038484" y="319840"/>
        <a:ext cx="1240035" cy="426453"/>
      </dsp:txXfrm>
    </dsp:sp>
    <dsp:sp modelId="{C2868FE1-633C-468E-875A-0235D096491D}">
      <dsp:nvSpPr>
        <dsp:cNvPr id="0" name=""/>
        <dsp:cNvSpPr/>
      </dsp:nvSpPr>
      <dsp:spPr>
        <a:xfrm>
          <a:off x="5384619" y="319840"/>
          <a:ext cx="1240035" cy="426453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6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1300" b="0" i="0" kern="1200" baseline="0" dirty="0"/>
            <a:t>소비</a:t>
          </a:r>
          <a:endParaRPr lang="en-US" sz="1300" b="0" i="0" kern="1200" baseline="0" dirty="0"/>
        </a:p>
      </dsp:txBody>
      <dsp:txXfrm>
        <a:off x="5384619" y="319840"/>
        <a:ext cx="1240035" cy="42645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C3C609-EE1E-4ABC-8C33-EEA11990814D}">
      <dsp:nvSpPr>
        <dsp:cNvPr id="0" name=""/>
        <dsp:cNvSpPr/>
      </dsp:nvSpPr>
      <dsp:spPr>
        <a:xfrm>
          <a:off x="1487066" y="34049"/>
          <a:ext cx="1634378" cy="1634378"/>
        </a:xfrm>
        <a:prstGeom prst="ellipse">
          <a:avLst/>
        </a:prstGeom>
        <a:solidFill>
          <a:schemeClr val="accent4">
            <a:shade val="80000"/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800" kern="1200" dirty="0">
              <a:latin typeface="한둥근체 제목" pitchFamily="50" charset="-127"/>
              <a:ea typeface="한둥근체 제목" pitchFamily="50" charset="-127"/>
            </a:rPr>
            <a:t>협력</a:t>
          </a:r>
        </a:p>
      </dsp:txBody>
      <dsp:txXfrm>
        <a:off x="1704983" y="320065"/>
        <a:ext cx="1198544" cy="735470"/>
      </dsp:txXfrm>
    </dsp:sp>
    <dsp:sp modelId="{E9C651E4-F3A5-435A-8E8C-746B9100EFFC}">
      <dsp:nvSpPr>
        <dsp:cNvPr id="0" name=""/>
        <dsp:cNvSpPr/>
      </dsp:nvSpPr>
      <dsp:spPr>
        <a:xfrm>
          <a:off x="2076805" y="1055536"/>
          <a:ext cx="1634378" cy="1634378"/>
        </a:xfrm>
        <a:prstGeom prst="ellipse">
          <a:avLst/>
        </a:prstGeom>
        <a:solidFill>
          <a:schemeClr val="accent4">
            <a:shade val="80000"/>
            <a:alpha val="50000"/>
            <a:hueOff val="-2405"/>
            <a:satOff val="0"/>
            <a:lumOff val="2037"/>
            <a:alphaOff val="1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800" kern="1200" dirty="0">
              <a:latin typeface="HY견명조" pitchFamily="18" charset="-127"/>
              <a:ea typeface="HY견명조" pitchFamily="18" charset="-127"/>
            </a:rPr>
            <a:t>표현</a:t>
          </a:r>
          <a:endParaRPr lang="ko-KR" altLang="en-US" sz="3800" kern="1200" dirty="0"/>
        </a:p>
      </dsp:txBody>
      <dsp:txXfrm>
        <a:off x="2576652" y="1477750"/>
        <a:ext cx="980627" cy="898908"/>
      </dsp:txXfrm>
    </dsp:sp>
    <dsp:sp modelId="{84AE5B08-F414-4B1B-80F6-AA4264892F12}">
      <dsp:nvSpPr>
        <dsp:cNvPr id="0" name=""/>
        <dsp:cNvSpPr/>
      </dsp:nvSpPr>
      <dsp:spPr>
        <a:xfrm>
          <a:off x="897328" y="1055536"/>
          <a:ext cx="1634378" cy="1634378"/>
        </a:xfrm>
        <a:prstGeom prst="ellipse">
          <a:avLst/>
        </a:prstGeom>
        <a:solidFill>
          <a:schemeClr val="accent4">
            <a:shade val="80000"/>
            <a:alpha val="50000"/>
            <a:hueOff val="-4810"/>
            <a:satOff val="0"/>
            <a:lumOff val="4074"/>
            <a:alphaOff val="3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800" kern="1200" dirty="0">
              <a:latin typeface="HY견명조" pitchFamily="18" charset="-127"/>
              <a:ea typeface="HY견명조" pitchFamily="18" charset="-127"/>
            </a:rPr>
            <a:t>창조</a:t>
          </a:r>
          <a:endParaRPr lang="ko-KR" altLang="en-US" sz="3800" kern="1200" dirty="0"/>
        </a:p>
      </dsp:txBody>
      <dsp:txXfrm>
        <a:off x="1051232" y="1477750"/>
        <a:ext cx="980627" cy="89890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C3C609-EE1E-4ABC-8C33-EEA11990814D}">
      <dsp:nvSpPr>
        <dsp:cNvPr id="0" name=""/>
        <dsp:cNvSpPr/>
      </dsp:nvSpPr>
      <dsp:spPr>
        <a:xfrm>
          <a:off x="1487066" y="34049"/>
          <a:ext cx="1634378" cy="1634378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shade val="80000"/>
              <a:alpha val="5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>
              <a:latin typeface="한둥근체 제목" pitchFamily="50" charset="-127"/>
              <a:ea typeface="한둥근체 제목" pitchFamily="50" charset="-127"/>
            </a:rPr>
            <a:t>통합</a:t>
          </a:r>
        </a:p>
      </dsp:txBody>
      <dsp:txXfrm>
        <a:off x="1704983" y="320065"/>
        <a:ext cx="1198544" cy="735470"/>
      </dsp:txXfrm>
    </dsp:sp>
    <dsp:sp modelId="{E9C651E4-F3A5-435A-8E8C-746B9100EFFC}">
      <dsp:nvSpPr>
        <dsp:cNvPr id="0" name=""/>
        <dsp:cNvSpPr/>
      </dsp:nvSpPr>
      <dsp:spPr>
        <a:xfrm>
          <a:off x="2076805" y="1055536"/>
          <a:ext cx="1634378" cy="1634378"/>
        </a:xfrm>
        <a:prstGeom prst="ellipse">
          <a:avLst/>
        </a:prstGeom>
        <a:solidFill>
          <a:schemeClr val="accent2">
            <a:shade val="80000"/>
            <a:alpha val="50000"/>
            <a:hueOff val="14"/>
            <a:satOff val="-451"/>
            <a:lumOff val="2464"/>
            <a:alphaOff val="-15000"/>
          </a:schemeClr>
        </a:solidFill>
        <a:ln>
          <a:noFill/>
        </a:ln>
        <a:effectLst>
          <a:glow rad="63500">
            <a:schemeClr val="accent2">
              <a:shade val="80000"/>
              <a:alpha val="50000"/>
              <a:hueOff val="14"/>
              <a:satOff val="-451"/>
              <a:lumOff val="2464"/>
              <a:alphaOff val="-1500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>
              <a:latin typeface="한둥근체 제목" pitchFamily="50" charset="-127"/>
              <a:ea typeface="한둥근체 제목" pitchFamily="50" charset="-127"/>
            </a:rPr>
            <a:t>융합</a:t>
          </a:r>
        </a:p>
      </dsp:txBody>
      <dsp:txXfrm>
        <a:off x="2576652" y="1477750"/>
        <a:ext cx="980627" cy="898908"/>
      </dsp:txXfrm>
    </dsp:sp>
    <dsp:sp modelId="{84AE5B08-F414-4B1B-80F6-AA4264892F12}">
      <dsp:nvSpPr>
        <dsp:cNvPr id="0" name=""/>
        <dsp:cNvSpPr/>
      </dsp:nvSpPr>
      <dsp:spPr>
        <a:xfrm>
          <a:off x="897328" y="1055536"/>
          <a:ext cx="1634378" cy="1634378"/>
        </a:xfrm>
        <a:prstGeom prst="ellipse">
          <a:avLst/>
        </a:prstGeom>
        <a:solidFill>
          <a:schemeClr val="accent2">
            <a:shade val="80000"/>
            <a:alpha val="50000"/>
            <a:hueOff val="27"/>
            <a:satOff val="-903"/>
            <a:lumOff val="4927"/>
            <a:alphaOff val="-30000"/>
          </a:schemeClr>
        </a:solidFill>
        <a:ln>
          <a:noFill/>
        </a:ln>
        <a:effectLst>
          <a:glow rad="63500">
            <a:schemeClr val="accent2">
              <a:shade val="80000"/>
              <a:alpha val="50000"/>
              <a:hueOff val="27"/>
              <a:satOff val="-903"/>
              <a:lumOff val="4927"/>
              <a:alphaOff val="-3000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err="1">
              <a:latin typeface="한둥근체 제목" pitchFamily="50" charset="-127"/>
              <a:ea typeface="한둥근체 제목" pitchFamily="50" charset="-127"/>
            </a:rPr>
            <a:t>통섭</a:t>
          </a:r>
          <a:endParaRPr lang="ko-KR" altLang="en-US" sz="4000" kern="1200" dirty="0">
            <a:latin typeface="한둥근체 제목" pitchFamily="50" charset="-127"/>
            <a:ea typeface="한둥근체 제목" pitchFamily="50" charset="-127"/>
          </a:endParaRPr>
        </a:p>
      </dsp:txBody>
      <dsp:txXfrm>
        <a:off x="1051232" y="1477750"/>
        <a:ext cx="980627" cy="8989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-1"/>
            <a:ext cx="365760" cy="5140842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>
          <a:xfrm>
            <a:off x="309558" y="510358"/>
            <a:ext cx="45720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269073" y="510358"/>
            <a:ext cx="27432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250020" y="510358"/>
            <a:ext cx="9144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직사각형 41"/>
          <p:cNvSpPr/>
          <p:nvPr/>
        </p:nvSpPr>
        <p:spPr>
          <a:xfrm>
            <a:off x="221768" y="510358"/>
            <a:ext cx="9144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914400" y="3257550"/>
            <a:ext cx="7772400" cy="1481328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914400" y="2125980"/>
            <a:ext cx="7772400" cy="113157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56" name="직사각형 55"/>
          <p:cNvSpPr/>
          <p:nvPr/>
        </p:nvSpPr>
        <p:spPr>
          <a:xfrm>
            <a:off x="255291" y="3785546"/>
            <a:ext cx="73152" cy="126873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직사각형 64"/>
          <p:cNvSpPr/>
          <p:nvPr/>
        </p:nvSpPr>
        <p:spPr>
          <a:xfrm>
            <a:off x="255291" y="3597614"/>
            <a:ext cx="73152" cy="17145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직사각형 65"/>
          <p:cNvSpPr/>
          <p:nvPr/>
        </p:nvSpPr>
        <p:spPr>
          <a:xfrm>
            <a:off x="255291" y="3478264"/>
            <a:ext cx="73152" cy="10287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직사각형 66"/>
          <p:cNvSpPr/>
          <p:nvPr/>
        </p:nvSpPr>
        <p:spPr>
          <a:xfrm>
            <a:off x="255291" y="3406919"/>
            <a:ext cx="73152" cy="5486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>
            <a:spLocks/>
          </p:cNvSpPr>
          <p:nvPr/>
        </p:nvSpPr>
        <p:spPr bwMode="auto">
          <a:xfrm>
            <a:off x="4828952" y="805416"/>
            <a:ext cx="4322136" cy="4343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auto">
          <a:xfrm>
            <a:off x="373966" y="0"/>
            <a:ext cx="5514536" cy="49614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auto">
          <a:xfrm rot="5236414">
            <a:off x="4976478" y="964110"/>
            <a:ext cx="30861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5943600" y="0"/>
            <a:ext cx="2743200" cy="3200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자유형 16"/>
          <p:cNvSpPr>
            <a:spLocks/>
          </p:cNvSpPr>
          <p:nvPr/>
        </p:nvSpPr>
        <p:spPr bwMode="auto">
          <a:xfrm>
            <a:off x="5943600" y="3200400"/>
            <a:ext cx="3200400" cy="8572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자유형 17"/>
          <p:cNvSpPr>
            <a:spLocks/>
          </p:cNvSpPr>
          <p:nvPr/>
        </p:nvSpPr>
        <p:spPr bwMode="auto">
          <a:xfrm>
            <a:off x="5943600" y="0"/>
            <a:ext cx="1371600" cy="3200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자유형 18"/>
          <p:cNvSpPr>
            <a:spLocks/>
          </p:cNvSpPr>
          <p:nvPr/>
        </p:nvSpPr>
        <p:spPr bwMode="auto">
          <a:xfrm>
            <a:off x="5948364" y="3184923"/>
            <a:ext cx="2090737" cy="195857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자유형 19"/>
          <p:cNvSpPr>
            <a:spLocks/>
          </p:cNvSpPr>
          <p:nvPr/>
        </p:nvSpPr>
        <p:spPr bwMode="auto">
          <a:xfrm>
            <a:off x="5943600" y="3200400"/>
            <a:ext cx="1600200" cy="19431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자유형 20"/>
          <p:cNvSpPr>
            <a:spLocks/>
          </p:cNvSpPr>
          <p:nvPr/>
        </p:nvSpPr>
        <p:spPr bwMode="auto">
          <a:xfrm>
            <a:off x="5943600" y="1028700"/>
            <a:ext cx="3200400" cy="21717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자유형 21"/>
          <p:cNvSpPr>
            <a:spLocks/>
          </p:cNvSpPr>
          <p:nvPr/>
        </p:nvSpPr>
        <p:spPr bwMode="auto">
          <a:xfrm>
            <a:off x="5943600" y="1314450"/>
            <a:ext cx="3200400" cy="18859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자유형 22"/>
          <p:cNvSpPr>
            <a:spLocks/>
          </p:cNvSpPr>
          <p:nvPr/>
        </p:nvSpPr>
        <p:spPr bwMode="auto">
          <a:xfrm>
            <a:off x="990600" y="3200400"/>
            <a:ext cx="4953000" cy="19431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자유형 23"/>
          <p:cNvSpPr>
            <a:spLocks/>
          </p:cNvSpPr>
          <p:nvPr/>
        </p:nvSpPr>
        <p:spPr bwMode="auto">
          <a:xfrm>
            <a:off x="533400" y="3200400"/>
            <a:ext cx="5334000" cy="19431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자유형 24"/>
          <p:cNvSpPr>
            <a:spLocks/>
          </p:cNvSpPr>
          <p:nvPr/>
        </p:nvSpPr>
        <p:spPr bwMode="auto">
          <a:xfrm>
            <a:off x="366824" y="1828800"/>
            <a:ext cx="5638800" cy="1371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자유형 25"/>
          <p:cNvSpPr>
            <a:spLocks/>
          </p:cNvSpPr>
          <p:nvPr/>
        </p:nvSpPr>
        <p:spPr bwMode="auto">
          <a:xfrm>
            <a:off x="366824" y="1600200"/>
            <a:ext cx="5638800" cy="1600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자유형 26"/>
          <p:cNvSpPr>
            <a:spLocks/>
          </p:cNvSpPr>
          <p:nvPr/>
        </p:nvSpPr>
        <p:spPr bwMode="auto">
          <a:xfrm>
            <a:off x="4572000" y="3200400"/>
            <a:ext cx="1371600" cy="19431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6902" y="1013754"/>
            <a:ext cx="5718048" cy="733115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160" y="301698"/>
            <a:ext cx="8503920" cy="664699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6902" y="384048"/>
            <a:ext cx="8156448" cy="58293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 flipH="1">
            <a:off x="371538" y="510358"/>
            <a:ext cx="27432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 flipH="1">
            <a:off x="411109" y="510358"/>
            <a:ext cx="27432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 flipH="1">
            <a:off x="448450" y="510358"/>
            <a:ext cx="9144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H="1">
            <a:off x="476702" y="510358"/>
            <a:ext cx="9144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00478" y="510358"/>
            <a:ext cx="36576" cy="27432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8229600" cy="6858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4344" y="1327876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5344" y="1327876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301699"/>
            <a:ext cx="8867080" cy="664699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824" y="384048"/>
            <a:ext cx="7772400" cy="6858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357312"/>
            <a:ext cx="4040188" cy="47982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1357312"/>
            <a:ext cx="4041775" cy="47982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844278"/>
            <a:ext cx="4040188" cy="29695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844278"/>
            <a:ext cx="4041775" cy="29695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7790" y="510358"/>
            <a:ext cx="45720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7305" y="510358"/>
            <a:ext cx="27432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8252" y="510358"/>
            <a:ext cx="9144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510358"/>
            <a:ext cx="9144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직사각형 19"/>
          <p:cNvSpPr/>
          <p:nvPr/>
        </p:nvSpPr>
        <p:spPr>
          <a:xfrm flipH="1">
            <a:off x="149770" y="510358"/>
            <a:ext cx="27432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직사각형 20"/>
          <p:cNvSpPr/>
          <p:nvPr/>
        </p:nvSpPr>
        <p:spPr>
          <a:xfrm flipH="1">
            <a:off x="189341" y="510358"/>
            <a:ext cx="27432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직사각형 21"/>
          <p:cNvSpPr/>
          <p:nvPr/>
        </p:nvSpPr>
        <p:spPr>
          <a:xfrm flipH="1">
            <a:off x="226682" y="510358"/>
            <a:ext cx="9144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 flipH="1">
            <a:off x="254934" y="510358"/>
            <a:ext cx="9144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78710" y="510358"/>
            <a:ext cx="36576" cy="27432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384048"/>
            <a:ext cx="7772400" cy="6858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204787"/>
            <a:ext cx="8229600" cy="871538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076325"/>
            <a:ext cx="2514600" cy="3429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0" y="1076325"/>
            <a:ext cx="5486400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8032" y="0"/>
            <a:ext cx="8778240" cy="1408528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직선 연결선 8"/>
          <p:cNvCxnSpPr/>
          <p:nvPr/>
        </p:nvCxnSpPr>
        <p:spPr>
          <a:xfrm flipV="1">
            <a:off x="363195" y="1413771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/>
        </p:nvGrpSpPr>
        <p:grpSpPr>
          <a:xfrm rot="5400000">
            <a:off x="8531177" y="898342"/>
            <a:ext cx="99572" cy="128466"/>
            <a:chOff x="6668087" y="1297746"/>
            <a:chExt cx="161840" cy="156602"/>
          </a:xfrm>
        </p:grpSpPr>
        <p:cxnSp>
          <p:nvCxnSpPr>
            <p:cNvPr id="15" name="직선 연결선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 bwMode="grayWhite">
          <a:xfrm>
            <a:off x="914400" y="330939"/>
            <a:ext cx="6858000" cy="526312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68032" y="1420336"/>
            <a:ext cx="8778240" cy="372010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862608"/>
            <a:ext cx="6858000" cy="51435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grpSp>
        <p:nvGrpSpPr>
          <p:cNvPr id="14" name="그룹 13"/>
          <p:cNvGrpSpPr/>
          <p:nvPr/>
        </p:nvGrpSpPr>
        <p:grpSpPr>
          <a:xfrm rot="5400000">
            <a:off x="8683577" y="1012642"/>
            <a:ext cx="99572" cy="128466"/>
            <a:chOff x="6668087" y="1297746"/>
            <a:chExt cx="161840" cy="156602"/>
          </a:xfrm>
        </p:grpSpPr>
        <p:cxnSp>
          <p:nvCxnSpPr>
            <p:cNvPr id="11" name="직선 연결선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 rot="5400000">
            <a:off x="8336684" y="1090014"/>
            <a:ext cx="99572" cy="128466"/>
            <a:chOff x="6668087" y="1297746"/>
            <a:chExt cx="161840" cy="156602"/>
          </a:xfrm>
        </p:grpSpPr>
        <p:cxnSp>
          <p:nvCxnSpPr>
            <p:cNvPr id="19" name="직선 연결선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77000" y="41625"/>
            <a:ext cx="2133600" cy="273844"/>
          </a:xfrm>
        </p:spPr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41625"/>
            <a:ext cx="5562600" cy="273844"/>
          </a:xfr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41625"/>
            <a:ext cx="457200" cy="273844"/>
          </a:xfrm>
        </p:spPr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1981200" cy="4388644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05980"/>
            <a:ext cx="5867400" cy="438864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365760" cy="5140842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255291" y="3785546"/>
            <a:ext cx="73152" cy="126873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255291" y="3597614"/>
            <a:ext cx="73152" cy="17145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255291" y="3478264"/>
            <a:ext cx="73152" cy="10287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55291" y="3406919"/>
            <a:ext cx="73152" cy="5486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09558" y="510358"/>
            <a:ext cx="45720" cy="27432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69073" y="510358"/>
            <a:ext cx="27432" cy="27432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50020" y="510358"/>
            <a:ext cx="9144" cy="27432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직사각형 16"/>
          <p:cNvSpPr/>
          <p:nvPr/>
        </p:nvSpPr>
        <p:spPr>
          <a:xfrm>
            <a:off x="221768" y="510358"/>
            <a:ext cx="9144" cy="27432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384048"/>
            <a:ext cx="7772400" cy="6858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337670"/>
            <a:ext cx="7772400" cy="3429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770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919F3E2-4C84-4665-B6D8-13EFC38C9E37}" type="datetimeFigureOut">
              <a:rPr lang="ko-KR" altLang="en-US" smtClean="0"/>
              <a:pPr/>
              <a:t>2018-06-21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4812507"/>
            <a:ext cx="556260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10600" y="4812507"/>
            <a:ext cx="4572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F9AC137-B67C-44F7-A384-E1DAD475C4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627534"/>
            <a:ext cx="7920880" cy="1368152"/>
          </a:xfrm>
        </p:spPr>
        <p:txBody>
          <a:bodyPr>
            <a:normAutofit/>
          </a:bodyPr>
          <a:lstStyle/>
          <a:p>
            <a:r>
              <a:rPr lang="ko-KR" altLang="en-US" sz="2200" dirty="0">
                <a:latin typeface="한둥근체 세로쓰기 제목" pitchFamily="50" charset="-127"/>
                <a:ea typeface="한둥근체 세로쓰기 제목" pitchFamily="50" charset="-127"/>
              </a:rPr>
              <a:t>교단 </a:t>
            </a:r>
            <a:r>
              <a:rPr lang="en-US" altLang="ko-KR" sz="2200" dirty="0">
                <a:latin typeface="한둥근체 세로쓰기 제목" pitchFamily="50" charset="-127"/>
                <a:ea typeface="한둥근체 세로쓰기 제목" pitchFamily="50" charset="-127"/>
              </a:rPr>
              <a:t>3</a:t>
            </a:r>
            <a:r>
              <a:rPr lang="ko-KR" altLang="en-US" sz="2200" dirty="0" smtClean="0">
                <a:latin typeface="한둥근체 세로쓰기 제목" pitchFamily="50" charset="-127"/>
                <a:ea typeface="한둥근체 세로쓰기 제목" pitchFamily="50" charset="-127"/>
              </a:rPr>
              <a:t>대말</a:t>
            </a:r>
            <a:r>
              <a:rPr lang="en-US" altLang="ko-KR" sz="2200" dirty="0" smtClean="0">
                <a:latin typeface="한둥근체 세로쓰기 제목" pitchFamily="50" charset="-127"/>
                <a:ea typeface="한둥근체 세로쓰기 제목" pitchFamily="50" charset="-127"/>
              </a:rPr>
              <a:t>,</a:t>
            </a:r>
            <a:r>
              <a:rPr lang="ko-KR" altLang="en-US" sz="2200" dirty="0" smtClean="0">
                <a:latin typeface="한둥근체 세로쓰기 제목" pitchFamily="50" charset="-127"/>
                <a:ea typeface="한둥근체 세로쓰기 제목" pitchFamily="50" charset="-127"/>
              </a:rPr>
              <a:t> </a:t>
            </a:r>
            <a:r>
              <a:rPr lang="en-US" altLang="ko-KR" sz="2200" dirty="0">
                <a:latin typeface="한둥근체 세로쓰기 제목" pitchFamily="50" charset="-127"/>
                <a:ea typeface="한둥근체 세로쓰기 제목" pitchFamily="50" charset="-127"/>
              </a:rPr>
              <a:t>4</a:t>
            </a:r>
            <a:r>
              <a:rPr lang="ko-KR" altLang="en-US" sz="2200" dirty="0">
                <a:latin typeface="한둥근체 세로쓰기 제목" pitchFamily="50" charset="-127"/>
                <a:ea typeface="한둥근체 세로쓰기 제목" pitchFamily="50" charset="-127"/>
              </a:rPr>
              <a:t>대의 희망을 </a:t>
            </a:r>
            <a:r>
              <a:rPr lang="ko-KR" altLang="en-US" sz="2200" dirty="0" smtClean="0">
                <a:latin typeface="한둥근체 세로쓰기 제목" pitchFamily="50" charset="-127"/>
                <a:ea typeface="한둥근체 세로쓰기 제목" pitchFamily="50" charset="-127"/>
              </a:rPr>
              <a:t>찾아서</a:t>
            </a:r>
            <a:r>
              <a:rPr lang="en-US" altLang="ko-KR" sz="4400" dirty="0" smtClean="0">
                <a:latin typeface="한둥근체 세로쓰기 제목" pitchFamily="50" charset="-127"/>
                <a:ea typeface="한둥근체 세로쓰기 제목" pitchFamily="50" charset="-127"/>
              </a:rPr>
              <a:t/>
            </a:r>
            <a:br>
              <a:rPr lang="en-US" altLang="ko-KR" sz="4400" dirty="0" smtClean="0">
                <a:latin typeface="한둥근체 세로쓰기 제목" pitchFamily="50" charset="-127"/>
                <a:ea typeface="한둥근체 세로쓰기 제목" pitchFamily="50" charset="-127"/>
              </a:rPr>
            </a:br>
            <a:r>
              <a:rPr lang="ko-KR" altLang="en-US" sz="4400" dirty="0" smtClean="0">
                <a:latin typeface="한둥근체 세로쓰기 제목" pitchFamily="50" charset="-127"/>
                <a:ea typeface="한둥근체 세로쓰기 제목" pitchFamily="50" charset="-127"/>
              </a:rPr>
              <a:t>원불교문화교화 활성화 방안 </a:t>
            </a:r>
            <a:endParaRPr lang="ko-KR" altLang="en-US" sz="4400" dirty="0">
              <a:latin typeface="한둥근체 세로쓰기 제목" pitchFamily="50" charset="-127"/>
              <a:ea typeface="한둥근체 세로쓰기 제목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004048" y="3291830"/>
            <a:ext cx="3816424" cy="1314450"/>
          </a:xfrm>
        </p:spPr>
        <p:txBody>
          <a:bodyPr>
            <a:normAutofit/>
          </a:bodyPr>
          <a:lstStyle/>
          <a:p>
            <a:r>
              <a:rPr lang="ko-KR" altLang="en-US" sz="2000" dirty="0" err="1">
                <a:latin typeface="한둥근체 제목" pitchFamily="50" charset="-127"/>
                <a:ea typeface="한둥근체 제목" pitchFamily="50" charset="-127"/>
              </a:rPr>
              <a:t>수위단회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 교육문화상임위원회</a:t>
            </a:r>
            <a:endParaRPr lang="en-US" altLang="ko-KR" sz="2000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sz="2000" dirty="0" err="1">
                <a:latin typeface="한둥근체 제목" pitchFamily="50" charset="-127"/>
                <a:ea typeface="한둥근체 제목" pitchFamily="50" charset="-127"/>
              </a:rPr>
              <a:t>이성심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나세윤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000" dirty="0" err="1">
                <a:latin typeface="한둥근체 제목" pitchFamily="50" charset="-127"/>
                <a:ea typeface="한둥근체 제목" pitchFamily="50" charset="-127"/>
              </a:rPr>
              <a:t>양용원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전문위원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)</a:t>
            </a:r>
          </a:p>
          <a:p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교정원 문화사회부</a:t>
            </a:r>
            <a:endParaRPr lang="en-US" altLang="ko-KR" sz="2000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이명아 차장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)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 </a:t>
            </a:r>
          </a:p>
        </p:txBody>
      </p:sp>
      <p:pic>
        <p:nvPicPr>
          <p:cNvPr id="4" name="그림 3" descr="unnam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067694"/>
            <a:ext cx="1872208" cy="27683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51670"/>
            <a:ext cx="2952328" cy="69954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ko-KR" altLang="en-US" sz="4000" dirty="0">
                <a:latin typeface="한둥근체 제목" pitchFamily="50" charset="-127"/>
                <a:ea typeface="한둥근체 제목" pitchFamily="50" charset="-127"/>
              </a:rPr>
              <a:t>목      차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1800" y="555526"/>
            <a:ext cx="61926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1. </a:t>
            </a:r>
            <a:r>
              <a:rPr lang="ko-KR" altLang="en-US" b="1" dirty="0">
                <a:latin typeface="한둥근체 세로쓰기 제목" pitchFamily="50" charset="-127"/>
                <a:ea typeface="한둥근체 세로쓰기 제목" pitchFamily="50" charset="-127"/>
              </a:rPr>
              <a:t>개 요</a:t>
            </a:r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ko-KR" altLang="en-US" dirty="0" smtClean="0">
                <a:latin typeface="한둥근체 세로쓰기 제목" pitchFamily="50" charset="-127"/>
                <a:ea typeface="한둥근체 세로쓰기 제목" pitchFamily="50" charset="-127"/>
              </a:rPr>
              <a:t>  </a:t>
            </a:r>
            <a:r>
              <a:rPr lang="en-US" altLang="ko-KR" dirty="0" smtClean="0">
                <a:latin typeface="한둥근체 세로쓰기 제목" pitchFamily="50" charset="-127"/>
                <a:ea typeface="한둥근체 세로쓰기 제목" pitchFamily="50" charset="-127"/>
              </a:rPr>
              <a:t>1</a:t>
            </a:r>
            <a:r>
              <a:rPr lang="en-US" altLang="ko-KR" dirty="0">
                <a:latin typeface="한둥근체 세로쓰기 제목" pitchFamily="50" charset="-127"/>
                <a:ea typeface="한둥근체 세로쓰기 제목" pitchFamily="50" charset="-127"/>
              </a:rPr>
              <a:t>) </a:t>
            </a:r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현 시대와 문화적 종교</a:t>
            </a: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ko-KR" altLang="en-US" dirty="0" smtClean="0">
                <a:latin typeface="한둥근체 세로쓰기 제목" pitchFamily="50" charset="-127"/>
                <a:ea typeface="한둥근체 세로쓰기 제목" pitchFamily="50" charset="-127"/>
              </a:rPr>
              <a:t>  </a:t>
            </a:r>
            <a:r>
              <a:rPr lang="en-US" altLang="ko-KR" dirty="0" smtClean="0">
                <a:latin typeface="한둥근체 세로쓰기 제목" pitchFamily="50" charset="-127"/>
                <a:ea typeface="한둥근체 세로쓰기 제목" pitchFamily="50" charset="-127"/>
              </a:rPr>
              <a:t>2</a:t>
            </a:r>
            <a:r>
              <a:rPr lang="en-US" altLang="ko-KR" dirty="0">
                <a:latin typeface="한둥근체 세로쓰기 제목" pitchFamily="50" charset="-127"/>
                <a:ea typeface="한둥근체 세로쓰기 제목" pitchFamily="50" charset="-127"/>
              </a:rPr>
              <a:t>) </a:t>
            </a:r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원불교 </a:t>
            </a:r>
            <a:r>
              <a:rPr lang="en-US" altLang="ko-KR" dirty="0">
                <a:latin typeface="한둥근체 세로쓰기 제목" pitchFamily="50" charset="-127"/>
                <a:ea typeface="한둥근체 세로쓰기 제목" pitchFamily="50" charset="-127"/>
              </a:rPr>
              <a:t>2</a:t>
            </a:r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세기 교화 중심축 </a:t>
            </a:r>
            <a:endParaRPr lang="en-US" altLang="ko-KR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2. </a:t>
            </a:r>
            <a:r>
              <a:rPr lang="ko-KR" altLang="en-US" b="1" dirty="0">
                <a:latin typeface="한둥근체 세로쓰기 제목" pitchFamily="50" charset="-127"/>
                <a:ea typeface="한둥근체 세로쓰기 제목" pitchFamily="50" charset="-127"/>
              </a:rPr>
              <a:t>문화교화의 산업적 접근</a:t>
            </a:r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ko-KR" altLang="en-US" dirty="0" smtClean="0">
                <a:latin typeface="한둥근체 세로쓰기 제목" pitchFamily="50" charset="-127"/>
                <a:ea typeface="한둥근체 세로쓰기 제목" pitchFamily="50" charset="-127"/>
              </a:rPr>
              <a:t>  </a:t>
            </a:r>
            <a:r>
              <a:rPr lang="en-US" altLang="ko-KR" dirty="0" smtClean="0">
                <a:latin typeface="한둥근체 세로쓰기 제목" pitchFamily="50" charset="-127"/>
                <a:ea typeface="한둥근체 세로쓰기 제목" pitchFamily="50" charset="-127"/>
              </a:rPr>
              <a:t>1</a:t>
            </a:r>
            <a:r>
              <a:rPr lang="en-US" altLang="ko-KR" dirty="0">
                <a:latin typeface="한둥근체 세로쓰기 제목" pitchFamily="50" charset="-127"/>
                <a:ea typeface="한둥근체 세로쓰기 제목" pitchFamily="50" charset="-127"/>
              </a:rPr>
              <a:t>) </a:t>
            </a:r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문화와 산업</a:t>
            </a: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ko-KR" altLang="en-US" dirty="0" smtClean="0">
                <a:latin typeface="한둥근체 세로쓰기 제목" pitchFamily="50" charset="-127"/>
                <a:ea typeface="한둥근체 세로쓰기 제목" pitchFamily="50" charset="-127"/>
              </a:rPr>
              <a:t>  </a:t>
            </a:r>
            <a:r>
              <a:rPr lang="en-US" altLang="ko-KR" dirty="0" smtClean="0">
                <a:latin typeface="한둥근체 세로쓰기 제목" pitchFamily="50" charset="-127"/>
                <a:ea typeface="한둥근체 세로쓰기 제목" pitchFamily="50" charset="-127"/>
              </a:rPr>
              <a:t>2</a:t>
            </a:r>
            <a:r>
              <a:rPr lang="en-US" altLang="ko-KR" dirty="0">
                <a:latin typeface="한둥근체 세로쓰기 제목" pitchFamily="50" charset="-127"/>
                <a:ea typeface="한둥근체 세로쓰기 제목" pitchFamily="50" charset="-127"/>
              </a:rPr>
              <a:t>) </a:t>
            </a:r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문화교화의 산업화</a:t>
            </a:r>
            <a:endParaRPr lang="en-US" altLang="ko-KR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3.</a:t>
            </a:r>
            <a:r>
              <a:rPr lang="ko-KR" altLang="en-US" b="1" dirty="0">
                <a:latin typeface="한둥근체 세로쓰기 제목" pitchFamily="50" charset="-127"/>
                <a:ea typeface="한둥근체 세로쓰기 제목" pitchFamily="50" charset="-127"/>
              </a:rPr>
              <a:t> 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문화교화의 활성화 방안</a:t>
            </a:r>
            <a:endParaRPr lang="en-US" altLang="ko-KR" b="1" dirty="0" smtClean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	  1) 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제</a:t>
            </a:r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3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대 제</a:t>
            </a:r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3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회</a:t>
            </a:r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(97~108) 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설계보고서  점검 및 회고</a:t>
            </a:r>
            <a:endParaRPr lang="en-US" altLang="ko-KR" b="1" dirty="0" smtClean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	  2) 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교단 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3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대말</a:t>
            </a:r>
            <a:r>
              <a:rPr lang="en-US" altLang="ko-KR" b="1" dirty="0" smtClean="0">
                <a:latin typeface="한둥근체 세로쓰기 제목" pitchFamily="50" charset="-127"/>
                <a:ea typeface="한둥근체 세로쓰기 제목" pitchFamily="50" charset="-127"/>
              </a:rPr>
              <a:t>,</a:t>
            </a:r>
            <a:r>
              <a:rPr lang="ko-KR" altLang="en-US" b="1" dirty="0" smtClean="0">
                <a:latin typeface="한둥근체 세로쓰기 제목" pitchFamily="50" charset="-127"/>
                <a:ea typeface="한둥근체 세로쓰기 제목" pitchFamily="50" charset="-127"/>
              </a:rPr>
              <a:t> 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4</a:t>
            </a:r>
            <a:r>
              <a:rPr lang="ko-KR" altLang="en-US" b="1" dirty="0">
                <a:latin typeface="한둥근체 세로쓰기 제목" pitchFamily="50" charset="-127"/>
                <a:ea typeface="한둥근체 세로쓰기 제목" pitchFamily="50" charset="-127"/>
              </a:rPr>
              <a:t>대의 문화분과 핵심과제 </a:t>
            </a:r>
            <a:endParaRPr lang="en-US" altLang="ko-KR" b="1" dirty="0" smtClean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  <a:p>
            <a:pPr fontAlgn="base"/>
            <a:r>
              <a:rPr lang="ko-KR" altLang="en-US" dirty="0">
                <a:latin typeface="한둥근체 세로쓰기 제목" pitchFamily="50" charset="-127"/>
                <a:ea typeface="한둥근체 세로쓰기 제목" pitchFamily="50" charset="-127"/>
              </a:rPr>
              <a:t>	</a:t>
            </a:r>
            <a:r>
              <a:rPr lang="en-US" altLang="ko-KR" b="1" dirty="0">
                <a:latin typeface="한둥근체 세로쓰기 제목" pitchFamily="50" charset="-127"/>
                <a:ea typeface="한둥근체 세로쓰기 제목" pitchFamily="50" charset="-127"/>
              </a:rPr>
              <a:t>4. </a:t>
            </a:r>
            <a:r>
              <a:rPr lang="ko-KR" altLang="en-US" b="1" dirty="0">
                <a:latin typeface="한둥근체 세로쓰기 제목" pitchFamily="50" charset="-127"/>
                <a:ea typeface="한둥근체 세로쓰기 제목" pitchFamily="50" charset="-127"/>
              </a:rPr>
              <a:t>맺음말 </a:t>
            </a:r>
            <a:endParaRPr lang="ko-KR" altLang="en-US" dirty="0">
              <a:latin typeface="한둥근체 세로쓰기 제목" pitchFamily="50" charset="-127"/>
              <a:ea typeface="한둥근체 세로쓰기 제목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1.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개   요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현대사회는 문화시대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문화적 종교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개인의 삶에 빛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희망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</a:t>
            </a: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공생의 문화창고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미래 비전 제시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차 산업혁명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융합의 시대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통합활용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</a:t>
            </a:r>
          </a:p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교화중심축의 변화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문화교화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문화창조기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종교문화콘텐츠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시대 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문화산업기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시대화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대중화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세계화</a:t>
            </a:r>
          </a:p>
        </p:txBody>
      </p:sp>
      <p:pic>
        <p:nvPicPr>
          <p:cNvPr id="5" name="그림 4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1131590"/>
            <a:ext cx="2430016" cy="17010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1510"/>
            <a:ext cx="790885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664" y="372387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/>
              <a:t>2010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문화</a:t>
            </a:r>
            <a:r>
              <a:rPr lang="en-US" altLang="ko-KR" sz="2400" dirty="0" smtClean="0"/>
              <a:t>(2.122</a:t>
            </a:r>
            <a:r>
              <a:rPr lang="ko-KR" altLang="en-US" sz="2400" dirty="0" smtClean="0"/>
              <a:t>천명</a:t>
            </a:r>
            <a:r>
              <a:rPr lang="en-US" altLang="ko-KR" sz="2400" dirty="0" smtClean="0"/>
              <a:t>) &lt; </a:t>
            </a:r>
            <a:r>
              <a:rPr lang="ko-KR" altLang="en-US" sz="2400" dirty="0" smtClean="0"/>
              <a:t>종교</a:t>
            </a:r>
            <a:r>
              <a:rPr lang="en-US" altLang="ko-KR" sz="2400" dirty="0" smtClean="0"/>
              <a:t>(3.838</a:t>
            </a:r>
            <a:r>
              <a:rPr lang="ko-KR" altLang="en-US" sz="2400" dirty="0" smtClean="0"/>
              <a:t>천명</a:t>
            </a:r>
            <a:r>
              <a:rPr lang="en-US" altLang="ko-KR" sz="2400" dirty="0" smtClean="0"/>
              <a:t>)</a:t>
            </a:r>
          </a:p>
          <a:p>
            <a:r>
              <a:rPr lang="en-US" altLang="ko-KR" sz="2400" dirty="0" smtClean="0"/>
              <a:t>2015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문화</a:t>
            </a:r>
            <a:r>
              <a:rPr lang="en-US" altLang="ko-KR" sz="2400" dirty="0" smtClean="0"/>
              <a:t>(3.615</a:t>
            </a:r>
            <a:r>
              <a:rPr lang="ko-KR" altLang="en-US" sz="2400" dirty="0" smtClean="0"/>
              <a:t>천명</a:t>
            </a:r>
            <a:r>
              <a:rPr lang="en-US" altLang="ko-KR" sz="2400" dirty="0" smtClean="0"/>
              <a:t>) &gt; </a:t>
            </a:r>
            <a:r>
              <a:rPr lang="ko-KR" altLang="en-US" sz="2400" dirty="0" smtClean="0"/>
              <a:t>종교</a:t>
            </a:r>
            <a:r>
              <a:rPr lang="en-US" altLang="ko-KR" sz="2400" dirty="0" smtClean="0"/>
              <a:t>(2.942</a:t>
            </a:r>
            <a:r>
              <a:rPr lang="ko-KR" altLang="en-US" sz="2400" dirty="0" smtClean="0"/>
              <a:t>천명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  <p:sp>
        <p:nvSpPr>
          <p:cNvPr id="6" name="직사각형 5"/>
          <p:cNvSpPr/>
          <p:nvPr/>
        </p:nvSpPr>
        <p:spPr>
          <a:xfrm>
            <a:off x="3275856" y="1275606"/>
            <a:ext cx="792088" cy="18722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788024" y="1275606"/>
            <a:ext cx="720080" cy="18722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2.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문화교화의 산업적 접근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71600" y="1419622"/>
            <a:ext cx="7067128" cy="2146254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문화와 산업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 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인문예술영역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 /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사회생활영역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산업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체계화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/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순환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/ </a:t>
            </a:r>
            <a:r>
              <a:rPr lang="ko-KR" altLang="en-US" dirty="0" smtClean="0">
                <a:latin typeface="한둥근체 제목" pitchFamily="50" charset="-127"/>
                <a:ea typeface="한둥근체 제목" pitchFamily="50" charset="-127"/>
              </a:rPr>
              <a:t>지속성 </a:t>
            </a:r>
            <a:r>
              <a:rPr lang="en-US" altLang="ko-KR" dirty="0" smtClean="0">
                <a:latin typeface="한둥근체 제목" pitchFamily="50" charset="-127"/>
                <a:ea typeface="한둥근체 제목" pitchFamily="50" charset="-127"/>
              </a:rPr>
              <a:t>/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창의적 발전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문화교화의 산업구조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1403648" y="3363838"/>
          <a:ext cx="6624736" cy="1066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95486"/>
            <a:ext cx="6624736" cy="48748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2.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문화교화의 산업적 접근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시장조사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조사와 연구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꼭 필요한 게 무엇인가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?</a:t>
            </a: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꼭 전달할 게 무엇인가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?</a:t>
            </a: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기획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 smtClean="0">
                <a:latin typeface="한둥근체 제목" pitchFamily="50" charset="-127"/>
                <a:ea typeface="한둥근체 제목" pitchFamily="50" charset="-127"/>
              </a:rPr>
              <a:t>문화예술활동의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주체기관 필요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대한불교조계종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-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불교문화진흥법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문화사회부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교화훈련부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관련 역할 제고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기획에서 실행까지 가능한 시스템 구축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ko-KR" altLang="en-US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4" name="그림 3" descr="marketresear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275606"/>
            <a:ext cx="2843808" cy="22023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2.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문화교화의 산업적 접근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71600" y="1131590"/>
            <a:ext cx="7725544" cy="3096344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생산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원료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인력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기술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시설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원료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일원 </a:t>
            </a:r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교법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/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인력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간접교화자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직접교화자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기술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기능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융합시대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en-US" altLang="ko-KR" dirty="0" err="1">
                <a:latin typeface="한둥근체 제목" pitchFamily="50" charset="-127"/>
                <a:ea typeface="한둥근체 제목" pitchFamily="50" charset="-127"/>
              </a:rPr>
              <a:t>IT,IoT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 /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시설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 smtClean="0">
                <a:latin typeface="한둥근체 제목" pitchFamily="50" charset="-127"/>
                <a:ea typeface="한둥근체 제목" pitchFamily="50" charset="-127"/>
              </a:rPr>
              <a:t>물리적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공간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유통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재화가 생산자에서 소비자까지 전달되는 모든 과정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문화유통망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종합플랫폼으로 기능 확장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7" name="그림 6" descr="Daum_communication_logo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4371950"/>
            <a:ext cx="1306704" cy="396095"/>
          </a:xfrm>
          <a:prstGeom prst="rect">
            <a:avLst/>
          </a:prstGeom>
        </p:spPr>
      </p:pic>
      <p:pic>
        <p:nvPicPr>
          <p:cNvPr id="8" name="그림 7" descr="다운로드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4371950"/>
            <a:ext cx="1368152" cy="360040"/>
          </a:xfrm>
          <a:prstGeom prst="rect">
            <a:avLst/>
          </a:prstGeom>
        </p:spPr>
      </p:pic>
      <p:pic>
        <p:nvPicPr>
          <p:cNvPr id="9" name="그림 8" descr="다운로드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4371950"/>
            <a:ext cx="1728192" cy="360040"/>
          </a:xfrm>
          <a:prstGeom prst="rect">
            <a:avLst/>
          </a:prstGeom>
        </p:spPr>
      </p:pic>
      <p:pic>
        <p:nvPicPr>
          <p:cNvPr id="10" name="그림 9" descr="다운로드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371950"/>
            <a:ext cx="1429082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79f35a73dcbd31284502b41ed5e1992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1707654"/>
            <a:ext cx="1577702" cy="61206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2.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문화교화의 산업적 접근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99592" y="1275606"/>
            <a:ext cx="7484368" cy="3429000"/>
          </a:xfrm>
        </p:spPr>
        <p:txBody>
          <a:bodyPr>
            <a:normAutofit fontScale="70000" lnSpcReduction="20000"/>
          </a:bodyPr>
          <a:lstStyle/>
          <a:p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유통망의 확대 및 확보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내부 유통망의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통합운영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멀티미디어 그룹의 필요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외부 유통망의 적극활용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교단외적 요소 활용</a:t>
            </a:r>
          </a:p>
          <a:p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sz="4000" dirty="0">
                <a:latin typeface="한둥근체 제목" pitchFamily="50" charset="-127"/>
                <a:ea typeface="한둥근체 제목" pitchFamily="50" charset="-127"/>
              </a:rPr>
              <a:t>소비</a:t>
            </a:r>
            <a:r>
              <a:rPr lang="en-US" altLang="ko-KR" sz="4000" dirty="0">
                <a:latin typeface="한둥근체 제목" pitchFamily="50" charset="-127"/>
                <a:ea typeface="한둥근체 제목" pitchFamily="50" charset="-127"/>
              </a:rPr>
              <a:t>	</a:t>
            </a:r>
          </a:p>
          <a:p>
            <a:pPr lvl="1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소비의 중심이동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내부 소비자에서 외부소비자로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소비처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확대 및 정착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많은 소비자를 만날 수 있는 공간 확보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3"/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온라인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교당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), 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오프라인 마켓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미디어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 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dirty="0" err="1">
                <a:latin typeface="한둥근체 제목" pitchFamily="50" charset="-127"/>
                <a:ea typeface="한둥근체 제목" pitchFamily="50" charset="-127"/>
              </a:rPr>
              <a:t>소비처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(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마켓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)</a:t>
            </a:r>
            <a:r>
              <a:rPr lang="ko-KR" altLang="en-US" dirty="0">
                <a:latin typeface="한둥근체 제목" pitchFamily="50" charset="-127"/>
                <a:ea typeface="한둥근체 제목" pitchFamily="50" charset="-127"/>
              </a:rPr>
              <a:t>의 전문화 </a:t>
            </a:r>
            <a:r>
              <a:rPr lang="en-US" altLang="ko-KR" dirty="0">
                <a:latin typeface="한둥근체 제목" pitchFamily="50" charset="-127"/>
                <a:ea typeface="한둥근체 제목" pitchFamily="50" charset="-127"/>
              </a:rPr>
              <a:t>- </a:t>
            </a:r>
            <a:r>
              <a:rPr lang="ko-KR" altLang="en-US" dirty="0" err="1" smtClean="0">
                <a:latin typeface="한둥근체 제목" pitchFamily="50" charset="-127"/>
                <a:ea typeface="한둥근체 제목" pitchFamily="50" charset="-127"/>
              </a:rPr>
              <a:t>교화용품센타</a:t>
            </a: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5" name="그림 4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2355726"/>
            <a:ext cx="776285" cy="648072"/>
          </a:xfrm>
          <a:prstGeom prst="rect">
            <a:avLst/>
          </a:prstGeom>
        </p:spPr>
      </p:pic>
      <p:pic>
        <p:nvPicPr>
          <p:cNvPr id="6" name="그림 5" descr="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2427734"/>
            <a:ext cx="1008112" cy="373305"/>
          </a:xfrm>
          <a:prstGeom prst="rect">
            <a:avLst/>
          </a:prstGeom>
        </p:spPr>
      </p:pic>
      <p:pic>
        <p:nvPicPr>
          <p:cNvPr id="8" name="그림 7" descr="원불교출판사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3003798"/>
            <a:ext cx="1944216" cy="432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C07AADD-CF7B-4226-A33A-B94C84FBC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9502"/>
            <a:ext cx="822960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4000" b="1" dirty="0" smtClean="0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en-US" altLang="ko-KR" sz="4000" b="1" dirty="0" smtClean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4000" b="1" dirty="0" smtClean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/>
            </a:r>
            <a:b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</a:br>
            <a:endParaRPr lang="ko-KR" altLang="en-US" sz="3600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46F8F5DD-C655-4ABA-96DD-09E262761D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7753310"/>
              </p:ext>
            </p:extLst>
          </p:nvPr>
        </p:nvGraphicFramePr>
        <p:xfrm>
          <a:off x="1691680" y="1707654"/>
          <a:ext cx="6336703" cy="324513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406457">
                  <a:extLst>
                    <a:ext uri="{9D8B030D-6E8A-4147-A177-3AD203B41FA5}">
                      <a16:colId xmlns:a16="http://schemas.microsoft.com/office/drawing/2014/main" xmlns="" val="1247950029"/>
                    </a:ext>
                  </a:extLst>
                </a:gridCol>
                <a:gridCol w="1580476">
                  <a:extLst>
                    <a:ext uri="{9D8B030D-6E8A-4147-A177-3AD203B41FA5}">
                      <a16:colId xmlns:a16="http://schemas.microsoft.com/office/drawing/2014/main" xmlns="" val="2150487298"/>
                    </a:ext>
                  </a:extLst>
                </a:gridCol>
                <a:gridCol w="4349770">
                  <a:extLst>
                    <a:ext uri="{9D8B030D-6E8A-4147-A177-3AD203B41FA5}">
                      <a16:colId xmlns:a16="http://schemas.microsoft.com/office/drawing/2014/main" xmlns="" val="1212131378"/>
                    </a:ext>
                  </a:extLst>
                </a:gridCol>
              </a:tblGrid>
              <a:tr h="7418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1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3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대 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3</a:t>
                      </a:r>
                      <a:r>
                        <a:rPr lang="ko-KR" altLang="en-US" sz="1500" kern="0" spc="0" dirty="0" err="1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회말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 설계비전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 smtClean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교법</a:t>
                      </a:r>
                      <a:r>
                        <a:rPr lang="ko-KR" altLang="en-US" sz="1500" kern="0" spc="0" dirty="0" smtClean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 실현으로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온 생명을 살리는 정신개벽 공동체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extLst>
                  <a:ext uri="{0D108BD9-81ED-4DB2-BD59-A6C34878D82A}">
                    <a16:rowId xmlns:a16="http://schemas.microsoft.com/office/drawing/2014/main" xmlns="" val="2973921405"/>
                  </a:ext>
                </a:extLst>
              </a:tr>
              <a:tr h="4291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2 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문화영역목표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일원문화확산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extLst>
                  <a:ext uri="{0D108BD9-81ED-4DB2-BD59-A6C34878D82A}">
                    <a16:rowId xmlns:a16="http://schemas.microsoft.com/office/drawing/2014/main" xmlns="" val="4079147948"/>
                  </a:ext>
                </a:extLst>
              </a:tr>
              <a:tr h="16284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3 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실천과제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1)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원불교 의식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,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생활 문화 확산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2)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원불교 문화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,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예술 활동 활성화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3)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사적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,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유물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,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기록물 보존체계 구축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4)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국가등록</a:t>
                      </a:r>
                      <a:r>
                        <a:rPr lang="en-US" altLang="ko-KR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,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지정문화재 추진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extLst>
                  <a:ext uri="{0D108BD9-81ED-4DB2-BD59-A6C34878D82A}">
                    <a16:rowId xmlns:a16="http://schemas.microsoft.com/office/drawing/2014/main" xmlns="" val="2902352912"/>
                  </a:ext>
                </a:extLst>
              </a:tr>
              <a:tr h="4291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4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기반과제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원불교</a:t>
                      </a:r>
                      <a:r>
                        <a:rPr 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TV </a:t>
                      </a:r>
                      <a:r>
                        <a:rPr lang="ko-KR" altLang="en-US" sz="1500" kern="0" spc="0" dirty="0">
                          <a:effectLst/>
                          <a:latin typeface="한둥근체 제목" panose="020B0503000000000000" pitchFamily="50" charset="-127"/>
                          <a:ea typeface="한둥근체 제목" panose="020B0503000000000000" pitchFamily="50" charset="-127"/>
                        </a:rPr>
                        <a:t>설립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둥근체 제목" panose="020B0503000000000000" pitchFamily="50" charset="-127"/>
                        <a:ea typeface="한둥근체 제목" panose="020B0503000000000000" pitchFamily="50" charset="-127"/>
                      </a:endParaRPr>
                    </a:p>
                  </a:txBody>
                  <a:tcPr marL="64770" marR="64770" marT="13430" marB="13430" anchor="ctr"/>
                </a:tc>
                <a:extLst>
                  <a:ext uri="{0D108BD9-81ED-4DB2-BD59-A6C34878D82A}">
                    <a16:rowId xmlns:a16="http://schemas.microsoft.com/office/drawing/2014/main" xmlns="" val="334145292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2CA40FB-A6D8-46F0-A66F-39FDFC5E3272}"/>
              </a:ext>
            </a:extLst>
          </p:cNvPr>
          <p:cNvSpPr txBox="1"/>
          <p:nvPr/>
        </p:nvSpPr>
        <p:spPr>
          <a:xfrm>
            <a:off x="611560" y="1059582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한둥근체 제목" pitchFamily="50" charset="-127"/>
                <a:ea typeface="한둥근체 제목" pitchFamily="50" charset="-127"/>
              </a:rPr>
              <a:t>1) 3</a:t>
            </a:r>
            <a:r>
              <a:rPr lang="ko-KR" altLang="en-US" sz="2800" b="1" dirty="0">
                <a:latin typeface="한둥근체 제목" pitchFamily="50" charset="-127"/>
                <a:ea typeface="한둥근체 제목" pitchFamily="50" charset="-127"/>
              </a:rPr>
              <a:t>대 문화분과 점검 및 회고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0626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xmlns="" id="{7AE5C5B8-EC22-4B1D-90A8-17812AF22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9502"/>
            <a:ext cx="8229600" cy="864097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4000" b="1" dirty="0" smtClean="0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en-US" altLang="ko-KR" sz="4000" b="1" dirty="0" smtClean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4000" b="1" dirty="0" smtClean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/>
            </a:r>
            <a:b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</a:b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14535555-ADA2-419F-BEDA-C2B70D120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635646"/>
            <a:ext cx="8064896" cy="329184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문화사회부 구조개편</a:t>
            </a: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(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조직 및 업무</a:t>
            </a: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)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을 통한 역할의 전문화</a:t>
            </a:r>
            <a:endParaRPr lang="en-US" altLang="ko-KR" sz="2300" dirty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문화예술방면 전문기관 신설 </a:t>
            </a:r>
            <a:r>
              <a:rPr lang="en-US" altLang="ko-KR" sz="23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-</a:t>
            </a:r>
            <a:r>
              <a:rPr lang="en-US" altLang="ko-KR" sz="21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  <a:r>
              <a:rPr lang="ko-KR" altLang="en-US" sz="21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원불교 중앙문화원 </a:t>
            </a:r>
            <a:r>
              <a:rPr lang="ko-KR" altLang="en-US" sz="2100" dirty="0" err="1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재발족</a:t>
            </a:r>
            <a:endParaRPr lang="en-US" altLang="ko-KR" sz="2100" dirty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문화관련 재단의 효율적 통합운용</a:t>
            </a:r>
            <a:endParaRPr lang="en-US" altLang="ko-KR" sz="2300" dirty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언론</a:t>
            </a: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,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미디어 </a:t>
            </a:r>
            <a:r>
              <a:rPr lang="ko-KR" altLang="en-US" sz="23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통합 운영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방안 </a:t>
            </a:r>
            <a:r>
              <a:rPr lang="ko-KR" altLang="en-US" sz="23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모색</a:t>
            </a:r>
            <a:endParaRPr lang="en-US" altLang="ko-KR" sz="2100" dirty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교화현장 문화영역 확대 </a:t>
            </a:r>
            <a:r>
              <a:rPr lang="en-US" altLang="ko-KR" sz="21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- </a:t>
            </a:r>
            <a:r>
              <a:rPr lang="ko-KR" altLang="en-US" sz="21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지역문화원 설립</a:t>
            </a:r>
            <a:r>
              <a:rPr lang="en-US" altLang="ko-KR" sz="21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, </a:t>
            </a:r>
            <a:r>
              <a:rPr lang="ko-KR" altLang="en-US" sz="21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문화교화비 신설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36FC254-DED8-4D32-945C-B14E4A1F2325}"/>
              </a:ext>
            </a:extLst>
          </p:cNvPr>
          <p:cNvSpPr txBox="1"/>
          <p:nvPr/>
        </p:nvSpPr>
        <p:spPr>
          <a:xfrm>
            <a:off x="539552" y="1131590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한둥근체 제목" pitchFamily="50" charset="-127"/>
                <a:ea typeface="한둥근체 제목" pitchFamily="50" charset="-127"/>
              </a:rPr>
              <a:t>2) 3</a:t>
            </a:r>
            <a:r>
              <a:rPr lang="ko-KR" altLang="en-US" sz="2400" b="1" dirty="0" err="1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ko-KR" altLang="en-US" sz="2400" b="1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24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2400" b="1" dirty="0">
                <a:latin typeface="한둥근체 제목" pitchFamily="50" charset="-127"/>
                <a:ea typeface="한둥근체 제목" pitchFamily="50" charset="-127"/>
              </a:rPr>
              <a:t>대의  </a:t>
            </a:r>
            <a:r>
              <a:rPr lang="en-US" altLang="ko-KR" sz="2400" b="1" dirty="0">
                <a:latin typeface="한둥근체 제목" pitchFamily="50" charset="-127"/>
                <a:ea typeface="한둥근체 제목" pitchFamily="50" charset="-127"/>
              </a:rPr>
              <a:t>5</a:t>
            </a:r>
            <a:r>
              <a:rPr lang="ko-KR" altLang="en-US" sz="2400" b="1" dirty="0">
                <a:latin typeface="한둥근체 제목" pitchFamily="50" charset="-127"/>
                <a:ea typeface="한둥근체 제목" pitchFamily="50" charset="-127"/>
              </a:rPr>
              <a:t>대 핵심과제 선정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42910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7E254D42-0361-4E9F-A8A6-E17F40354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81540"/>
            <a:ext cx="8229600" cy="864097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4000" b="1" dirty="0" err="1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/>
            </a:r>
            <a:b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</a:b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86B3CE97-2129-4655-94A2-116CC09E2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문화사회부 구조개편</a:t>
            </a: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(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조직 및 업무</a:t>
            </a:r>
            <a:r>
              <a:rPr lang="en-US" altLang="ko-KR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)</a:t>
            </a:r>
            <a:r>
              <a:rPr lang="ko-KR" altLang="en-US" sz="2300" dirty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을 통한 역할의 </a:t>
            </a:r>
            <a:r>
              <a:rPr lang="ko-KR" altLang="en-US" sz="23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전문화</a:t>
            </a:r>
            <a:endParaRPr lang="en-US" altLang="ko-KR" sz="2300" dirty="0" smtClean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endParaRPr lang="en-US" altLang="ko-KR" sz="2200" dirty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 lvl="1"/>
            <a:r>
              <a:rPr lang="ko-KR" altLang="en-US" sz="2200" dirty="0" err="1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문화과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담당 업무 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- 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문화원 신설이관</a:t>
            </a:r>
            <a:endParaRPr lang="en-US" altLang="ko-KR" sz="2200" dirty="0" smtClean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 lvl="1"/>
            <a:r>
              <a:rPr lang="ko-KR" altLang="en-US" sz="2200" dirty="0" err="1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사회과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담당 업무 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- </a:t>
            </a:r>
            <a:r>
              <a:rPr lang="ko-KR" altLang="en-US" sz="2200" dirty="0" err="1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대외협력실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신설이관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 </a:t>
            </a:r>
          </a:p>
          <a:p>
            <a:pPr lvl="1"/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교단사적 및 사료 관리 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– 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전문기관 신설이관</a:t>
            </a:r>
            <a:endParaRPr lang="en-US" altLang="ko-KR" sz="2200" dirty="0" smtClean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  <a:p>
            <a:pPr lvl="1"/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문화정책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(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행정</a:t>
            </a:r>
            <a:r>
              <a:rPr lang="en-US" altLang="ko-KR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)</a:t>
            </a:r>
            <a:r>
              <a:rPr lang="ko-KR" altLang="en-US" sz="2200" dirty="0" smtClean="0">
                <a:latin typeface="한둥근체 제목" panose="020B0503000000000000" pitchFamily="50" charset="-127"/>
                <a:ea typeface="한둥근체 제목" panose="020B0503000000000000" pitchFamily="50" charset="-127"/>
              </a:rPr>
              <a:t>은 교화훈련부와 연관</a:t>
            </a:r>
            <a:endParaRPr lang="en-US" altLang="ko-KR" sz="2200" dirty="0" smtClean="0">
              <a:latin typeface="한둥근체 제목" panose="020B0503000000000000" pitchFamily="50" charset="-127"/>
              <a:ea typeface="한둥근체 제목" panose="020B05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48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4000" b="1" dirty="0" err="1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sz="2600" dirty="0" err="1">
                <a:latin typeface="한둥근체 제목" pitchFamily="50" charset="-127"/>
                <a:ea typeface="한둥근체 제목" pitchFamily="50" charset="-127"/>
              </a:rPr>
              <a:t>문화예술방면</a:t>
            </a:r>
            <a:r>
              <a:rPr lang="ko-KR" altLang="en-US" sz="2600" dirty="0">
                <a:latin typeface="한둥근체 제목" pitchFamily="50" charset="-127"/>
                <a:ea typeface="한둥근체 제목" pitchFamily="50" charset="-127"/>
              </a:rPr>
              <a:t> 전문기관 신설 </a:t>
            </a:r>
            <a:endParaRPr lang="en-US" altLang="ko-KR" sz="26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중앙문화원의 </a:t>
            </a:r>
            <a:r>
              <a:rPr lang="ko-KR" altLang="en-US" sz="2200" dirty="0" err="1">
                <a:latin typeface="한둥근체 제목" pitchFamily="50" charset="-127"/>
                <a:ea typeface="한둥근체 제목" pitchFamily="50" charset="-127"/>
              </a:rPr>
              <a:t>재발족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문화교화 산업화 주도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전문작가그룹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생활문화예술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교화상품개발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문화디자인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문화예술인 발굴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 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미디어 활용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r>
              <a:rPr lang="ko-KR" altLang="en-US" sz="2600" dirty="0">
                <a:latin typeface="한둥근체 제목" pitchFamily="50" charset="-127"/>
                <a:ea typeface="한둥근체 제목" pitchFamily="50" charset="-127"/>
              </a:rPr>
              <a:t> 문화관련 재단의 효율적 통합운용 </a:t>
            </a:r>
            <a:endParaRPr lang="en-US" altLang="ko-KR" sz="26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200" dirty="0" err="1">
                <a:latin typeface="한둥근체 제목" pitchFamily="50" charset="-127"/>
                <a:ea typeface="한둥근체 제목" pitchFamily="50" charset="-127"/>
              </a:rPr>
              <a:t>문화사업회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일원문화연구재단</a:t>
            </a:r>
            <a:r>
              <a:rPr lang="en-US" altLang="ko-KR" sz="2200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용원문화재단 통합운영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200" dirty="0" smtClean="0">
                <a:latin typeface="한둥근체 제목" pitchFamily="50" charset="-127"/>
                <a:ea typeface="한둥근체 제목" pitchFamily="50" charset="-127"/>
              </a:rPr>
              <a:t>통합 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문화재단 </a:t>
            </a:r>
            <a:r>
              <a:rPr lang="ko-KR" altLang="en-US" sz="2200" dirty="0" err="1">
                <a:latin typeface="한둥근체 제목" pitchFamily="50" charset="-127"/>
                <a:ea typeface="한둥근체 제목" pitchFamily="50" charset="-127"/>
              </a:rPr>
              <a:t>실행안</a:t>
            </a:r>
            <a:r>
              <a:rPr lang="ko-KR" altLang="en-US" sz="2200" dirty="0">
                <a:latin typeface="한둥근체 제목" pitchFamily="50" charset="-127"/>
                <a:ea typeface="한둥근체 제목" pitchFamily="50" charset="-127"/>
              </a:rPr>
              <a:t> 마련</a:t>
            </a:r>
            <a:endParaRPr lang="en-US" altLang="ko-KR" sz="2200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5" name="그림 4" descr="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452320" y="1275606"/>
            <a:ext cx="720080" cy="22712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55576" y="1635646"/>
            <a:ext cx="7772400" cy="2674240"/>
          </a:xfrm>
        </p:spPr>
        <p:txBody>
          <a:bodyPr>
            <a:normAutofit/>
          </a:bodyPr>
          <a:lstStyle/>
          <a:p>
            <a:r>
              <a:rPr lang="ko-KR" altLang="en-US" sz="2400" dirty="0">
                <a:latin typeface="한둥근체 제목" pitchFamily="50" charset="-127"/>
                <a:ea typeface="한둥근체 제목" pitchFamily="50" charset="-127"/>
              </a:rPr>
              <a:t> 언론</a:t>
            </a:r>
            <a:r>
              <a:rPr lang="en-US" altLang="ko-KR" sz="2400" dirty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400" dirty="0">
                <a:latin typeface="한둥근체 제목" pitchFamily="50" charset="-127"/>
                <a:ea typeface="한둥근체 제목" pitchFamily="50" charset="-127"/>
              </a:rPr>
              <a:t>미디어 통합 </a:t>
            </a:r>
            <a:r>
              <a:rPr lang="ko-KR" altLang="en-US" sz="2400" dirty="0" smtClean="0">
                <a:latin typeface="한둥근체 제목" pitchFamily="50" charset="-127"/>
                <a:ea typeface="한둥근체 제목" pitchFamily="50" charset="-127"/>
              </a:rPr>
              <a:t>활용 운영 </a:t>
            </a:r>
            <a:r>
              <a:rPr lang="ko-KR" altLang="en-US" sz="2400" dirty="0">
                <a:latin typeface="한둥근체 제목" pitchFamily="50" charset="-127"/>
                <a:ea typeface="한둥근체 제목" pitchFamily="50" charset="-127"/>
              </a:rPr>
              <a:t>방안 모색 </a:t>
            </a:r>
            <a:endParaRPr lang="en-US" altLang="ko-KR" sz="24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dirty="0" smtClean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sz="2000" dirty="0" smtClean="0">
                <a:latin typeface="한둥근체 제목" pitchFamily="50" charset="-127"/>
                <a:ea typeface="한둥근체 제목" pitchFamily="50" charset="-127"/>
              </a:rPr>
              <a:t>미디어</a:t>
            </a:r>
            <a:r>
              <a:rPr lang="en-US" altLang="ko-KR" sz="2000" dirty="0" smtClean="0">
                <a:latin typeface="한둥근체 제목" pitchFamily="50" charset="-127"/>
                <a:ea typeface="한둥근체 제목" pitchFamily="50" charset="-127"/>
              </a:rPr>
              <a:t>,</a:t>
            </a:r>
            <a:r>
              <a:rPr lang="ko-KR" altLang="en-US" sz="2000" dirty="0" smtClean="0">
                <a:latin typeface="한둥근체 제목" pitchFamily="50" charset="-127"/>
                <a:ea typeface="한둥근체 제목" pitchFamily="50" charset="-127"/>
              </a:rPr>
              <a:t> 모든 것을 연결하다 </a:t>
            </a:r>
            <a:r>
              <a:rPr lang="en-US" altLang="ko-KR" sz="2000" dirty="0" smtClean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sz="2000" dirty="0" smtClean="0">
                <a:latin typeface="한둥근체 제목" pitchFamily="50" charset="-127"/>
                <a:ea typeface="한둥근체 제목" pitchFamily="50" charset="-127"/>
              </a:rPr>
              <a:t>통합멀티미디어</a:t>
            </a:r>
            <a:endParaRPr lang="en-US" altLang="ko-KR" sz="2000" dirty="0" smtClean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en-US" altLang="ko-KR" sz="2000" dirty="0" smtClean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언론미디어</a:t>
            </a:r>
            <a:r>
              <a:rPr lang="en-US" altLang="ko-KR" sz="2000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기관협의체 구성</a:t>
            </a:r>
            <a:endParaRPr lang="en-US" altLang="ko-KR" sz="20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 재정구조의 변경과 지원이 필요</a:t>
            </a:r>
            <a:endParaRPr lang="en-US" altLang="ko-KR" sz="20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미디어 환경변화에 따른 경영상 어려움 타개</a:t>
            </a:r>
            <a:endParaRPr lang="en-US" altLang="ko-KR" sz="18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원음방송의 운영현황과 대안</a:t>
            </a:r>
            <a:r>
              <a:rPr lang="en-US" altLang="ko-KR" sz="1800" dirty="0">
                <a:latin typeface="한둥근체 제목" pitchFamily="50" charset="-127"/>
                <a:ea typeface="한둥근체 제목" pitchFamily="50" charset="-127"/>
              </a:rPr>
              <a:t> </a:t>
            </a:r>
          </a:p>
          <a:p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>
              <a:buNone/>
            </a:pP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4" name="그림 3" descr="sub04020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2787774"/>
            <a:ext cx="2530567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xmlns="" id="{F6D9CB85-7EC6-49B3-89BC-84C15CBB3485}"/>
              </a:ext>
            </a:extLst>
          </p:cNvPr>
          <p:cNvSpPr txBox="1">
            <a:spLocks/>
          </p:cNvSpPr>
          <p:nvPr/>
        </p:nvSpPr>
        <p:spPr>
          <a:xfrm>
            <a:off x="611560" y="594360"/>
            <a:ext cx="8229600" cy="857250"/>
          </a:xfrm>
          <a:prstGeom prst="rect">
            <a:avLst/>
          </a:prstGeom>
        </p:spPr>
        <p:txBody>
          <a:bodyPr vert="horz" lIns="0" rIns="0" bIns="0" anchor="ctr">
            <a:normAutofit fontScale="97500"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3600" b="1" dirty="0" err="1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원음방송 운영현황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원음방송 운영현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99592" y="1563638"/>
            <a:ext cx="7772400" cy="2458216"/>
          </a:xfrm>
        </p:spPr>
        <p:txBody>
          <a:bodyPr>
            <a:normAutofit/>
          </a:bodyPr>
          <a:lstStyle/>
          <a:p>
            <a:r>
              <a:rPr lang="ko-KR" altLang="en-US" sz="2400" dirty="0" smtClean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ko-KR" altLang="en-US" sz="2400" dirty="0">
                <a:latin typeface="한둥근체 제목" pitchFamily="50" charset="-127"/>
                <a:ea typeface="한둥근체 제목" pitchFamily="50" charset="-127"/>
              </a:rPr>
              <a:t>교화현장 문화영역 확대 </a:t>
            </a:r>
            <a:endParaRPr lang="en-US" altLang="ko-KR" sz="2400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r>
              <a:rPr lang="ko-KR" altLang="en-US" sz="2000" dirty="0">
                <a:latin typeface="한둥근체 제목" pitchFamily="50" charset="-127"/>
                <a:ea typeface="한둥근체 제목" pitchFamily="50" charset="-127"/>
              </a:rPr>
              <a:t>문화예술 활동기반 및 역량 확대</a:t>
            </a:r>
            <a:endParaRPr lang="en-US" altLang="ko-KR" sz="20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중앙문화원의 </a:t>
            </a:r>
            <a:r>
              <a:rPr lang="ko-KR" altLang="en-US" sz="1800" dirty="0" err="1">
                <a:latin typeface="한둥근체 제목" pitchFamily="50" charset="-127"/>
                <a:ea typeface="한둥근체 제목" pitchFamily="50" charset="-127"/>
              </a:rPr>
              <a:t>메인화와</a:t>
            </a:r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 지역문화원 운영</a:t>
            </a:r>
            <a:endParaRPr lang="en-US" altLang="ko-KR" sz="18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 err="1">
                <a:latin typeface="한둥근체 제목" pitchFamily="50" charset="-127"/>
                <a:ea typeface="한둥근체 제목" pitchFamily="50" charset="-127"/>
              </a:rPr>
              <a:t>풀뿌리</a:t>
            </a:r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 문화예술 확산 </a:t>
            </a:r>
            <a:r>
              <a:rPr lang="en-US" altLang="ko-KR" sz="1800" dirty="0">
                <a:latin typeface="한둥근체 제목" pitchFamily="50" charset="-127"/>
                <a:ea typeface="한둥근체 제목" pitchFamily="50" charset="-127"/>
              </a:rPr>
              <a:t>– </a:t>
            </a:r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교당 중심 문화활동</a:t>
            </a:r>
            <a:endParaRPr lang="en-US" altLang="ko-KR" sz="18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문화예술단체총연합회 자생력 강화</a:t>
            </a:r>
            <a:endParaRPr lang="en-US" altLang="ko-KR" sz="1800" dirty="0">
              <a:latin typeface="한둥근체 제목" pitchFamily="50" charset="-127"/>
              <a:ea typeface="한둥근체 제목" pitchFamily="50" charset="-127"/>
            </a:endParaRPr>
          </a:p>
          <a:p>
            <a:pPr lvl="2"/>
            <a:r>
              <a:rPr lang="ko-KR" altLang="en-US" sz="1800" dirty="0" err="1">
                <a:latin typeface="한둥근체 제목" pitchFamily="50" charset="-127"/>
                <a:ea typeface="한둥근체 제목" pitchFamily="50" charset="-127"/>
              </a:rPr>
              <a:t>교화비</a:t>
            </a:r>
            <a:r>
              <a:rPr lang="ko-KR" altLang="en-US" sz="1800" dirty="0">
                <a:latin typeface="한둥근체 제목" pitchFamily="50" charset="-127"/>
                <a:ea typeface="한둥근체 제목" pitchFamily="50" charset="-127"/>
              </a:rPr>
              <a:t> 항목에 문화교화비 신설</a:t>
            </a:r>
            <a:endParaRPr lang="en-US" altLang="ko-KR" sz="1800" dirty="0">
              <a:latin typeface="한둥근체 제목" pitchFamily="50" charset="-127"/>
              <a:ea typeface="한둥근체 제목" pitchFamily="50" charset="-127"/>
            </a:endParaRPr>
          </a:p>
          <a:p>
            <a:pPr lvl="1">
              <a:buNone/>
            </a:pPr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  <a:p>
            <a:pPr lvl="1"/>
            <a:endParaRPr lang="en-US" altLang="ko-KR" dirty="0">
              <a:latin typeface="한둥근체 제목" pitchFamily="50" charset="-127"/>
              <a:ea typeface="한둥근체 제목" pitchFamily="50" charset="-127"/>
            </a:endParaRPr>
          </a:p>
        </p:txBody>
      </p:sp>
      <p:pic>
        <p:nvPicPr>
          <p:cNvPr id="4" name="그림 3" descr="sub04020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2283718"/>
            <a:ext cx="242681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xmlns="" id="{F6D9CB85-7EC6-49B3-89BC-84C15CBB3485}"/>
              </a:ext>
            </a:extLst>
          </p:cNvPr>
          <p:cNvSpPr txBox="1">
            <a:spLocks/>
          </p:cNvSpPr>
          <p:nvPr/>
        </p:nvSpPr>
        <p:spPr>
          <a:xfrm>
            <a:off x="611560" y="594360"/>
            <a:ext cx="8229600" cy="857250"/>
          </a:xfrm>
          <a:prstGeom prst="rect">
            <a:avLst/>
          </a:prstGeom>
        </p:spPr>
        <p:txBody>
          <a:bodyPr vert="horz" lIns="0" rIns="0" bIns="0" anchor="ctr">
            <a:normAutofit fontScale="97500"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3. 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교단 </a:t>
            </a:r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3</a:t>
            </a:r>
            <a:r>
              <a:rPr lang="ko-KR" altLang="en-US" sz="3600" b="1" dirty="0" err="1">
                <a:latin typeface="한둥근체 제목" pitchFamily="50" charset="-127"/>
                <a:ea typeface="한둥근체 제목" pitchFamily="50" charset="-127"/>
              </a:rPr>
              <a:t>대말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 </a:t>
            </a:r>
            <a:r>
              <a:rPr lang="en-US" altLang="ko-KR" sz="3600" b="1" dirty="0">
                <a:latin typeface="한둥근체 제목" pitchFamily="50" charset="-127"/>
                <a:ea typeface="한둥근체 제목" pitchFamily="50" charset="-127"/>
              </a:rPr>
              <a:t>4</a:t>
            </a:r>
            <a:r>
              <a:rPr lang="ko-KR" altLang="en-US" sz="3600" b="1" dirty="0">
                <a:latin typeface="한둥근체 제목" pitchFamily="50" charset="-127"/>
                <a:ea typeface="한둥근체 제목" pitchFamily="50" charset="-127"/>
              </a:rPr>
              <a:t>대의 문화분과 핵심과제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n-US" altLang="ko-KR" sz="4000" b="1" dirty="0">
                <a:latin typeface="한둥근체 제목" pitchFamily="50" charset="-127"/>
                <a:ea typeface="한둥근체 제목" pitchFamily="50" charset="-127"/>
              </a:rPr>
              <a:t>4. </a:t>
            </a:r>
            <a:r>
              <a:rPr lang="ko-KR" altLang="en-US" sz="4000" b="1" dirty="0">
                <a:latin typeface="한둥근체 제목" pitchFamily="50" charset="-127"/>
                <a:ea typeface="한둥근체 제목" pitchFamily="50" charset="-127"/>
              </a:rPr>
              <a:t>맺음말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395536" y="1563638"/>
          <a:ext cx="4608512" cy="272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다이어그램 6"/>
          <p:cNvGraphicFramePr/>
          <p:nvPr/>
        </p:nvGraphicFramePr>
        <p:xfrm>
          <a:off x="4535488" y="1545636"/>
          <a:ext cx="4608512" cy="272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메트로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메트로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823</TotalTime>
  <Words>548</Words>
  <Application>Microsoft Office PowerPoint</Application>
  <PresentationFormat>화면 슬라이드 쇼(16:9)</PresentationFormat>
  <Paragraphs>139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메트로</vt:lpstr>
      <vt:lpstr>교단 3대말, 4대의 희망을 찾아서 원불교문화교화 활성화 방안 </vt:lpstr>
      <vt:lpstr>목      차</vt:lpstr>
      <vt:lpstr>1. 개   요 </vt:lpstr>
      <vt:lpstr>슬라이드 4</vt:lpstr>
      <vt:lpstr>2. 문화교화의 산업적 접근</vt:lpstr>
      <vt:lpstr>슬라이드 6</vt:lpstr>
      <vt:lpstr>2. 문화교화의 산업적 접근</vt:lpstr>
      <vt:lpstr>2. 문화교화의 산업적 접근</vt:lpstr>
      <vt:lpstr>2. 문화교화의 산업적 접근</vt:lpstr>
      <vt:lpstr>3. 교단 3대말, 4대의 문화분과 핵심과제 </vt:lpstr>
      <vt:lpstr>3. 교단 3대말, 4대의 문화분과 핵심과제 </vt:lpstr>
      <vt:lpstr>3. 교단 3대말 4대의 문화분과 핵심과제 </vt:lpstr>
      <vt:lpstr>3. 교단 3대말 4대의 문화분과 핵심과제</vt:lpstr>
      <vt:lpstr>슬라이드 14</vt:lpstr>
      <vt:lpstr>슬라이드 15</vt:lpstr>
      <vt:lpstr>슬라이드 16</vt:lpstr>
      <vt:lpstr>슬라이드 17</vt:lpstr>
      <vt:lpstr>4. 맺음말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원불교 문화교화 활성화 방안</dc:title>
  <dc:creator>woncat</dc:creator>
  <cp:lastModifiedBy>woncat</cp:lastModifiedBy>
  <cp:revision>76</cp:revision>
  <dcterms:created xsi:type="dcterms:W3CDTF">2018-01-08T00:39:28Z</dcterms:created>
  <dcterms:modified xsi:type="dcterms:W3CDTF">2018-06-21T02:52:56Z</dcterms:modified>
</cp:coreProperties>
</file>