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5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64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2338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6832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5230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3733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691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699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9924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8144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418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5580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6619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5917-F576-4297-9809-97905F24ED67}" type="datetimeFigureOut">
              <a:rPr lang="ko-KR" altLang="en-US" smtClean="0"/>
              <a:t>2025-05-12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A34B0-04EC-4A66-9175-E3BF5C31DC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771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2" name="그림 7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416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630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019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18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83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23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665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14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15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746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528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254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944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679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6329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98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41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253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195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616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83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와이드스크린</PresentationFormat>
  <Paragraphs>0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4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2025-05-12T02:32:04Z</dcterms:created>
  <dcterms:modified xsi:type="dcterms:W3CDTF">2025-05-12T02:33:25Z</dcterms:modified>
</cp:coreProperties>
</file>