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5" r:id="rId27"/>
    <p:sldId id="287" r:id="rId28"/>
    <p:sldId id="288" r:id="rId29"/>
    <p:sldId id="283" r:id="rId30"/>
    <p:sldId id="289" r:id="rId31"/>
    <p:sldId id="290" r:id="rId32"/>
    <p:sldId id="291" r:id="rId33"/>
    <p:sldId id="292" r:id="rId34"/>
    <p:sldId id="301" r:id="rId35"/>
    <p:sldId id="293" r:id="rId36"/>
    <p:sldId id="294" r:id="rId37"/>
    <p:sldId id="305" r:id="rId38"/>
    <p:sldId id="295" r:id="rId39"/>
    <p:sldId id="296" r:id="rId40"/>
    <p:sldId id="304" r:id="rId41"/>
    <p:sldId id="306" r:id="rId42"/>
    <p:sldId id="298" r:id="rId43"/>
    <p:sldId id="299" r:id="rId44"/>
    <p:sldId id="300" r:id="rId45"/>
    <p:sldId id="297" r:id="rId46"/>
    <p:sldId id="302" r:id="rId47"/>
    <p:sldId id="303" r:id="rId4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746" autoAdjust="0"/>
  </p:normalViewPr>
  <p:slideViewPr>
    <p:cSldViewPr>
      <p:cViewPr varScale="1">
        <p:scale>
          <a:sx n="68" d="100"/>
          <a:sy n="68" d="100"/>
        </p:scale>
        <p:origin x="-8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FEB8EB-582E-43F9-AF2C-68B3ABCAF418}" type="doc">
      <dgm:prSet loTypeId="urn:microsoft.com/office/officeart/2005/8/layout/vList4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4A15B694-ED45-4F89-8380-D0C38E6DEDA6}">
      <dgm:prSet phldrT="[텍스트]" custT="1"/>
      <dgm:spPr/>
      <dgm:t>
        <a:bodyPr/>
        <a:lstStyle/>
        <a:p>
          <a:pPr latinLnBrk="1"/>
          <a:r>
            <a:rPr lang="ko-KR" altLang="en-US" sz="3200" dirty="0" smtClean="0">
              <a:solidFill>
                <a:schemeClr val="tx1"/>
              </a:solidFill>
            </a:rPr>
            <a:t>육군     </a:t>
          </a:r>
          <a:r>
            <a:rPr lang="en-US" altLang="ko-KR" sz="3200" dirty="0" smtClean="0">
              <a:solidFill>
                <a:srgbClr val="C00000"/>
              </a:solidFill>
            </a:rPr>
            <a:t>56</a:t>
          </a:r>
          <a:r>
            <a:rPr lang="ko-KR" altLang="en-US" sz="3200" dirty="0" err="1" smtClean="0">
              <a:solidFill>
                <a:srgbClr val="C00000"/>
              </a:solidFill>
            </a:rPr>
            <a:t>만명</a:t>
          </a:r>
          <a:endParaRPr lang="ko-KR" altLang="en-US" sz="3200" dirty="0">
            <a:solidFill>
              <a:schemeClr val="tx1"/>
            </a:solidFill>
          </a:endParaRPr>
        </a:p>
      </dgm:t>
    </dgm:pt>
    <dgm:pt modelId="{EE594E1B-6B6C-4DF4-9456-286667AF595B}" type="parTrans" cxnId="{260512C1-40C0-42EF-9A54-4EFE12AAC6D4}">
      <dgm:prSet/>
      <dgm:spPr/>
      <dgm:t>
        <a:bodyPr/>
        <a:lstStyle/>
        <a:p>
          <a:pPr latinLnBrk="1"/>
          <a:endParaRPr lang="ko-KR" altLang="en-US"/>
        </a:p>
      </dgm:t>
    </dgm:pt>
    <dgm:pt modelId="{3BD5B914-D7DD-49D1-A759-AF5F74C9A10E}" type="sibTrans" cxnId="{260512C1-40C0-42EF-9A54-4EFE12AAC6D4}">
      <dgm:prSet/>
      <dgm:spPr/>
      <dgm:t>
        <a:bodyPr/>
        <a:lstStyle/>
        <a:p>
          <a:pPr latinLnBrk="1"/>
          <a:endParaRPr lang="ko-KR" altLang="en-US"/>
        </a:p>
      </dgm:t>
    </dgm:pt>
    <dgm:pt modelId="{13F3DE24-E455-4C8C-9DBA-98A4EDD32E77}">
      <dgm:prSet phldrT="[텍스트]" custT="1"/>
      <dgm:spPr/>
      <dgm:t>
        <a:bodyPr/>
        <a:lstStyle/>
        <a:p>
          <a:pPr latinLnBrk="1"/>
          <a:r>
            <a:rPr lang="ko-KR" altLang="en-US" sz="3200" dirty="0" smtClean="0">
              <a:solidFill>
                <a:schemeClr val="tx1"/>
              </a:solidFill>
            </a:rPr>
            <a:t>해군     </a:t>
          </a:r>
          <a:r>
            <a:rPr lang="en-US" altLang="ko-KR" sz="3200" dirty="0" smtClean="0">
              <a:solidFill>
                <a:srgbClr val="C00000"/>
              </a:solidFill>
            </a:rPr>
            <a:t>4</a:t>
          </a:r>
          <a:r>
            <a:rPr lang="ko-KR" altLang="en-US" sz="3200" dirty="0" smtClean="0">
              <a:solidFill>
                <a:srgbClr val="C00000"/>
              </a:solidFill>
            </a:rPr>
            <a:t>만 </a:t>
          </a:r>
          <a:r>
            <a:rPr lang="en-US" altLang="ko-KR" sz="3200" dirty="0" smtClean="0">
              <a:solidFill>
                <a:srgbClr val="C00000"/>
              </a:solidFill>
            </a:rPr>
            <a:t>1000</a:t>
          </a:r>
          <a:r>
            <a:rPr lang="ko-KR" altLang="en-US" sz="3200" dirty="0" smtClean="0">
              <a:solidFill>
                <a:srgbClr val="C00000"/>
              </a:solidFill>
            </a:rPr>
            <a:t>명</a:t>
          </a:r>
          <a:endParaRPr lang="ko-KR" altLang="en-US" sz="3200" dirty="0">
            <a:solidFill>
              <a:schemeClr val="tx1"/>
            </a:solidFill>
          </a:endParaRPr>
        </a:p>
      </dgm:t>
    </dgm:pt>
    <dgm:pt modelId="{C123FB52-C6DE-44E9-9F47-0B9F8097625A}" type="parTrans" cxnId="{1DEA4D35-160C-45EF-A510-E6E68E831D0A}">
      <dgm:prSet/>
      <dgm:spPr/>
      <dgm:t>
        <a:bodyPr/>
        <a:lstStyle/>
        <a:p>
          <a:pPr latinLnBrk="1"/>
          <a:endParaRPr lang="ko-KR" altLang="en-US"/>
        </a:p>
      </dgm:t>
    </dgm:pt>
    <dgm:pt modelId="{628E388F-DEA9-4A8B-A4A2-726E58FE6279}" type="sibTrans" cxnId="{1DEA4D35-160C-45EF-A510-E6E68E831D0A}">
      <dgm:prSet/>
      <dgm:spPr/>
      <dgm:t>
        <a:bodyPr/>
        <a:lstStyle/>
        <a:p>
          <a:pPr latinLnBrk="1"/>
          <a:endParaRPr lang="ko-KR" altLang="en-US"/>
        </a:p>
      </dgm:t>
    </dgm:pt>
    <dgm:pt modelId="{E0669C4C-0BB5-4434-A088-1A2BCD4AA892}">
      <dgm:prSet phldrT="[텍스트]" custT="1"/>
      <dgm:spPr/>
      <dgm:t>
        <a:bodyPr/>
        <a:lstStyle/>
        <a:p>
          <a:pPr latinLnBrk="1"/>
          <a:r>
            <a:rPr lang="ko-KR" altLang="en-US" sz="3200" dirty="0" smtClean="0">
              <a:solidFill>
                <a:schemeClr val="tx1"/>
              </a:solidFill>
            </a:rPr>
            <a:t>공군     </a:t>
          </a:r>
          <a:r>
            <a:rPr lang="en-US" altLang="ko-KR" sz="3200" dirty="0" smtClean="0">
              <a:solidFill>
                <a:srgbClr val="C00000"/>
              </a:solidFill>
            </a:rPr>
            <a:t>6</a:t>
          </a:r>
          <a:r>
            <a:rPr lang="ko-KR" altLang="en-US" sz="3200" dirty="0" smtClean="0">
              <a:solidFill>
                <a:srgbClr val="C00000"/>
              </a:solidFill>
            </a:rPr>
            <a:t>만 </a:t>
          </a:r>
          <a:r>
            <a:rPr lang="en-US" altLang="ko-KR" sz="3200" dirty="0" smtClean="0">
              <a:solidFill>
                <a:srgbClr val="C00000"/>
              </a:solidFill>
            </a:rPr>
            <a:t>4000</a:t>
          </a:r>
          <a:r>
            <a:rPr lang="ko-KR" altLang="en-US" sz="3200" dirty="0" smtClean="0">
              <a:solidFill>
                <a:srgbClr val="C00000"/>
              </a:solidFill>
            </a:rPr>
            <a:t>명</a:t>
          </a:r>
          <a:endParaRPr lang="ko-KR" altLang="en-US" sz="3200" dirty="0">
            <a:solidFill>
              <a:schemeClr val="tx1"/>
            </a:solidFill>
          </a:endParaRPr>
        </a:p>
      </dgm:t>
    </dgm:pt>
    <dgm:pt modelId="{25CBCB7F-37EA-42CD-9034-A8D824726DBF}" type="parTrans" cxnId="{DBF2D586-EB80-45ED-956C-E7567A37A510}">
      <dgm:prSet/>
      <dgm:spPr/>
      <dgm:t>
        <a:bodyPr/>
        <a:lstStyle/>
        <a:p>
          <a:pPr latinLnBrk="1"/>
          <a:endParaRPr lang="ko-KR" altLang="en-US"/>
        </a:p>
      </dgm:t>
    </dgm:pt>
    <dgm:pt modelId="{A127DEF0-E379-40E0-B472-8B803D3B8A83}" type="sibTrans" cxnId="{DBF2D586-EB80-45ED-956C-E7567A37A510}">
      <dgm:prSet/>
      <dgm:spPr/>
      <dgm:t>
        <a:bodyPr/>
        <a:lstStyle/>
        <a:p>
          <a:pPr latinLnBrk="1"/>
          <a:endParaRPr lang="ko-KR" altLang="en-US"/>
        </a:p>
      </dgm:t>
    </dgm:pt>
    <dgm:pt modelId="{2EA202DD-56BA-4487-9BCD-64AA889D4F35}">
      <dgm:prSet phldrT="[텍스트]" custT="1"/>
      <dgm:spPr/>
      <dgm:t>
        <a:bodyPr/>
        <a:lstStyle/>
        <a:p>
          <a:pPr latinLnBrk="1"/>
          <a:r>
            <a:rPr lang="ko-KR" altLang="en-US" sz="3200" dirty="0" smtClean="0">
              <a:solidFill>
                <a:schemeClr val="tx1"/>
              </a:solidFill>
            </a:rPr>
            <a:t>해병대  </a:t>
          </a:r>
          <a:r>
            <a:rPr lang="en-US" altLang="ko-KR" sz="3200" dirty="0" smtClean="0">
              <a:solidFill>
                <a:srgbClr val="C00000"/>
              </a:solidFill>
            </a:rPr>
            <a:t>2</a:t>
          </a:r>
          <a:r>
            <a:rPr lang="ko-KR" altLang="en-US" sz="3200" dirty="0" smtClean="0">
              <a:solidFill>
                <a:srgbClr val="C00000"/>
              </a:solidFill>
            </a:rPr>
            <a:t>만 </a:t>
          </a:r>
          <a:r>
            <a:rPr lang="en-US" altLang="ko-KR" sz="3200" dirty="0" smtClean="0">
              <a:solidFill>
                <a:srgbClr val="C00000"/>
              </a:solidFill>
            </a:rPr>
            <a:t>4000</a:t>
          </a:r>
          <a:r>
            <a:rPr lang="ko-KR" altLang="en-US" sz="3200" dirty="0" smtClean="0">
              <a:solidFill>
                <a:srgbClr val="C00000"/>
              </a:solidFill>
            </a:rPr>
            <a:t>명</a:t>
          </a:r>
          <a:endParaRPr lang="ko-KR" altLang="en-US" sz="3200" dirty="0">
            <a:solidFill>
              <a:schemeClr val="tx1"/>
            </a:solidFill>
          </a:endParaRPr>
        </a:p>
      </dgm:t>
    </dgm:pt>
    <dgm:pt modelId="{45B56259-3624-4BF9-A96E-B757D326B48C}" type="parTrans" cxnId="{6A69216C-9D73-4539-96BC-CE7F4DDF4A39}">
      <dgm:prSet/>
      <dgm:spPr/>
      <dgm:t>
        <a:bodyPr/>
        <a:lstStyle/>
        <a:p>
          <a:pPr latinLnBrk="1"/>
          <a:endParaRPr lang="ko-KR" altLang="en-US"/>
        </a:p>
      </dgm:t>
    </dgm:pt>
    <dgm:pt modelId="{2A77F4D0-213B-49F3-A1A7-4AACC37882C5}" type="sibTrans" cxnId="{6A69216C-9D73-4539-96BC-CE7F4DDF4A39}">
      <dgm:prSet/>
      <dgm:spPr/>
      <dgm:t>
        <a:bodyPr/>
        <a:lstStyle/>
        <a:p>
          <a:pPr latinLnBrk="1"/>
          <a:endParaRPr lang="ko-KR" altLang="en-US"/>
        </a:p>
      </dgm:t>
    </dgm:pt>
    <dgm:pt modelId="{98100DF1-4638-46A6-AA10-A38E2D4ED5F0}" type="pres">
      <dgm:prSet presAssocID="{7BFEB8EB-582E-43F9-AF2C-68B3ABCAF41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02D4E15-B45A-4DA8-8F5C-F6C3CC9BBDA4}" type="pres">
      <dgm:prSet presAssocID="{4A15B694-ED45-4F89-8380-D0C38E6DEDA6}" presName="comp" presStyleCnt="0"/>
      <dgm:spPr/>
    </dgm:pt>
    <dgm:pt modelId="{4B57CCBB-325A-4926-A61C-4A1C2B5C1F21}" type="pres">
      <dgm:prSet presAssocID="{4A15B694-ED45-4F89-8380-D0C38E6DEDA6}" presName="box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3D87079-46D3-4F62-BA4B-59406D9B029B}" type="pres">
      <dgm:prSet presAssocID="{4A15B694-ED45-4F89-8380-D0C38E6DEDA6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8BEC39A-41F9-49D4-A026-0DEF6E4616ED}" type="pres">
      <dgm:prSet presAssocID="{4A15B694-ED45-4F89-8380-D0C38E6DEDA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6D233D8-4578-40B0-8059-74E98A44ECD0}" type="pres">
      <dgm:prSet presAssocID="{3BD5B914-D7DD-49D1-A759-AF5F74C9A10E}" presName="spacer" presStyleCnt="0"/>
      <dgm:spPr/>
    </dgm:pt>
    <dgm:pt modelId="{381D39D3-A704-4FF8-9A9A-B84706B4A4A7}" type="pres">
      <dgm:prSet presAssocID="{13F3DE24-E455-4C8C-9DBA-98A4EDD32E77}" presName="comp" presStyleCnt="0"/>
      <dgm:spPr/>
    </dgm:pt>
    <dgm:pt modelId="{B9FCDE3C-07CE-46E3-B79E-BE36F061F8B1}" type="pres">
      <dgm:prSet presAssocID="{13F3DE24-E455-4C8C-9DBA-98A4EDD32E77}" presName="box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22557563-79A2-49D6-A7D5-C26B50F35EC6}" type="pres">
      <dgm:prSet presAssocID="{13F3DE24-E455-4C8C-9DBA-98A4EDD32E77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6AC3F29-6DFB-4A41-B23B-5B879238C3C4}" type="pres">
      <dgm:prSet presAssocID="{13F3DE24-E455-4C8C-9DBA-98A4EDD32E77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7756262-55B4-4A81-854E-8C301A156A69}" type="pres">
      <dgm:prSet presAssocID="{628E388F-DEA9-4A8B-A4A2-726E58FE6279}" presName="spacer" presStyleCnt="0"/>
      <dgm:spPr/>
    </dgm:pt>
    <dgm:pt modelId="{4BE7D524-0C32-419F-A64D-A26BE2B26FD1}" type="pres">
      <dgm:prSet presAssocID="{E0669C4C-0BB5-4434-A088-1A2BCD4AA892}" presName="comp" presStyleCnt="0"/>
      <dgm:spPr/>
    </dgm:pt>
    <dgm:pt modelId="{8817FF3B-59C8-433B-B1FB-0F26A659092E}" type="pres">
      <dgm:prSet presAssocID="{E0669C4C-0BB5-4434-A088-1A2BCD4AA892}" presName="box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3D6C3379-0934-462C-901E-24A7743E8230}" type="pres">
      <dgm:prSet presAssocID="{E0669C4C-0BB5-4434-A088-1A2BCD4AA892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820BE3E-2194-4480-B40F-7C15289BB6E3}" type="pres">
      <dgm:prSet presAssocID="{E0669C4C-0BB5-4434-A088-1A2BCD4AA892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38B0D58-9499-47B2-9D6E-A9E9782B0E28}" type="pres">
      <dgm:prSet presAssocID="{A127DEF0-E379-40E0-B472-8B803D3B8A83}" presName="spacer" presStyleCnt="0"/>
      <dgm:spPr/>
    </dgm:pt>
    <dgm:pt modelId="{28A91967-C05A-40DC-934E-A478017BA521}" type="pres">
      <dgm:prSet presAssocID="{2EA202DD-56BA-4487-9BCD-64AA889D4F35}" presName="comp" presStyleCnt="0"/>
      <dgm:spPr/>
    </dgm:pt>
    <dgm:pt modelId="{A17460E4-C983-41B3-85EA-A3B8B7DF9734}" type="pres">
      <dgm:prSet presAssocID="{2EA202DD-56BA-4487-9BCD-64AA889D4F35}" presName="box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CC6408A4-B90F-4827-B2E8-190ADF2CD8A4}" type="pres">
      <dgm:prSet presAssocID="{2EA202DD-56BA-4487-9BCD-64AA889D4F35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F7CAAF5E-2CDB-464B-BA2B-F5B4853C6D24}" type="pres">
      <dgm:prSet presAssocID="{2EA202DD-56BA-4487-9BCD-64AA889D4F3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60512C1-40C0-42EF-9A54-4EFE12AAC6D4}" srcId="{7BFEB8EB-582E-43F9-AF2C-68B3ABCAF418}" destId="{4A15B694-ED45-4F89-8380-D0C38E6DEDA6}" srcOrd="0" destOrd="0" parTransId="{EE594E1B-6B6C-4DF4-9456-286667AF595B}" sibTransId="{3BD5B914-D7DD-49D1-A759-AF5F74C9A10E}"/>
    <dgm:cxn modelId="{1DEA4D35-160C-45EF-A510-E6E68E831D0A}" srcId="{7BFEB8EB-582E-43F9-AF2C-68B3ABCAF418}" destId="{13F3DE24-E455-4C8C-9DBA-98A4EDD32E77}" srcOrd="1" destOrd="0" parTransId="{C123FB52-C6DE-44E9-9F47-0B9F8097625A}" sibTransId="{628E388F-DEA9-4A8B-A4A2-726E58FE6279}"/>
    <dgm:cxn modelId="{6A69216C-9D73-4539-96BC-CE7F4DDF4A39}" srcId="{7BFEB8EB-582E-43F9-AF2C-68B3ABCAF418}" destId="{2EA202DD-56BA-4487-9BCD-64AA889D4F35}" srcOrd="3" destOrd="0" parTransId="{45B56259-3624-4BF9-A96E-B757D326B48C}" sibTransId="{2A77F4D0-213B-49F3-A1A7-4AACC37882C5}"/>
    <dgm:cxn modelId="{DC81C732-F7CE-4A60-A233-1E72E526A5D9}" type="presOf" srcId="{E0669C4C-0BB5-4434-A088-1A2BCD4AA892}" destId="{8817FF3B-59C8-433B-B1FB-0F26A659092E}" srcOrd="0" destOrd="0" presId="urn:microsoft.com/office/officeart/2005/8/layout/vList4"/>
    <dgm:cxn modelId="{53C58DD2-D6E5-434E-9547-462F30BB0F75}" type="presOf" srcId="{4A15B694-ED45-4F89-8380-D0C38E6DEDA6}" destId="{18BEC39A-41F9-49D4-A026-0DEF6E4616ED}" srcOrd="1" destOrd="0" presId="urn:microsoft.com/office/officeart/2005/8/layout/vList4"/>
    <dgm:cxn modelId="{A488E339-4215-4ABA-9B0E-4344C440FFD6}" type="presOf" srcId="{2EA202DD-56BA-4487-9BCD-64AA889D4F35}" destId="{F7CAAF5E-2CDB-464B-BA2B-F5B4853C6D24}" srcOrd="1" destOrd="0" presId="urn:microsoft.com/office/officeart/2005/8/layout/vList4"/>
    <dgm:cxn modelId="{40B95CA2-D2D0-467A-BC4A-5F6C34E84030}" type="presOf" srcId="{7BFEB8EB-582E-43F9-AF2C-68B3ABCAF418}" destId="{98100DF1-4638-46A6-AA10-A38E2D4ED5F0}" srcOrd="0" destOrd="0" presId="urn:microsoft.com/office/officeart/2005/8/layout/vList4"/>
    <dgm:cxn modelId="{B6B0377F-A597-4D53-B595-C45F7C53DF93}" type="presOf" srcId="{E0669C4C-0BB5-4434-A088-1A2BCD4AA892}" destId="{D820BE3E-2194-4480-B40F-7C15289BB6E3}" srcOrd="1" destOrd="0" presId="urn:microsoft.com/office/officeart/2005/8/layout/vList4"/>
    <dgm:cxn modelId="{D0761920-E6A7-452D-8F41-0A2ED50A0A21}" type="presOf" srcId="{2EA202DD-56BA-4487-9BCD-64AA889D4F35}" destId="{A17460E4-C983-41B3-85EA-A3B8B7DF9734}" srcOrd="0" destOrd="0" presId="urn:microsoft.com/office/officeart/2005/8/layout/vList4"/>
    <dgm:cxn modelId="{B6B5A795-D0D0-46D8-9EAD-452467833EDE}" type="presOf" srcId="{13F3DE24-E455-4C8C-9DBA-98A4EDD32E77}" destId="{B6AC3F29-6DFB-4A41-B23B-5B879238C3C4}" srcOrd="1" destOrd="0" presId="urn:microsoft.com/office/officeart/2005/8/layout/vList4"/>
    <dgm:cxn modelId="{DBF2D586-EB80-45ED-956C-E7567A37A510}" srcId="{7BFEB8EB-582E-43F9-AF2C-68B3ABCAF418}" destId="{E0669C4C-0BB5-4434-A088-1A2BCD4AA892}" srcOrd="2" destOrd="0" parTransId="{25CBCB7F-37EA-42CD-9034-A8D824726DBF}" sibTransId="{A127DEF0-E379-40E0-B472-8B803D3B8A83}"/>
    <dgm:cxn modelId="{5B3FF05B-3303-4553-AFF3-0AE8EC450A25}" type="presOf" srcId="{13F3DE24-E455-4C8C-9DBA-98A4EDD32E77}" destId="{B9FCDE3C-07CE-46E3-B79E-BE36F061F8B1}" srcOrd="0" destOrd="0" presId="urn:microsoft.com/office/officeart/2005/8/layout/vList4"/>
    <dgm:cxn modelId="{BA246697-ABE9-41F5-AF39-B61AC4A223A7}" type="presOf" srcId="{4A15B694-ED45-4F89-8380-D0C38E6DEDA6}" destId="{4B57CCBB-325A-4926-A61C-4A1C2B5C1F21}" srcOrd="0" destOrd="0" presId="urn:microsoft.com/office/officeart/2005/8/layout/vList4"/>
    <dgm:cxn modelId="{ED3BD105-AACA-41E7-81A6-7CD261CB37E9}" type="presParOf" srcId="{98100DF1-4638-46A6-AA10-A38E2D4ED5F0}" destId="{A02D4E15-B45A-4DA8-8F5C-F6C3CC9BBDA4}" srcOrd="0" destOrd="0" presId="urn:microsoft.com/office/officeart/2005/8/layout/vList4"/>
    <dgm:cxn modelId="{D3EF039D-BC92-40CF-B277-ABABF5712B81}" type="presParOf" srcId="{A02D4E15-B45A-4DA8-8F5C-F6C3CC9BBDA4}" destId="{4B57CCBB-325A-4926-A61C-4A1C2B5C1F21}" srcOrd="0" destOrd="0" presId="urn:microsoft.com/office/officeart/2005/8/layout/vList4"/>
    <dgm:cxn modelId="{8AD9B9B6-4FB1-4970-A89D-C53382E4E06C}" type="presParOf" srcId="{A02D4E15-B45A-4DA8-8F5C-F6C3CC9BBDA4}" destId="{F3D87079-46D3-4F62-BA4B-59406D9B029B}" srcOrd="1" destOrd="0" presId="urn:microsoft.com/office/officeart/2005/8/layout/vList4"/>
    <dgm:cxn modelId="{7A1BA8F5-8C39-4F45-9DEF-A4DAFBDF1C86}" type="presParOf" srcId="{A02D4E15-B45A-4DA8-8F5C-F6C3CC9BBDA4}" destId="{18BEC39A-41F9-49D4-A026-0DEF6E4616ED}" srcOrd="2" destOrd="0" presId="urn:microsoft.com/office/officeart/2005/8/layout/vList4"/>
    <dgm:cxn modelId="{F600027B-B61D-498E-B02E-8F26C29A4C86}" type="presParOf" srcId="{98100DF1-4638-46A6-AA10-A38E2D4ED5F0}" destId="{16D233D8-4578-40B0-8059-74E98A44ECD0}" srcOrd="1" destOrd="0" presId="urn:microsoft.com/office/officeart/2005/8/layout/vList4"/>
    <dgm:cxn modelId="{48FDD4E0-6267-48BA-BC68-32270EE9F91E}" type="presParOf" srcId="{98100DF1-4638-46A6-AA10-A38E2D4ED5F0}" destId="{381D39D3-A704-4FF8-9A9A-B84706B4A4A7}" srcOrd="2" destOrd="0" presId="urn:microsoft.com/office/officeart/2005/8/layout/vList4"/>
    <dgm:cxn modelId="{26582E87-02BE-470B-96A5-6C569FE2B47E}" type="presParOf" srcId="{381D39D3-A704-4FF8-9A9A-B84706B4A4A7}" destId="{B9FCDE3C-07CE-46E3-B79E-BE36F061F8B1}" srcOrd="0" destOrd="0" presId="urn:microsoft.com/office/officeart/2005/8/layout/vList4"/>
    <dgm:cxn modelId="{95D2603A-DBA9-4BF1-B62B-35CCA2A28584}" type="presParOf" srcId="{381D39D3-A704-4FF8-9A9A-B84706B4A4A7}" destId="{22557563-79A2-49D6-A7D5-C26B50F35EC6}" srcOrd="1" destOrd="0" presId="urn:microsoft.com/office/officeart/2005/8/layout/vList4"/>
    <dgm:cxn modelId="{ED808B7D-754F-47D1-B376-575ECC667925}" type="presParOf" srcId="{381D39D3-A704-4FF8-9A9A-B84706B4A4A7}" destId="{B6AC3F29-6DFB-4A41-B23B-5B879238C3C4}" srcOrd="2" destOrd="0" presId="urn:microsoft.com/office/officeart/2005/8/layout/vList4"/>
    <dgm:cxn modelId="{44A0F3AB-0D3A-472E-9F62-0C73CEA95431}" type="presParOf" srcId="{98100DF1-4638-46A6-AA10-A38E2D4ED5F0}" destId="{87756262-55B4-4A81-854E-8C301A156A69}" srcOrd="3" destOrd="0" presId="urn:microsoft.com/office/officeart/2005/8/layout/vList4"/>
    <dgm:cxn modelId="{AC87C0A7-D730-4AB9-9523-807675FC9E92}" type="presParOf" srcId="{98100DF1-4638-46A6-AA10-A38E2D4ED5F0}" destId="{4BE7D524-0C32-419F-A64D-A26BE2B26FD1}" srcOrd="4" destOrd="0" presId="urn:microsoft.com/office/officeart/2005/8/layout/vList4"/>
    <dgm:cxn modelId="{485E916D-BC4E-4DC0-8F7A-FEA9552DC4F8}" type="presParOf" srcId="{4BE7D524-0C32-419F-A64D-A26BE2B26FD1}" destId="{8817FF3B-59C8-433B-B1FB-0F26A659092E}" srcOrd="0" destOrd="0" presId="urn:microsoft.com/office/officeart/2005/8/layout/vList4"/>
    <dgm:cxn modelId="{021140EA-CB12-45AF-836D-3450A72EC3C2}" type="presParOf" srcId="{4BE7D524-0C32-419F-A64D-A26BE2B26FD1}" destId="{3D6C3379-0934-462C-901E-24A7743E8230}" srcOrd="1" destOrd="0" presId="urn:microsoft.com/office/officeart/2005/8/layout/vList4"/>
    <dgm:cxn modelId="{A41E2348-C169-4727-AA69-8A11C190C095}" type="presParOf" srcId="{4BE7D524-0C32-419F-A64D-A26BE2B26FD1}" destId="{D820BE3E-2194-4480-B40F-7C15289BB6E3}" srcOrd="2" destOrd="0" presId="urn:microsoft.com/office/officeart/2005/8/layout/vList4"/>
    <dgm:cxn modelId="{3AA44DB9-3376-4665-9788-37413A4CC992}" type="presParOf" srcId="{98100DF1-4638-46A6-AA10-A38E2D4ED5F0}" destId="{638B0D58-9499-47B2-9D6E-A9E9782B0E28}" srcOrd="5" destOrd="0" presId="urn:microsoft.com/office/officeart/2005/8/layout/vList4"/>
    <dgm:cxn modelId="{A667F787-9DC6-4C43-B958-4DD8007AE103}" type="presParOf" srcId="{98100DF1-4638-46A6-AA10-A38E2D4ED5F0}" destId="{28A91967-C05A-40DC-934E-A478017BA521}" srcOrd="6" destOrd="0" presId="urn:microsoft.com/office/officeart/2005/8/layout/vList4"/>
    <dgm:cxn modelId="{CFE91C61-B0A5-4134-83D2-0A01868FCA41}" type="presParOf" srcId="{28A91967-C05A-40DC-934E-A478017BA521}" destId="{A17460E4-C983-41B3-85EA-A3B8B7DF9734}" srcOrd="0" destOrd="0" presId="urn:microsoft.com/office/officeart/2005/8/layout/vList4"/>
    <dgm:cxn modelId="{F7F62BE4-D1EF-4727-AD5F-1E98AB388BDA}" type="presParOf" srcId="{28A91967-C05A-40DC-934E-A478017BA521}" destId="{CC6408A4-B90F-4827-B2E8-190ADF2CD8A4}" srcOrd="1" destOrd="0" presId="urn:microsoft.com/office/officeart/2005/8/layout/vList4"/>
    <dgm:cxn modelId="{5952B6F2-108A-419D-9B7D-D38435D3343D}" type="presParOf" srcId="{28A91967-C05A-40DC-934E-A478017BA521}" destId="{F7CAAF5E-2CDB-464B-BA2B-F5B4853C6D2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E81408-481E-4392-9B20-72414377C7B6}" type="doc">
      <dgm:prSet loTypeId="urn:microsoft.com/office/officeart/2005/8/layout/pyramid1" loCatId="pyramid" qsTypeId="urn:microsoft.com/office/officeart/2005/8/quickstyle/simple1" qsCatId="simple" csTypeId="urn:microsoft.com/office/officeart/2005/8/colors/colorful1" csCatId="colorful" phldr="1"/>
      <dgm:spPr/>
    </dgm:pt>
    <dgm:pt modelId="{17B7A079-30C4-4C7C-A097-7EA06342C113}">
      <dgm:prSet phldrT="[텍스트]" custT="1"/>
      <dgm:spPr/>
      <dgm:t>
        <a:bodyPr/>
        <a:lstStyle/>
        <a:p>
          <a:pPr latinLnBrk="1"/>
          <a:endParaRPr lang="en-US" altLang="ko-KR" sz="4000" dirty="0" smtClean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  <a:p>
          <a:pPr latinLnBrk="1"/>
          <a:r>
            <a:rPr lang="ko-KR" altLang="en-US" sz="4000" dirty="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rPr>
            <a:t>장교</a:t>
          </a:r>
          <a:endParaRPr lang="ko-KR" altLang="en-US" sz="4000" dirty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</dgm:t>
    </dgm:pt>
    <dgm:pt modelId="{85325690-508F-4ED9-BAEB-02B1DC1F9F64}" type="parTrans" cxnId="{87AD585D-5F10-431A-8EC0-A080A2593683}">
      <dgm:prSet/>
      <dgm:spPr/>
      <dgm:t>
        <a:bodyPr/>
        <a:lstStyle/>
        <a:p>
          <a:pPr latinLnBrk="1"/>
          <a:endParaRPr lang="ko-KR" altLang="en-US"/>
        </a:p>
      </dgm:t>
    </dgm:pt>
    <dgm:pt modelId="{647FCEBB-4570-4777-8682-9462F66345D2}" type="sibTrans" cxnId="{87AD585D-5F10-431A-8EC0-A080A2593683}">
      <dgm:prSet/>
      <dgm:spPr/>
      <dgm:t>
        <a:bodyPr/>
        <a:lstStyle/>
        <a:p>
          <a:pPr latinLnBrk="1"/>
          <a:endParaRPr lang="ko-KR" altLang="en-US"/>
        </a:p>
      </dgm:t>
    </dgm:pt>
    <dgm:pt modelId="{7F9B6374-1F00-4D78-9D8B-C660C7C80A88}">
      <dgm:prSet phldrT="[텍스트]" custT="1"/>
      <dgm:spPr/>
      <dgm:t>
        <a:bodyPr/>
        <a:lstStyle/>
        <a:p>
          <a:pPr latinLnBrk="1"/>
          <a:r>
            <a:rPr lang="ko-KR" altLang="en-US" sz="4000" dirty="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rPr>
            <a:t>병사</a:t>
          </a:r>
          <a:endParaRPr lang="ko-KR" altLang="en-US" sz="4000" dirty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</dgm:t>
    </dgm:pt>
    <dgm:pt modelId="{49193308-E1D4-4851-A0F3-CD0361E5ABC5}" type="parTrans" cxnId="{85444FA1-E49A-440D-B458-760EFCF1AD0D}">
      <dgm:prSet/>
      <dgm:spPr/>
      <dgm:t>
        <a:bodyPr/>
        <a:lstStyle/>
        <a:p>
          <a:pPr latinLnBrk="1"/>
          <a:endParaRPr lang="ko-KR" altLang="en-US"/>
        </a:p>
      </dgm:t>
    </dgm:pt>
    <dgm:pt modelId="{1F51FD8B-BAC3-49C6-A2B8-8B8F9F5EC6DD}" type="sibTrans" cxnId="{85444FA1-E49A-440D-B458-760EFCF1AD0D}">
      <dgm:prSet/>
      <dgm:spPr/>
      <dgm:t>
        <a:bodyPr/>
        <a:lstStyle/>
        <a:p>
          <a:pPr latinLnBrk="1"/>
          <a:endParaRPr lang="ko-KR" altLang="en-US"/>
        </a:p>
      </dgm:t>
    </dgm:pt>
    <dgm:pt modelId="{505D4CE4-4844-4282-AF19-AE300B98DE84}">
      <dgm:prSet phldrT="[텍스트]" custT="1"/>
      <dgm:spPr/>
      <dgm:t>
        <a:bodyPr/>
        <a:lstStyle/>
        <a:p>
          <a:pPr latinLnBrk="1"/>
          <a:r>
            <a:rPr lang="ko-KR" altLang="en-US" sz="400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rPr>
            <a:t>부사관</a:t>
          </a:r>
          <a:endParaRPr lang="ko-KR" altLang="en-US" sz="4000" dirty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</dgm:t>
    </dgm:pt>
    <dgm:pt modelId="{4E77EDD8-1D34-44D6-9642-84FD44B9C8D7}" type="parTrans" cxnId="{D8E08EA7-C735-467D-AC13-B1A856B44C7C}">
      <dgm:prSet/>
      <dgm:spPr/>
    </dgm:pt>
    <dgm:pt modelId="{6E8FE99C-9A87-4DC4-A26A-68AA9DAA3968}" type="sibTrans" cxnId="{D8E08EA7-C735-467D-AC13-B1A856B44C7C}">
      <dgm:prSet/>
      <dgm:spPr/>
    </dgm:pt>
    <dgm:pt modelId="{9C89A815-119C-4212-90E5-280CC46CE33F}" type="pres">
      <dgm:prSet presAssocID="{32E81408-481E-4392-9B20-72414377C7B6}" presName="Name0" presStyleCnt="0">
        <dgm:presLayoutVars>
          <dgm:dir/>
          <dgm:animLvl val="lvl"/>
          <dgm:resizeHandles val="exact"/>
        </dgm:presLayoutVars>
      </dgm:prSet>
      <dgm:spPr/>
    </dgm:pt>
    <dgm:pt modelId="{06427B19-1628-4487-A1FC-84ED78381D46}" type="pres">
      <dgm:prSet presAssocID="{17B7A079-30C4-4C7C-A097-7EA06342C113}" presName="Name8" presStyleCnt="0"/>
      <dgm:spPr/>
    </dgm:pt>
    <dgm:pt modelId="{EC309243-7B2E-4E03-A071-EA33A0A4CE13}" type="pres">
      <dgm:prSet presAssocID="{17B7A079-30C4-4C7C-A097-7EA06342C113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0EDAF54-2745-4D69-A919-20435F105C5B}" type="pres">
      <dgm:prSet presAssocID="{17B7A079-30C4-4C7C-A097-7EA06342C11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0825AA6-4C91-4400-9525-E866A0717B06}" type="pres">
      <dgm:prSet presAssocID="{505D4CE4-4844-4282-AF19-AE300B98DE84}" presName="Name8" presStyleCnt="0"/>
      <dgm:spPr/>
    </dgm:pt>
    <dgm:pt modelId="{3DF7A74D-9A70-44A5-9A01-72FCFAB1C6A7}" type="pres">
      <dgm:prSet presAssocID="{505D4CE4-4844-4282-AF19-AE300B98DE84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687EB46-66D0-487E-8F10-CC4B1DA76678}" type="pres">
      <dgm:prSet presAssocID="{505D4CE4-4844-4282-AF19-AE300B98DE8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44923B-052E-457B-B2D9-7114C4236E9E}" type="pres">
      <dgm:prSet presAssocID="{7F9B6374-1F00-4D78-9D8B-C660C7C80A88}" presName="Name8" presStyleCnt="0"/>
      <dgm:spPr/>
    </dgm:pt>
    <dgm:pt modelId="{A51DF3E1-5E51-4E62-B2CB-922D6BCF59F6}" type="pres">
      <dgm:prSet presAssocID="{7F9B6374-1F00-4D78-9D8B-C660C7C80A88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7B43279-060C-47DB-A3B3-63BA0F6754AF}" type="pres">
      <dgm:prSet presAssocID="{7F9B6374-1F00-4D78-9D8B-C660C7C80A8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8E08EA7-C735-467D-AC13-B1A856B44C7C}" srcId="{32E81408-481E-4392-9B20-72414377C7B6}" destId="{505D4CE4-4844-4282-AF19-AE300B98DE84}" srcOrd="1" destOrd="0" parTransId="{4E77EDD8-1D34-44D6-9642-84FD44B9C8D7}" sibTransId="{6E8FE99C-9A87-4DC4-A26A-68AA9DAA3968}"/>
    <dgm:cxn modelId="{85444FA1-E49A-440D-B458-760EFCF1AD0D}" srcId="{32E81408-481E-4392-9B20-72414377C7B6}" destId="{7F9B6374-1F00-4D78-9D8B-C660C7C80A88}" srcOrd="2" destOrd="0" parTransId="{49193308-E1D4-4851-A0F3-CD0361E5ABC5}" sibTransId="{1F51FD8B-BAC3-49C6-A2B8-8B8F9F5EC6DD}"/>
    <dgm:cxn modelId="{322938F2-A491-4DE5-A0D4-CE68E8DAB5AC}" type="presOf" srcId="{7F9B6374-1F00-4D78-9D8B-C660C7C80A88}" destId="{87B43279-060C-47DB-A3B3-63BA0F6754AF}" srcOrd="1" destOrd="0" presId="urn:microsoft.com/office/officeart/2005/8/layout/pyramid1"/>
    <dgm:cxn modelId="{7ADD37E0-2062-428C-BF59-1C55D2BF6266}" type="presOf" srcId="{17B7A079-30C4-4C7C-A097-7EA06342C113}" destId="{A0EDAF54-2745-4D69-A919-20435F105C5B}" srcOrd="1" destOrd="0" presId="urn:microsoft.com/office/officeart/2005/8/layout/pyramid1"/>
    <dgm:cxn modelId="{0337DEC6-3212-4BCA-BCC5-657AC1BD639E}" type="presOf" srcId="{7F9B6374-1F00-4D78-9D8B-C660C7C80A88}" destId="{A51DF3E1-5E51-4E62-B2CB-922D6BCF59F6}" srcOrd="0" destOrd="0" presId="urn:microsoft.com/office/officeart/2005/8/layout/pyramid1"/>
    <dgm:cxn modelId="{D9AC7B0C-5432-4490-A55A-C66C6F131153}" type="presOf" srcId="{17B7A079-30C4-4C7C-A097-7EA06342C113}" destId="{EC309243-7B2E-4E03-A071-EA33A0A4CE13}" srcOrd="0" destOrd="0" presId="urn:microsoft.com/office/officeart/2005/8/layout/pyramid1"/>
    <dgm:cxn modelId="{87AD585D-5F10-431A-8EC0-A080A2593683}" srcId="{32E81408-481E-4392-9B20-72414377C7B6}" destId="{17B7A079-30C4-4C7C-A097-7EA06342C113}" srcOrd="0" destOrd="0" parTransId="{85325690-508F-4ED9-BAEB-02B1DC1F9F64}" sibTransId="{647FCEBB-4570-4777-8682-9462F66345D2}"/>
    <dgm:cxn modelId="{15EAA881-6986-4592-89C8-8C5750637270}" type="presOf" srcId="{505D4CE4-4844-4282-AF19-AE300B98DE84}" destId="{3DF7A74D-9A70-44A5-9A01-72FCFAB1C6A7}" srcOrd="0" destOrd="0" presId="urn:microsoft.com/office/officeart/2005/8/layout/pyramid1"/>
    <dgm:cxn modelId="{3A958D46-BB13-4DE7-84E5-CF49E53D116F}" type="presOf" srcId="{32E81408-481E-4392-9B20-72414377C7B6}" destId="{9C89A815-119C-4212-90E5-280CC46CE33F}" srcOrd="0" destOrd="0" presId="urn:microsoft.com/office/officeart/2005/8/layout/pyramid1"/>
    <dgm:cxn modelId="{48725B9E-BBF8-4E4C-AD10-FB691795133F}" type="presOf" srcId="{505D4CE4-4844-4282-AF19-AE300B98DE84}" destId="{E687EB46-66D0-487E-8F10-CC4B1DA76678}" srcOrd="1" destOrd="0" presId="urn:microsoft.com/office/officeart/2005/8/layout/pyramid1"/>
    <dgm:cxn modelId="{F4A060D8-D4D2-4478-8CB6-F86256828059}" type="presParOf" srcId="{9C89A815-119C-4212-90E5-280CC46CE33F}" destId="{06427B19-1628-4487-A1FC-84ED78381D46}" srcOrd="0" destOrd="0" presId="urn:microsoft.com/office/officeart/2005/8/layout/pyramid1"/>
    <dgm:cxn modelId="{E34C859E-B04D-4A09-9AC0-E32DDE590EED}" type="presParOf" srcId="{06427B19-1628-4487-A1FC-84ED78381D46}" destId="{EC309243-7B2E-4E03-A071-EA33A0A4CE13}" srcOrd="0" destOrd="0" presId="urn:microsoft.com/office/officeart/2005/8/layout/pyramid1"/>
    <dgm:cxn modelId="{1D19CD87-CB11-4205-85D6-B9878E264BF7}" type="presParOf" srcId="{06427B19-1628-4487-A1FC-84ED78381D46}" destId="{A0EDAF54-2745-4D69-A919-20435F105C5B}" srcOrd="1" destOrd="0" presId="urn:microsoft.com/office/officeart/2005/8/layout/pyramid1"/>
    <dgm:cxn modelId="{6A3CE12C-DB9E-407E-8A34-1176D557B628}" type="presParOf" srcId="{9C89A815-119C-4212-90E5-280CC46CE33F}" destId="{60825AA6-4C91-4400-9525-E866A0717B06}" srcOrd="1" destOrd="0" presId="urn:microsoft.com/office/officeart/2005/8/layout/pyramid1"/>
    <dgm:cxn modelId="{F114756B-EB0E-4C32-A730-96ECA31225E4}" type="presParOf" srcId="{60825AA6-4C91-4400-9525-E866A0717B06}" destId="{3DF7A74D-9A70-44A5-9A01-72FCFAB1C6A7}" srcOrd="0" destOrd="0" presId="urn:microsoft.com/office/officeart/2005/8/layout/pyramid1"/>
    <dgm:cxn modelId="{5E61E068-A9C1-4FFA-A215-C72910834DCE}" type="presParOf" srcId="{60825AA6-4C91-4400-9525-E866A0717B06}" destId="{E687EB46-66D0-487E-8F10-CC4B1DA76678}" srcOrd="1" destOrd="0" presId="urn:microsoft.com/office/officeart/2005/8/layout/pyramid1"/>
    <dgm:cxn modelId="{75268AC7-39AC-4E1A-956B-46A4F8F4EC80}" type="presParOf" srcId="{9C89A815-119C-4212-90E5-280CC46CE33F}" destId="{C144923B-052E-457B-B2D9-7114C4236E9E}" srcOrd="2" destOrd="0" presId="urn:microsoft.com/office/officeart/2005/8/layout/pyramid1"/>
    <dgm:cxn modelId="{B995B537-5FF5-4855-A7FA-B4BACF7E19FE}" type="presParOf" srcId="{C144923B-052E-457B-B2D9-7114C4236E9E}" destId="{A51DF3E1-5E51-4E62-B2CB-922D6BCF59F6}" srcOrd="0" destOrd="0" presId="urn:microsoft.com/office/officeart/2005/8/layout/pyramid1"/>
    <dgm:cxn modelId="{FC491EC3-4C74-4D14-A49C-95DCB38E29A8}" type="presParOf" srcId="{C144923B-052E-457B-B2D9-7114C4236E9E}" destId="{87B43279-060C-47DB-A3B3-63BA0F6754A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7644AE-2EC2-4F65-9B3E-7EB3BC82B576}" type="doc">
      <dgm:prSet loTypeId="urn:microsoft.com/office/officeart/2005/8/layout/chevron1" loCatId="process" qsTypeId="urn:microsoft.com/office/officeart/2005/8/quickstyle/simple1" qsCatId="simple" csTypeId="urn:microsoft.com/office/officeart/2005/8/colors/colorful4" csCatId="colorful" phldr="1"/>
      <dgm:spPr/>
    </dgm:pt>
    <dgm:pt modelId="{83D99CED-1CC1-4FC5-889B-4D4EDDAFDDC3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</a:rPr>
            <a:t>현역</a:t>
          </a:r>
          <a:endParaRPr lang="ko-KR" altLang="en-US" dirty="0">
            <a:solidFill>
              <a:schemeClr val="tx1"/>
            </a:solidFill>
          </a:endParaRPr>
        </a:p>
      </dgm:t>
    </dgm:pt>
    <dgm:pt modelId="{8C6BAF33-7485-4590-80F9-AD955DA5DBC1}" type="parTrans" cxnId="{A8789650-4A69-4A43-913C-4A48C50CC368}">
      <dgm:prSet/>
      <dgm:spPr/>
      <dgm:t>
        <a:bodyPr/>
        <a:lstStyle/>
        <a:p>
          <a:pPr latinLnBrk="1"/>
          <a:endParaRPr lang="ko-KR" altLang="en-US"/>
        </a:p>
      </dgm:t>
    </dgm:pt>
    <dgm:pt modelId="{BCCCB924-5067-4276-92DC-4A4DE722B013}" type="sibTrans" cxnId="{A8789650-4A69-4A43-913C-4A48C50CC368}">
      <dgm:prSet/>
      <dgm:spPr/>
      <dgm:t>
        <a:bodyPr/>
        <a:lstStyle/>
        <a:p>
          <a:pPr latinLnBrk="1"/>
          <a:endParaRPr lang="ko-KR" altLang="en-US"/>
        </a:p>
      </dgm:t>
    </dgm:pt>
    <dgm:pt modelId="{FF98D6C3-68C2-42F8-A824-DCD3027A1749}">
      <dgm:prSet phldrT="[텍스트]"/>
      <dgm:spPr/>
      <dgm:t>
        <a:bodyPr/>
        <a:lstStyle/>
        <a:p>
          <a:pPr latinLnBrk="1"/>
          <a:r>
            <a:rPr lang="en-US" altLang="ko-KR" dirty="0" smtClean="0">
              <a:solidFill>
                <a:schemeClr val="tx1"/>
              </a:solidFill>
            </a:rPr>
            <a:t>5</a:t>
          </a:r>
          <a:r>
            <a:rPr lang="ko-KR" altLang="en-US" dirty="0" smtClean="0">
              <a:solidFill>
                <a:schemeClr val="tx1"/>
              </a:solidFill>
            </a:rPr>
            <a:t>주</a:t>
          </a:r>
          <a:endParaRPr lang="ko-KR" altLang="en-US" dirty="0">
            <a:solidFill>
              <a:schemeClr val="tx1"/>
            </a:solidFill>
          </a:endParaRPr>
        </a:p>
      </dgm:t>
    </dgm:pt>
    <dgm:pt modelId="{2E169539-A507-45AE-B887-F8E8ADA3896A}" type="parTrans" cxnId="{FCC5DD4D-7B20-4F71-976C-1B13DA8FE88C}">
      <dgm:prSet/>
      <dgm:spPr/>
      <dgm:t>
        <a:bodyPr/>
        <a:lstStyle/>
        <a:p>
          <a:pPr latinLnBrk="1"/>
          <a:endParaRPr lang="ko-KR" altLang="en-US"/>
        </a:p>
      </dgm:t>
    </dgm:pt>
    <dgm:pt modelId="{AF59D8EE-3223-409A-84A3-0D267510CC6C}" type="sibTrans" cxnId="{FCC5DD4D-7B20-4F71-976C-1B13DA8FE88C}">
      <dgm:prSet/>
      <dgm:spPr/>
      <dgm:t>
        <a:bodyPr/>
        <a:lstStyle/>
        <a:p>
          <a:pPr latinLnBrk="1"/>
          <a:endParaRPr lang="ko-KR" altLang="en-US"/>
        </a:p>
      </dgm:t>
    </dgm:pt>
    <dgm:pt modelId="{A6AE0DBF-2938-4F62-BB6A-DE07225E9806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</a:rPr>
            <a:t>훈련소</a:t>
          </a:r>
          <a:endParaRPr lang="ko-KR" altLang="en-US" dirty="0">
            <a:solidFill>
              <a:schemeClr val="tx1"/>
            </a:solidFill>
          </a:endParaRPr>
        </a:p>
      </dgm:t>
    </dgm:pt>
    <dgm:pt modelId="{D73C3030-208E-4E5F-8EDE-BE0176C68D29}" type="parTrans" cxnId="{C7BC9895-96E6-41AA-9F82-334988A80F37}">
      <dgm:prSet/>
      <dgm:spPr/>
      <dgm:t>
        <a:bodyPr/>
        <a:lstStyle/>
        <a:p>
          <a:pPr latinLnBrk="1"/>
          <a:endParaRPr lang="ko-KR" altLang="en-US"/>
        </a:p>
      </dgm:t>
    </dgm:pt>
    <dgm:pt modelId="{216DC0D3-7105-4F95-8D8E-02CE69A9D447}" type="sibTrans" cxnId="{C7BC9895-96E6-41AA-9F82-334988A80F37}">
      <dgm:prSet/>
      <dgm:spPr/>
      <dgm:t>
        <a:bodyPr/>
        <a:lstStyle/>
        <a:p>
          <a:pPr latinLnBrk="1"/>
          <a:endParaRPr lang="ko-KR" altLang="en-US"/>
        </a:p>
      </dgm:t>
    </dgm:pt>
    <dgm:pt modelId="{DD3A1493-9D6E-44AA-899C-34E95E2015E2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</a:rPr>
            <a:t>군부대</a:t>
          </a:r>
          <a:endParaRPr lang="ko-KR" altLang="en-US" dirty="0">
            <a:solidFill>
              <a:schemeClr val="tx1"/>
            </a:solidFill>
          </a:endParaRPr>
        </a:p>
      </dgm:t>
    </dgm:pt>
    <dgm:pt modelId="{53901BB4-03EF-4A58-AF96-3FC3E75CCC7B}" type="parTrans" cxnId="{01D8398C-CB6C-4801-89A9-D9358BF5CB56}">
      <dgm:prSet/>
      <dgm:spPr/>
      <dgm:t>
        <a:bodyPr/>
        <a:lstStyle/>
        <a:p>
          <a:pPr latinLnBrk="1"/>
          <a:endParaRPr lang="ko-KR" altLang="en-US"/>
        </a:p>
      </dgm:t>
    </dgm:pt>
    <dgm:pt modelId="{32F701B8-5F59-4391-9F61-CAA30744DAE3}" type="sibTrans" cxnId="{01D8398C-CB6C-4801-89A9-D9358BF5CB56}">
      <dgm:prSet/>
      <dgm:spPr/>
      <dgm:t>
        <a:bodyPr/>
        <a:lstStyle/>
        <a:p>
          <a:pPr latinLnBrk="1"/>
          <a:endParaRPr lang="ko-KR" altLang="en-US"/>
        </a:p>
      </dgm:t>
    </dgm:pt>
    <dgm:pt modelId="{DCA61A2C-DD99-4AD3-A161-6140B08E0CA3}" type="pres">
      <dgm:prSet presAssocID="{A17644AE-2EC2-4F65-9B3E-7EB3BC82B576}" presName="Name0" presStyleCnt="0">
        <dgm:presLayoutVars>
          <dgm:dir/>
          <dgm:animLvl val="lvl"/>
          <dgm:resizeHandles val="exact"/>
        </dgm:presLayoutVars>
      </dgm:prSet>
      <dgm:spPr/>
    </dgm:pt>
    <dgm:pt modelId="{846825DA-64DD-49AE-91B5-4D86234E43D5}" type="pres">
      <dgm:prSet presAssocID="{83D99CED-1CC1-4FC5-889B-4D4EDDAFDDC3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DFD43AD-81CA-4B26-87EB-E72CA778FB36}" type="pres">
      <dgm:prSet presAssocID="{BCCCB924-5067-4276-92DC-4A4DE722B013}" presName="parTxOnlySpace" presStyleCnt="0"/>
      <dgm:spPr/>
    </dgm:pt>
    <dgm:pt modelId="{D5BFA395-330D-41D3-ACE2-8D86354E7051}" type="pres">
      <dgm:prSet presAssocID="{FF98D6C3-68C2-42F8-A824-DCD3027A1749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5E90376-8EA8-47D4-9D30-1E509C6DAFF0}" type="pres">
      <dgm:prSet presAssocID="{AF59D8EE-3223-409A-84A3-0D267510CC6C}" presName="parTxOnlySpace" presStyleCnt="0"/>
      <dgm:spPr/>
    </dgm:pt>
    <dgm:pt modelId="{7259AD68-B792-44DF-9AEE-33807CB96D0E}" type="pres">
      <dgm:prSet presAssocID="{A6AE0DBF-2938-4F62-BB6A-DE07225E9806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38A8976-6687-4B85-AE78-65BF4D52D725}" type="pres">
      <dgm:prSet presAssocID="{216DC0D3-7105-4F95-8D8E-02CE69A9D447}" presName="parTxOnlySpace" presStyleCnt="0"/>
      <dgm:spPr/>
    </dgm:pt>
    <dgm:pt modelId="{0819B3C8-A3E0-436A-9BAA-04B50F361DD3}" type="pres">
      <dgm:prSet presAssocID="{DD3A1493-9D6E-44AA-899C-34E95E2015E2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CC5DD4D-7B20-4F71-976C-1B13DA8FE88C}" srcId="{A17644AE-2EC2-4F65-9B3E-7EB3BC82B576}" destId="{FF98D6C3-68C2-42F8-A824-DCD3027A1749}" srcOrd="1" destOrd="0" parTransId="{2E169539-A507-45AE-B887-F8E8ADA3896A}" sibTransId="{AF59D8EE-3223-409A-84A3-0D267510CC6C}"/>
    <dgm:cxn modelId="{EDE424B9-4920-492C-94E6-D72F0457B61D}" type="presOf" srcId="{A17644AE-2EC2-4F65-9B3E-7EB3BC82B576}" destId="{DCA61A2C-DD99-4AD3-A161-6140B08E0CA3}" srcOrd="0" destOrd="0" presId="urn:microsoft.com/office/officeart/2005/8/layout/chevron1"/>
    <dgm:cxn modelId="{A8789650-4A69-4A43-913C-4A48C50CC368}" srcId="{A17644AE-2EC2-4F65-9B3E-7EB3BC82B576}" destId="{83D99CED-1CC1-4FC5-889B-4D4EDDAFDDC3}" srcOrd="0" destOrd="0" parTransId="{8C6BAF33-7485-4590-80F9-AD955DA5DBC1}" sibTransId="{BCCCB924-5067-4276-92DC-4A4DE722B013}"/>
    <dgm:cxn modelId="{01D8398C-CB6C-4801-89A9-D9358BF5CB56}" srcId="{A17644AE-2EC2-4F65-9B3E-7EB3BC82B576}" destId="{DD3A1493-9D6E-44AA-899C-34E95E2015E2}" srcOrd="3" destOrd="0" parTransId="{53901BB4-03EF-4A58-AF96-3FC3E75CCC7B}" sibTransId="{32F701B8-5F59-4391-9F61-CAA30744DAE3}"/>
    <dgm:cxn modelId="{70487AF7-9283-44DA-A4F9-04A75CCFD3D4}" type="presOf" srcId="{83D99CED-1CC1-4FC5-889B-4D4EDDAFDDC3}" destId="{846825DA-64DD-49AE-91B5-4D86234E43D5}" srcOrd="0" destOrd="0" presId="urn:microsoft.com/office/officeart/2005/8/layout/chevron1"/>
    <dgm:cxn modelId="{D3431C6F-BE29-4BF6-9931-D98945681043}" type="presOf" srcId="{DD3A1493-9D6E-44AA-899C-34E95E2015E2}" destId="{0819B3C8-A3E0-436A-9BAA-04B50F361DD3}" srcOrd="0" destOrd="0" presId="urn:microsoft.com/office/officeart/2005/8/layout/chevron1"/>
    <dgm:cxn modelId="{8C7A7B92-D60D-4F04-877F-1FE325073552}" type="presOf" srcId="{A6AE0DBF-2938-4F62-BB6A-DE07225E9806}" destId="{7259AD68-B792-44DF-9AEE-33807CB96D0E}" srcOrd="0" destOrd="0" presId="urn:microsoft.com/office/officeart/2005/8/layout/chevron1"/>
    <dgm:cxn modelId="{C7BC9895-96E6-41AA-9F82-334988A80F37}" srcId="{A17644AE-2EC2-4F65-9B3E-7EB3BC82B576}" destId="{A6AE0DBF-2938-4F62-BB6A-DE07225E9806}" srcOrd="2" destOrd="0" parTransId="{D73C3030-208E-4E5F-8EDE-BE0176C68D29}" sibTransId="{216DC0D3-7105-4F95-8D8E-02CE69A9D447}"/>
    <dgm:cxn modelId="{EB1773C7-455B-40AB-86B0-33FBB5B01A84}" type="presOf" srcId="{FF98D6C3-68C2-42F8-A824-DCD3027A1749}" destId="{D5BFA395-330D-41D3-ACE2-8D86354E7051}" srcOrd="0" destOrd="0" presId="urn:microsoft.com/office/officeart/2005/8/layout/chevron1"/>
    <dgm:cxn modelId="{7B64EDBE-9E71-4E6A-8F5C-1BDDE80B3E72}" type="presParOf" srcId="{DCA61A2C-DD99-4AD3-A161-6140B08E0CA3}" destId="{846825DA-64DD-49AE-91B5-4D86234E43D5}" srcOrd="0" destOrd="0" presId="urn:microsoft.com/office/officeart/2005/8/layout/chevron1"/>
    <dgm:cxn modelId="{85E5B284-8B5F-4E37-A431-2638562DE534}" type="presParOf" srcId="{DCA61A2C-DD99-4AD3-A161-6140B08E0CA3}" destId="{0DFD43AD-81CA-4B26-87EB-E72CA778FB36}" srcOrd="1" destOrd="0" presId="urn:microsoft.com/office/officeart/2005/8/layout/chevron1"/>
    <dgm:cxn modelId="{17A4A296-2778-4C99-94DF-1B385646669C}" type="presParOf" srcId="{DCA61A2C-DD99-4AD3-A161-6140B08E0CA3}" destId="{D5BFA395-330D-41D3-ACE2-8D86354E7051}" srcOrd="2" destOrd="0" presId="urn:microsoft.com/office/officeart/2005/8/layout/chevron1"/>
    <dgm:cxn modelId="{4209FAE0-D930-4E30-8F0A-1BCCDD765EE6}" type="presParOf" srcId="{DCA61A2C-DD99-4AD3-A161-6140B08E0CA3}" destId="{65E90376-8EA8-47D4-9D30-1E509C6DAFF0}" srcOrd="3" destOrd="0" presId="urn:microsoft.com/office/officeart/2005/8/layout/chevron1"/>
    <dgm:cxn modelId="{1CD5F9C7-289B-49B8-9838-B64EAD981223}" type="presParOf" srcId="{DCA61A2C-DD99-4AD3-A161-6140B08E0CA3}" destId="{7259AD68-B792-44DF-9AEE-33807CB96D0E}" srcOrd="4" destOrd="0" presId="urn:microsoft.com/office/officeart/2005/8/layout/chevron1"/>
    <dgm:cxn modelId="{81F1EAD6-F340-4FA4-80BF-A8AD2AA6D5DA}" type="presParOf" srcId="{DCA61A2C-DD99-4AD3-A161-6140B08E0CA3}" destId="{D38A8976-6687-4B85-AE78-65BF4D52D725}" srcOrd="5" destOrd="0" presId="urn:microsoft.com/office/officeart/2005/8/layout/chevron1"/>
    <dgm:cxn modelId="{3F326E21-A9B3-4D65-ABF1-5FDC3D7570E5}" type="presParOf" srcId="{DCA61A2C-DD99-4AD3-A161-6140B08E0CA3}" destId="{0819B3C8-A3E0-436A-9BAA-04B50F361DD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E6C9AFF-BEDD-441D-89D2-BC28C7C3314F}" type="doc">
      <dgm:prSet loTypeId="urn:microsoft.com/office/officeart/2005/8/layout/chevron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BCC6DEAC-D728-4F3A-8B9C-03D4CA516B1F}">
      <dgm:prSet phldrT="[텍스트]"/>
      <dgm:spPr/>
      <dgm:t>
        <a:bodyPr/>
        <a:lstStyle/>
        <a:p>
          <a:pPr algn="ctr" latinLnBrk="1"/>
          <a:r>
            <a:rPr lang="en-US" altLang="ko-KR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10</a:t>
          </a:r>
          <a:r>
            <a:rPr lang="ko-KR" altLang="en-US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주</a:t>
          </a:r>
          <a:endParaRPr lang="ko-KR" altLang="en-US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AA6C2DFC-0322-4680-8C88-3222AEC4C9CB}" type="parTrans" cxnId="{80FAF255-77EA-4414-A877-0B60248F2B01}">
      <dgm:prSet/>
      <dgm:spPr/>
      <dgm:t>
        <a:bodyPr/>
        <a:lstStyle/>
        <a:p>
          <a:pPr latinLnBrk="1"/>
          <a:endParaRPr lang="ko-KR" altLang="en-US"/>
        </a:p>
      </dgm:t>
    </dgm:pt>
    <dgm:pt modelId="{5B7B708F-8462-4A04-A038-0BDCDD7DA75E}" type="sibTrans" cxnId="{80FAF255-77EA-4414-A877-0B60248F2B01}">
      <dgm:prSet/>
      <dgm:spPr/>
      <dgm:t>
        <a:bodyPr/>
        <a:lstStyle/>
        <a:p>
          <a:pPr latinLnBrk="1"/>
          <a:endParaRPr lang="ko-KR" altLang="en-US"/>
        </a:p>
      </dgm:t>
    </dgm:pt>
    <dgm:pt modelId="{DAC92C43-0620-4324-AA32-53CC388FE5E5}">
      <dgm:prSet phldrT="[텍스트]"/>
      <dgm:spPr/>
      <dgm:t>
        <a:bodyPr/>
        <a:lstStyle/>
        <a:p>
          <a:pPr algn="l" latinLnBrk="1"/>
          <a:r>
            <a:rPr lang="ko-KR" altLang="en-US" dirty="0" err="1" smtClean="0">
              <a:latin typeface="휴먼엑스포" pitchFamily="18" charset="-127"/>
              <a:ea typeface="휴먼엑스포" pitchFamily="18" charset="-127"/>
            </a:rPr>
            <a:t>입교전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 원격 교육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5531786F-E753-4992-9EDF-E28939242EBB}" type="parTrans" cxnId="{254C255A-2B09-4AAB-B535-96FBE7D8844C}">
      <dgm:prSet/>
      <dgm:spPr/>
      <dgm:t>
        <a:bodyPr/>
        <a:lstStyle/>
        <a:p>
          <a:pPr latinLnBrk="1"/>
          <a:endParaRPr lang="ko-KR" altLang="en-US"/>
        </a:p>
      </dgm:t>
    </dgm:pt>
    <dgm:pt modelId="{911A9C3F-F5D4-4D76-A7E7-02FC339D5ACC}" type="sibTrans" cxnId="{254C255A-2B09-4AAB-B535-96FBE7D8844C}">
      <dgm:prSet/>
      <dgm:spPr/>
      <dgm:t>
        <a:bodyPr/>
        <a:lstStyle/>
        <a:p>
          <a:pPr latinLnBrk="1"/>
          <a:endParaRPr lang="ko-KR" altLang="en-US"/>
        </a:p>
      </dgm:t>
    </dgm:pt>
    <dgm:pt modelId="{5A30ACB8-F695-4DFD-8EBA-E7EE1FF7BEC0}">
      <dgm:prSet phldrT="[텍스트]"/>
      <dgm:spPr/>
      <dgm:t>
        <a:bodyPr/>
        <a:lstStyle/>
        <a:p>
          <a:pPr algn="ctr" latinLnBrk="1"/>
          <a:r>
            <a:rPr lang="en-US" altLang="ko-KR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16</a:t>
          </a:r>
          <a:r>
            <a:rPr lang="ko-KR" altLang="en-US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주</a:t>
          </a:r>
          <a:endParaRPr lang="ko-KR" altLang="en-US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5338CD5B-4CE1-4E63-8A2F-0004B91615E6}" type="parTrans" cxnId="{0C7A5C39-2CB1-4739-BBE5-8BAEB3F20583}">
      <dgm:prSet/>
      <dgm:spPr/>
      <dgm:t>
        <a:bodyPr/>
        <a:lstStyle/>
        <a:p>
          <a:pPr latinLnBrk="1"/>
          <a:endParaRPr lang="ko-KR" altLang="en-US"/>
        </a:p>
      </dgm:t>
    </dgm:pt>
    <dgm:pt modelId="{87360C25-2D65-46A9-AFC9-4D0B61A42347}" type="sibTrans" cxnId="{0C7A5C39-2CB1-4739-BBE5-8BAEB3F20583}">
      <dgm:prSet/>
      <dgm:spPr/>
      <dgm:t>
        <a:bodyPr/>
        <a:lstStyle/>
        <a:p>
          <a:pPr latinLnBrk="1"/>
          <a:endParaRPr lang="ko-KR" altLang="en-US"/>
        </a:p>
      </dgm:t>
    </dgm:pt>
    <dgm:pt modelId="{B7E6C73A-497F-44B8-A8F4-DDA97AE44A4B}">
      <dgm:prSet phldrT="[텍스트]"/>
      <dgm:spPr/>
      <dgm:t>
        <a:bodyPr/>
        <a:lstStyle/>
        <a:p>
          <a:pPr algn="l"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기본과정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10B8AA01-30E7-4628-8190-A199A0B9BB3A}" type="parTrans" cxnId="{E0399349-5EDB-4FEC-8E24-ABE64E21FDA7}">
      <dgm:prSet/>
      <dgm:spPr/>
      <dgm:t>
        <a:bodyPr/>
        <a:lstStyle/>
        <a:p>
          <a:pPr latinLnBrk="1"/>
          <a:endParaRPr lang="ko-KR" altLang="en-US"/>
        </a:p>
      </dgm:t>
    </dgm:pt>
    <dgm:pt modelId="{413868C9-C042-4A95-B9A1-45B7706B8CAE}" type="sibTrans" cxnId="{E0399349-5EDB-4FEC-8E24-ABE64E21FDA7}">
      <dgm:prSet/>
      <dgm:spPr/>
      <dgm:t>
        <a:bodyPr/>
        <a:lstStyle/>
        <a:p>
          <a:pPr latinLnBrk="1"/>
          <a:endParaRPr lang="ko-KR" altLang="en-US"/>
        </a:p>
      </dgm:t>
    </dgm:pt>
    <dgm:pt modelId="{CF4382B9-8805-48EE-8BBC-A6EB04613F6E}">
      <dgm:prSet phldrT="[텍스트]"/>
      <dgm:spPr/>
      <dgm:t>
        <a:bodyPr/>
        <a:lstStyle/>
        <a:p>
          <a:pPr algn="ctr" latinLnBrk="1"/>
          <a:r>
            <a:rPr lang="en-US" altLang="ko-KR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33</a:t>
          </a:r>
          <a:r>
            <a:rPr lang="ko-KR" altLang="en-US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주</a:t>
          </a:r>
          <a:endParaRPr lang="ko-KR" altLang="en-US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49E7968B-0CB9-48F6-8C10-0D4F06970B4B}" type="parTrans" cxnId="{EB103F1A-27F6-4DBF-9208-6883498E1BCE}">
      <dgm:prSet/>
      <dgm:spPr/>
      <dgm:t>
        <a:bodyPr/>
        <a:lstStyle/>
        <a:p>
          <a:pPr latinLnBrk="1"/>
          <a:endParaRPr lang="ko-KR" altLang="en-US"/>
        </a:p>
      </dgm:t>
    </dgm:pt>
    <dgm:pt modelId="{3902BDAD-DBF4-488C-BA8F-AFAC7F66F8E8}" type="sibTrans" cxnId="{EB103F1A-27F6-4DBF-9208-6883498E1BCE}">
      <dgm:prSet/>
      <dgm:spPr/>
      <dgm:t>
        <a:bodyPr/>
        <a:lstStyle/>
        <a:p>
          <a:pPr latinLnBrk="1"/>
          <a:endParaRPr lang="ko-KR" altLang="en-US"/>
        </a:p>
      </dgm:t>
    </dgm:pt>
    <dgm:pt modelId="{F27D9168-7827-4EB9-A506-6E253F385AD0}">
      <dgm:prSet phldrT="[텍스트]"/>
      <dgm:spPr/>
      <dgm:t>
        <a:bodyPr/>
        <a:lstStyle/>
        <a:p>
          <a:pPr algn="l"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정규과정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F9FE3BC3-A140-4CAC-9FF0-6B85F32AC13D}" type="parTrans" cxnId="{51E45D72-8EF5-459A-8E96-5931E561F4DC}">
      <dgm:prSet/>
      <dgm:spPr/>
      <dgm:t>
        <a:bodyPr/>
        <a:lstStyle/>
        <a:p>
          <a:pPr latinLnBrk="1"/>
          <a:endParaRPr lang="ko-KR" altLang="en-US"/>
        </a:p>
      </dgm:t>
    </dgm:pt>
    <dgm:pt modelId="{11DF05A6-65C2-4212-BA3D-0902A1BE1B0B}" type="sibTrans" cxnId="{51E45D72-8EF5-459A-8E96-5931E561F4DC}">
      <dgm:prSet/>
      <dgm:spPr/>
      <dgm:t>
        <a:bodyPr/>
        <a:lstStyle/>
        <a:p>
          <a:pPr latinLnBrk="1"/>
          <a:endParaRPr lang="ko-KR" altLang="en-US"/>
        </a:p>
      </dgm:t>
    </dgm:pt>
    <dgm:pt modelId="{26D898A9-CC92-46B0-BD9E-852E68B75D07}">
      <dgm:prSet phldrT="[텍스트]"/>
      <dgm:spPr/>
      <dgm:t>
        <a:bodyPr/>
        <a:lstStyle/>
        <a:p>
          <a:pPr algn="l"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기본과정 우수자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(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약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8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개월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)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3536DB5C-664F-4C10-B296-5A30F4640A7E}" type="parTrans" cxnId="{74282874-E4CB-43EE-842D-2E53533D9837}">
      <dgm:prSet/>
      <dgm:spPr/>
      <dgm:t>
        <a:bodyPr/>
        <a:lstStyle/>
        <a:p>
          <a:pPr latinLnBrk="1"/>
          <a:endParaRPr lang="ko-KR" altLang="en-US"/>
        </a:p>
      </dgm:t>
    </dgm:pt>
    <dgm:pt modelId="{00C5700E-CD38-4B06-86B6-06B0CDC9406E}" type="sibTrans" cxnId="{74282874-E4CB-43EE-842D-2E53533D9837}">
      <dgm:prSet/>
      <dgm:spPr/>
      <dgm:t>
        <a:bodyPr/>
        <a:lstStyle/>
        <a:p>
          <a:pPr latinLnBrk="1"/>
          <a:endParaRPr lang="ko-KR" altLang="en-US"/>
        </a:p>
      </dgm:t>
    </dgm:pt>
    <dgm:pt modelId="{C8A41240-4F8B-4801-BC90-C1CD31627B51}" type="pres">
      <dgm:prSet presAssocID="{FE6C9AFF-BEDD-441D-89D2-BC28C7C3314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61B4E5E-86DC-4C2C-8ECF-59AA7C3AF60A}" type="pres">
      <dgm:prSet presAssocID="{BCC6DEAC-D728-4F3A-8B9C-03D4CA516B1F}" presName="composite" presStyleCnt="0"/>
      <dgm:spPr/>
    </dgm:pt>
    <dgm:pt modelId="{0F251C60-F325-4317-8FB2-1501BE297DA1}" type="pres">
      <dgm:prSet presAssocID="{BCC6DEAC-D728-4F3A-8B9C-03D4CA516B1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B3A28E-D1E0-48E0-B2B9-CCFEF881D1CC}" type="pres">
      <dgm:prSet presAssocID="{BCC6DEAC-D728-4F3A-8B9C-03D4CA516B1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EFA4672-8074-43D8-A051-013F678B0BAA}" type="pres">
      <dgm:prSet presAssocID="{5B7B708F-8462-4A04-A038-0BDCDD7DA75E}" presName="sp" presStyleCnt="0"/>
      <dgm:spPr/>
    </dgm:pt>
    <dgm:pt modelId="{40A0FDB7-3993-4B0F-B9BE-BD10FF4ED623}" type="pres">
      <dgm:prSet presAssocID="{5A30ACB8-F695-4DFD-8EBA-E7EE1FF7BEC0}" presName="composite" presStyleCnt="0"/>
      <dgm:spPr/>
    </dgm:pt>
    <dgm:pt modelId="{0DB2C023-3CEB-479A-92B8-8751819E3C0C}" type="pres">
      <dgm:prSet presAssocID="{5A30ACB8-F695-4DFD-8EBA-E7EE1FF7BEC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1A49CC-0595-4CAC-8A63-E2B8256A0881}" type="pres">
      <dgm:prSet presAssocID="{5A30ACB8-F695-4DFD-8EBA-E7EE1FF7BEC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B74A613-833F-484E-ABD4-CD1DB533D57C}" type="pres">
      <dgm:prSet presAssocID="{87360C25-2D65-46A9-AFC9-4D0B61A42347}" presName="sp" presStyleCnt="0"/>
      <dgm:spPr/>
    </dgm:pt>
    <dgm:pt modelId="{170704B2-C095-44C8-8789-7F0A8258B27E}" type="pres">
      <dgm:prSet presAssocID="{CF4382B9-8805-48EE-8BBC-A6EB04613F6E}" presName="composite" presStyleCnt="0"/>
      <dgm:spPr/>
    </dgm:pt>
    <dgm:pt modelId="{7EB56A0E-03C4-4302-9CB0-224B98A639FF}" type="pres">
      <dgm:prSet presAssocID="{CF4382B9-8805-48EE-8BBC-A6EB04613F6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F1D9A12-95F5-440F-BE71-724AAC026BCA}" type="pres">
      <dgm:prSet presAssocID="{CF4382B9-8805-48EE-8BBC-A6EB04613F6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24CF887-E322-4F9B-8BC1-DFD08152571E}" type="presOf" srcId="{B7E6C73A-497F-44B8-A8F4-DDA97AE44A4B}" destId="{B21A49CC-0595-4CAC-8A63-E2B8256A0881}" srcOrd="0" destOrd="0" presId="urn:microsoft.com/office/officeart/2005/8/layout/chevron2"/>
    <dgm:cxn modelId="{5A6524A6-4371-4717-9336-B8EBAD3A01A1}" type="presOf" srcId="{5A30ACB8-F695-4DFD-8EBA-E7EE1FF7BEC0}" destId="{0DB2C023-3CEB-479A-92B8-8751819E3C0C}" srcOrd="0" destOrd="0" presId="urn:microsoft.com/office/officeart/2005/8/layout/chevron2"/>
    <dgm:cxn modelId="{74282874-E4CB-43EE-842D-2E53533D9837}" srcId="{CF4382B9-8805-48EE-8BBC-A6EB04613F6E}" destId="{26D898A9-CC92-46B0-BD9E-852E68B75D07}" srcOrd="1" destOrd="0" parTransId="{3536DB5C-664F-4C10-B296-5A30F4640A7E}" sibTransId="{00C5700E-CD38-4B06-86B6-06B0CDC9406E}"/>
    <dgm:cxn modelId="{0C7A5C39-2CB1-4739-BBE5-8BAEB3F20583}" srcId="{FE6C9AFF-BEDD-441D-89D2-BC28C7C3314F}" destId="{5A30ACB8-F695-4DFD-8EBA-E7EE1FF7BEC0}" srcOrd="1" destOrd="0" parTransId="{5338CD5B-4CE1-4E63-8A2F-0004B91615E6}" sibTransId="{87360C25-2D65-46A9-AFC9-4D0B61A42347}"/>
    <dgm:cxn modelId="{8D2E7A14-8972-480C-A6FF-D98639979BAC}" type="presOf" srcId="{26D898A9-CC92-46B0-BD9E-852E68B75D07}" destId="{0F1D9A12-95F5-440F-BE71-724AAC026BCA}" srcOrd="0" destOrd="1" presId="urn:microsoft.com/office/officeart/2005/8/layout/chevron2"/>
    <dgm:cxn modelId="{80FAF255-77EA-4414-A877-0B60248F2B01}" srcId="{FE6C9AFF-BEDD-441D-89D2-BC28C7C3314F}" destId="{BCC6DEAC-D728-4F3A-8B9C-03D4CA516B1F}" srcOrd="0" destOrd="0" parTransId="{AA6C2DFC-0322-4680-8C88-3222AEC4C9CB}" sibTransId="{5B7B708F-8462-4A04-A038-0BDCDD7DA75E}"/>
    <dgm:cxn modelId="{51E45D72-8EF5-459A-8E96-5931E561F4DC}" srcId="{CF4382B9-8805-48EE-8BBC-A6EB04613F6E}" destId="{F27D9168-7827-4EB9-A506-6E253F385AD0}" srcOrd="0" destOrd="0" parTransId="{F9FE3BC3-A140-4CAC-9FF0-6B85F32AC13D}" sibTransId="{11DF05A6-65C2-4212-BA3D-0902A1BE1B0B}"/>
    <dgm:cxn modelId="{0084AC1E-6137-4725-B683-2F551E667007}" type="presOf" srcId="{CF4382B9-8805-48EE-8BBC-A6EB04613F6E}" destId="{7EB56A0E-03C4-4302-9CB0-224B98A639FF}" srcOrd="0" destOrd="0" presId="urn:microsoft.com/office/officeart/2005/8/layout/chevron2"/>
    <dgm:cxn modelId="{BC6C9810-11D3-4370-A4C2-F79C12B5C5FF}" type="presOf" srcId="{F27D9168-7827-4EB9-A506-6E253F385AD0}" destId="{0F1D9A12-95F5-440F-BE71-724AAC026BCA}" srcOrd="0" destOrd="0" presId="urn:microsoft.com/office/officeart/2005/8/layout/chevron2"/>
    <dgm:cxn modelId="{EB103F1A-27F6-4DBF-9208-6883498E1BCE}" srcId="{FE6C9AFF-BEDD-441D-89D2-BC28C7C3314F}" destId="{CF4382B9-8805-48EE-8BBC-A6EB04613F6E}" srcOrd="2" destOrd="0" parTransId="{49E7968B-0CB9-48F6-8C10-0D4F06970B4B}" sibTransId="{3902BDAD-DBF4-488C-BA8F-AFAC7F66F8E8}"/>
    <dgm:cxn modelId="{E0399349-5EDB-4FEC-8E24-ABE64E21FDA7}" srcId="{5A30ACB8-F695-4DFD-8EBA-E7EE1FF7BEC0}" destId="{B7E6C73A-497F-44B8-A8F4-DDA97AE44A4B}" srcOrd="0" destOrd="0" parTransId="{10B8AA01-30E7-4628-8190-A199A0B9BB3A}" sibTransId="{413868C9-C042-4A95-B9A1-45B7706B8CAE}"/>
    <dgm:cxn modelId="{24E74D45-BEEC-4CF6-9A3E-EE4D2A318548}" type="presOf" srcId="{FE6C9AFF-BEDD-441D-89D2-BC28C7C3314F}" destId="{C8A41240-4F8B-4801-BC90-C1CD31627B51}" srcOrd="0" destOrd="0" presId="urn:microsoft.com/office/officeart/2005/8/layout/chevron2"/>
    <dgm:cxn modelId="{83D993FA-A0BB-4D51-9611-89FC961B9469}" type="presOf" srcId="{DAC92C43-0620-4324-AA32-53CC388FE5E5}" destId="{74B3A28E-D1E0-48E0-B2B9-CCFEF881D1CC}" srcOrd="0" destOrd="0" presId="urn:microsoft.com/office/officeart/2005/8/layout/chevron2"/>
    <dgm:cxn modelId="{56586EFD-868E-40DA-8951-7D0C44453580}" type="presOf" srcId="{BCC6DEAC-D728-4F3A-8B9C-03D4CA516B1F}" destId="{0F251C60-F325-4317-8FB2-1501BE297DA1}" srcOrd="0" destOrd="0" presId="urn:microsoft.com/office/officeart/2005/8/layout/chevron2"/>
    <dgm:cxn modelId="{254C255A-2B09-4AAB-B535-96FBE7D8844C}" srcId="{BCC6DEAC-D728-4F3A-8B9C-03D4CA516B1F}" destId="{DAC92C43-0620-4324-AA32-53CC388FE5E5}" srcOrd="0" destOrd="0" parTransId="{5531786F-E753-4992-9EDF-E28939242EBB}" sibTransId="{911A9C3F-F5D4-4D76-A7E7-02FC339D5ACC}"/>
    <dgm:cxn modelId="{497DA91B-B224-4998-9F0B-76E6397D3B7E}" type="presParOf" srcId="{C8A41240-4F8B-4801-BC90-C1CD31627B51}" destId="{A61B4E5E-86DC-4C2C-8ECF-59AA7C3AF60A}" srcOrd="0" destOrd="0" presId="urn:microsoft.com/office/officeart/2005/8/layout/chevron2"/>
    <dgm:cxn modelId="{56F21605-C685-4C2F-9D55-B78333D66E38}" type="presParOf" srcId="{A61B4E5E-86DC-4C2C-8ECF-59AA7C3AF60A}" destId="{0F251C60-F325-4317-8FB2-1501BE297DA1}" srcOrd="0" destOrd="0" presId="urn:microsoft.com/office/officeart/2005/8/layout/chevron2"/>
    <dgm:cxn modelId="{9F17C36E-8742-4E86-A18D-E3220A9D0133}" type="presParOf" srcId="{A61B4E5E-86DC-4C2C-8ECF-59AA7C3AF60A}" destId="{74B3A28E-D1E0-48E0-B2B9-CCFEF881D1CC}" srcOrd="1" destOrd="0" presId="urn:microsoft.com/office/officeart/2005/8/layout/chevron2"/>
    <dgm:cxn modelId="{ABCB31D0-2317-4829-9A8B-E9FADEC69995}" type="presParOf" srcId="{C8A41240-4F8B-4801-BC90-C1CD31627B51}" destId="{2EFA4672-8074-43D8-A051-013F678B0BAA}" srcOrd="1" destOrd="0" presId="urn:microsoft.com/office/officeart/2005/8/layout/chevron2"/>
    <dgm:cxn modelId="{8DEDE449-0E77-4838-A9D4-C65F4F9A37D9}" type="presParOf" srcId="{C8A41240-4F8B-4801-BC90-C1CD31627B51}" destId="{40A0FDB7-3993-4B0F-B9BE-BD10FF4ED623}" srcOrd="2" destOrd="0" presId="urn:microsoft.com/office/officeart/2005/8/layout/chevron2"/>
    <dgm:cxn modelId="{8ADE3297-EE33-4F0A-8E3C-A478B34C7D90}" type="presParOf" srcId="{40A0FDB7-3993-4B0F-B9BE-BD10FF4ED623}" destId="{0DB2C023-3CEB-479A-92B8-8751819E3C0C}" srcOrd="0" destOrd="0" presId="urn:microsoft.com/office/officeart/2005/8/layout/chevron2"/>
    <dgm:cxn modelId="{7816F48D-027E-42E8-9F4D-05E19F7E77D2}" type="presParOf" srcId="{40A0FDB7-3993-4B0F-B9BE-BD10FF4ED623}" destId="{B21A49CC-0595-4CAC-8A63-E2B8256A0881}" srcOrd="1" destOrd="0" presId="urn:microsoft.com/office/officeart/2005/8/layout/chevron2"/>
    <dgm:cxn modelId="{0CDE9ABC-CFB1-4CBC-A95B-83F35E58992E}" type="presParOf" srcId="{C8A41240-4F8B-4801-BC90-C1CD31627B51}" destId="{7B74A613-833F-484E-ABD4-CD1DB533D57C}" srcOrd="3" destOrd="0" presId="urn:microsoft.com/office/officeart/2005/8/layout/chevron2"/>
    <dgm:cxn modelId="{AFF9BCE4-AEE9-4D08-A51E-3EE8BA0EC247}" type="presParOf" srcId="{C8A41240-4F8B-4801-BC90-C1CD31627B51}" destId="{170704B2-C095-44C8-8789-7F0A8258B27E}" srcOrd="4" destOrd="0" presId="urn:microsoft.com/office/officeart/2005/8/layout/chevron2"/>
    <dgm:cxn modelId="{5AA71395-8868-4C0D-975A-7164DBCCABCC}" type="presParOf" srcId="{170704B2-C095-44C8-8789-7F0A8258B27E}" destId="{7EB56A0E-03C4-4302-9CB0-224B98A639FF}" srcOrd="0" destOrd="0" presId="urn:microsoft.com/office/officeart/2005/8/layout/chevron2"/>
    <dgm:cxn modelId="{03D4A83C-FFFE-436A-9D18-6ED73AF39860}" type="presParOf" srcId="{170704B2-C095-44C8-8789-7F0A8258B27E}" destId="{0F1D9A12-95F5-440F-BE71-724AAC026BC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67B3D6-E2A3-435C-8952-D1990FE740DA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0E29E2F2-DF75-4E70-83BF-0A0BE37250EA}">
      <dgm:prSet phldrT="[텍스트]"/>
      <dgm:spPr/>
      <dgm:t>
        <a:bodyPr/>
        <a:lstStyle/>
        <a:p>
          <a:pPr latinLnBrk="1"/>
          <a:r>
            <a:rPr lang="ko-KR" altLang="en-US" dirty="0" smtClean="0"/>
            <a:t>소집교육</a:t>
          </a:r>
          <a:endParaRPr lang="ko-KR" altLang="en-US" dirty="0"/>
        </a:p>
      </dgm:t>
    </dgm:pt>
    <dgm:pt modelId="{BCF642DE-1CE9-4B01-B5B5-AC39CF473924}" type="parTrans" cxnId="{5B734816-5E94-4A77-826C-E3A1CD9CF10F}">
      <dgm:prSet/>
      <dgm:spPr/>
      <dgm:t>
        <a:bodyPr/>
        <a:lstStyle/>
        <a:p>
          <a:pPr latinLnBrk="1"/>
          <a:endParaRPr lang="ko-KR" altLang="en-US"/>
        </a:p>
      </dgm:t>
    </dgm:pt>
    <dgm:pt modelId="{E7DFB168-AB6E-46A0-93BD-B951AB196C55}" type="sibTrans" cxnId="{5B734816-5E94-4A77-826C-E3A1CD9CF10F}">
      <dgm:prSet/>
      <dgm:spPr/>
      <dgm:t>
        <a:bodyPr/>
        <a:lstStyle/>
        <a:p>
          <a:pPr latinLnBrk="1"/>
          <a:endParaRPr lang="ko-KR" altLang="en-US"/>
        </a:p>
      </dgm:t>
    </dgm:pt>
    <dgm:pt modelId="{2D403686-31E7-46ED-854D-7E7FCACFEE90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상시로 필요에 따라 직책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/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직무 소집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505DC8B5-33A8-414D-A8F8-4B7F06BBD10F}" type="parTrans" cxnId="{0EA64E1B-003D-484A-A12C-E065AA675CE5}">
      <dgm:prSet/>
      <dgm:spPr/>
      <dgm:t>
        <a:bodyPr/>
        <a:lstStyle/>
        <a:p>
          <a:pPr latinLnBrk="1"/>
          <a:endParaRPr lang="ko-KR" altLang="en-US"/>
        </a:p>
      </dgm:t>
    </dgm:pt>
    <dgm:pt modelId="{D31B2A65-8ACD-4167-A8A7-27D9986442A4}" type="sibTrans" cxnId="{0EA64E1B-003D-484A-A12C-E065AA675CE5}">
      <dgm:prSet/>
      <dgm:spPr/>
      <dgm:t>
        <a:bodyPr/>
        <a:lstStyle/>
        <a:p>
          <a:pPr latinLnBrk="1"/>
          <a:endParaRPr lang="ko-KR" altLang="en-US"/>
        </a:p>
      </dgm:t>
    </dgm:pt>
    <dgm:pt modelId="{F2B50A0E-5445-42D5-B754-48A1487EB26C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신기술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, 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업그레이드 중심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55499376-5D3E-41FA-B25A-0A12711197BA}" type="parTrans" cxnId="{CCACA90E-653F-41CB-B84E-A3B1F21DBB32}">
      <dgm:prSet/>
      <dgm:spPr/>
      <dgm:t>
        <a:bodyPr/>
        <a:lstStyle/>
        <a:p>
          <a:pPr latinLnBrk="1"/>
          <a:endParaRPr lang="ko-KR" altLang="en-US"/>
        </a:p>
      </dgm:t>
    </dgm:pt>
    <dgm:pt modelId="{6AE5626E-D937-4243-98E1-563FFF350380}" type="sibTrans" cxnId="{CCACA90E-653F-41CB-B84E-A3B1F21DBB32}">
      <dgm:prSet/>
      <dgm:spPr/>
      <dgm:t>
        <a:bodyPr/>
        <a:lstStyle/>
        <a:p>
          <a:pPr latinLnBrk="1"/>
          <a:endParaRPr lang="ko-KR" altLang="en-US"/>
        </a:p>
      </dgm:t>
    </dgm:pt>
    <dgm:pt modelId="{9AA070FF-87B4-4B90-9915-6C27229332E6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집체교육</a:t>
          </a:r>
          <a:endParaRPr lang="ko-KR" altLang="en-US" dirty="0"/>
        </a:p>
      </dgm:t>
    </dgm:pt>
    <dgm:pt modelId="{E7DB2894-BF20-4FC0-A529-49D1577BAE4E}" type="parTrans" cxnId="{37715AC7-D575-49F4-8819-EBC6437FA67B}">
      <dgm:prSet/>
      <dgm:spPr/>
      <dgm:t>
        <a:bodyPr/>
        <a:lstStyle/>
        <a:p>
          <a:pPr latinLnBrk="1"/>
          <a:endParaRPr lang="ko-KR" altLang="en-US"/>
        </a:p>
      </dgm:t>
    </dgm:pt>
    <dgm:pt modelId="{C5B00FC7-2CBB-468E-A83B-80C55401D738}" type="sibTrans" cxnId="{37715AC7-D575-49F4-8819-EBC6437FA67B}">
      <dgm:prSet/>
      <dgm:spPr/>
      <dgm:t>
        <a:bodyPr/>
        <a:lstStyle/>
        <a:p>
          <a:pPr latinLnBrk="1"/>
          <a:endParaRPr lang="ko-KR" altLang="en-US"/>
        </a:p>
      </dgm:t>
    </dgm:pt>
    <dgm:pt modelId="{E9319BDE-0BDC-46E8-A285-B33716090A32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주특기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, 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능력에 따른 그룹단위의 소집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87046810-37D7-41CD-9684-15B1680B4E0F}" type="parTrans" cxnId="{96F72B2D-7E70-4919-86BF-47FA4EB84007}">
      <dgm:prSet/>
      <dgm:spPr/>
      <dgm:t>
        <a:bodyPr/>
        <a:lstStyle/>
        <a:p>
          <a:pPr latinLnBrk="1"/>
          <a:endParaRPr lang="ko-KR" altLang="en-US"/>
        </a:p>
      </dgm:t>
    </dgm:pt>
    <dgm:pt modelId="{FF4B2526-339F-4E48-A322-EB7F8E9E2276}" type="sibTrans" cxnId="{96F72B2D-7E70-4919-86BF-47FA4EB84007}">
      <dgm:prSet/>
      <dgm:spPr/>
      <dgm:t>
        <a:bodyPr/>
        <a:lstStyle/>
        <a:p>
          <a:pPr latinLnBrk="1"/>
          <a:endParaRPr lang="ko-KR" altLang="en-US"/>
        </a:p>
      </dgm:t>
    </dgm:pt>
    <dgm:pt modelId="{D9C1A9BA-4B7A-45EF-9107-1E6C4E5254AD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주기적 평가</a:t>
          </a:r>
          <a:r>
            <a:rPr lang="en-US" altLang="ko-KR" dirty="0" smtClean="0">
              <a:latin typeface="휴먼엑스포" pitchFamily="18" charset="-127"/>
              <a:ea typeface="휴먼엑스포" pitchFamily="18" charset="-127"/>
            </a:rPr>
            <a:t>, 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능력향상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69286DDC-44A5-4D29-8A6B-5A95EDAB9809}" type="parTrans" cxnId="{07CC3C33-1D6D-4E02-A6FB-29B37E253F90}">
      <dgm:prSet/>
      <dgm:spPr/>
      <dgm:t>
        <a:bodyPr/>
        <a:lstStyle/>
        <a:p>
          <a:pPr latinLnBrk="1"/>
          <a:endParaRPr lang="ko-KR" altLang="en-US"/>
        </a:p>
      </dgm:t>
    </dgm:pt>
    <dgm:pt modelId="{BC335F7B-9F53-49C1-BB23-7260EC1D1875}" type="sibTrans" cxnId="{07CC3C33-1D6D-4E02-A6FB-29B37E253F90}">
      <dgm:prSet/>
      <dgm:spPr/>
      <dgm:t>
        <a:bodyPr/>
        <a:lstStyle/>
        <a:p>
          <a:pPr latinLnBrk="1"/>
          <a:endParaRPr lang="ko-KR" altLang="en-US"/>
        </a:p>
      </dgm:t>
    </dgm:pt>
    <dgm:pt modelId="{C6440033-C3A7-431A-B6C5-EE6C315A42BA}">
      <dgm:prSet phldrT="[텍스트]"/>
      <dgm:spPr/>
      <dgm:t>
        <a:bodyPr/>
        <a:lstStyle/>
        <a:p>
          <a:pPr latinLnBrk="1"/>
          <a:r>
            <a:rPr lang="ko-KR" altLang="en-US" dirty="0" smtClean="0"/>
            <a:t>지휘교육</a:t>
          </a:r>
          <a:endParaRPr lang="ko-KR" altLang="en-US" dirty="0"/>
        </a:p>
      </dgm:t>
    </dgm:pt>
    <dgm:pt modelId="{14B94A1A-0B11-4B16-B2EA-ED4897E009E4}" type="parTrans" cxnId="{A4141E9E-7EC3-46C1-925E-D1C5DA6A86DB}">
      <dgm:prSet/>
      <dgm:spPr/>
      <dgm:t>
        <a:bodyPr/>
        <a:lstStyle/>
        <a:p>
          <a:pPr latinLnBrk="1"/>
          <a:endParaRPr lang="ko-KR" altLang="en-US"/>
        </a:p>
      </dgm:t>
    </dgm:pt>
    <dgm:pt modelId="{11F64825-582F-4BBF-A3C9-5B22E861BD2C}" type="sibTrans" cxnId="{A4141E9E-7EC3-46C1-925E-D1C5DA6A86DB}">
      <dgm:prSet/>
      <dgm:spPr/>
      <dgm:t>
        <a:bodyPr/>
        <a:lstStyle/>
        <a:p>
          <a:pPr latinLnBrk="1"/>
          <a:endParaRPr lang="ko-KR" altLang="en-US"/>
        </a:p>
      </dgm:t>
    </dgm:pt>
    <dgm:pt modelId="{3EA0AE08-C8EF-4555-832D-51F52E1D6EB1}">
      <dgm:prSet phldrT="[텍스트]"/>
      <dgm:spPr/>
      <dgm:t>
        <a:bodyPr/>
        <a:lstStyle/>
        <a:p>
          <a:pPr latinLnBrk="1"/>
          <a:r>
            <a:rPr lang="ko-KR" altLang="en-US" dirty="0" err="1" smtClean="0">
              <a:latin typeface="휴먼엑스포" pitchFamily="18" charset="-127"/>
              <a:ea typeface="휴먼엑스포" pitchFamily="18" charset="-127"/>
            </a:rPr>
            <a:t>그외</a:t>
          </a:r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 필요에 따라 지휘관 재량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09D9D70F-A13F-4ACD-A7B2-35ED135580DA}" type="parTrans" cxnId="{C7C05D14-5BE0-4DD5-9A6B-1B684B1FB502}">
      <dgm:prSet/>
      <dgm:spPr/>
      <dgm:t>
        <a:bodyPr/>
        <a:lstStyle/>
        <a:p>
          <a:pPr latinLnBrk="1"/>
          <a:endParaRPr lang="ko-KR" altLang="en-US"/>
        </a:p>
      </dgm:t>
    </dgm:pt>
    <dgm:pt modelId="{BEB9DA6C-AF3D-4148-9436-7A8D691C59A7}" type="sibTrans" cxnId="{C7C05D14-5BE0-4DD5-9A6B-1B684B1FB502}">
      <dgm:prSet/>
      <dgm:spPr/>
      <dgm:t>
        <a:bodyPr/>
        <a:lstStyle/>
        <a:p>
          <a:pPr latinLnBrk="1"/>
          <a:endParaRPr lang="ko-KR" altLang="en-US"/>
        </a:p>
      </dgm:t>
    </dgm:pt>
    <dgm:pt modelId="{AF80307E-968A-4B7E-B1F8-1C9BF399C194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휴먼엑스포" pitchFamily="18" charset="-127"/>
              <a:ea typeface="휴먼엑스포" pitchFamily="18" charset="-127"/>
            </a:rPr>
            <a:t>교육권</a:t>
          </a:r>
          <a:endParaRPr lang="ko-KR" altLang="en-US" dirty="0">
            <a:latin typeface="휴먼엑스포" pitchFamily="18" charset="-127"/>
            <a:ea typeface="휴먼엑스포" pitchFamily="18" charset="-127"/>
          </a:endParaRPr>
        </a:p>
      </dgm:t>
    </dgm:pt>
    <dgm:pt modelId="{665F5EFD-083A-4FFE-BD4E-78C00B867169}" type="parTrans" cxnId="{58899F45-B7D7-4E4F-B4C1-49D860ACA5AA}">
      <dgm:prSet/>
      <dgm:spPr/>
      <dgm:t>
        <a:bodyPr/>
        <a:lstStyle/>
        <a:p>
          <a:pPr latinLnBrk="1"/>
          <a:endParaRPr lang="ko-KR" altLang="en-US"/>
        </a:p>
      </dgm:t>
    </dgm:pt>
    <dgm:pt modelId="{60808107-F489-4A0E-B521-70DD0EE3A5CE}" type="sibTrans" cxnId="{58899F45-B7D7-4E4F-B4C1-49D860ACA5AA}">
      <dgm:prSet/>
      <dgm:spPr/>
      <dgm:t>
        <a:bodyPr/>
        <a:lstStyle/>
        <a:p>
          <a:pPr latinLnBrk="1"/>
          <a:endParaRPr lang="ko-KR" altLang="en-US"/>
        </a:p>
      </dgm:t>
    </dgm:pt>
    <dgm:pt modelId="{CB2EF8F1-A907-47BA-A136-4214631BF0FD}" type="pres">
      <dgm:prSet presAssocID="{1367B3D6-E2A3-435C-8952-D1990FE740D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CD56F1-3B27-424A-A6F1-8A109E023C5C}" type="pres">
      <dgm:prSet presAssocID="{0E29E2F2-DF75-4E70-83BF-0A0BE37250EA}" presName="linNode" presStyleCnt="0"/>
      <dgm:spPr/>
    </dgm:pt>
    <dgm:pt modelId="{5179A5F5-4E53-4F34-A521-06C0AEF9A5AE}" type="pres">
      <dgm:prSet presAssocID="{0E29E2F2-DF75-4E70-83BF-0A0BE37250EA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4D12F9B-4430-46B0-A463-A20F046D2DAA}" type="pres">
      <dgm:prSet presAssocID="{0E29E2F2-DF75-4E70-83BF-0A0BE37250EA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7649A70-F273-4945-A3EE-B74D38F87EB6}" type="pres">
      <dgm:prSet presAssocID="{E7DFB168-AB6E-46A0-93BD-B951AB196C55}" presName="sp" presStyleCnt="0"/>
      <dgm:spPr/>
    </dgm:pt>
    <dgm:pt modelId="{3F632A7D-3EBB-48BE-ADD1-7281F881A039}" type="pres">
      <dgm:prSet presAssocID="{9AA070FF-87B4-4B90-9915-6C27229332E6}" presName="linNode" presStyleCnt="0"/>
      <dgm:spPr/>
    </dgm:pt>
    <dgm:pt modelId="{CAF4456D-CD41-400E-84EB-36DB2EC92427}" type="pres">
      <dgm:prSet presAssocID="{9AA070FF-87B4-4B90-9915-6C27229332E6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603128-4D65-4673-996F-79782D73336D}" type="pres">
      <dgm:prSet presAssocID="{9AA070FF-87B4-4B90-9915-6C27229332E6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7EA4C20-4897-47D5-B2AD-79C2D0128DF8}" type="pres">
      <dgm:prSet presAssocID="{C5B00FC7-2CBB-468E-A83B-80C55401D738}" presName="sp" presStyleCnt="0"/>
      <dgm:spPr/>
    </dgm:pt>
    <dgm:pt modelId="{515269A8-B1CC-4ADC-8935-83AF41D94960}" type="pres">
      <dgm:prSet presAssocID="{C6440033-C3A7-431A-B6C5-EE6C315A42BA}" presName="linNode" presStyleCnt="0"/>
      <dgm:spPr/>
    </dgm:pt>
    <dgm:pt modelId="{95E8C233-5C80-49A5-A047-A69A686C72D9}" type="pres">
      <dgm:prSet presAssocID="{C6440033-C3A7-431A-B6C5-EE6C315A42B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EF6F84E-AE04-420A-82A3-4FE4BCB4DB12}" type="pres">
      <dgm:prSet presAssocID="{C6440033-C3A7-431A-B6C5-EE6C315A42BA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CAD3B3E-75D4-4206-8FE9-63697BE0DB81}" type="presOf" srcId="{2D403686-31E7-46ED-854D-7E7FCACFEE90}" destId="{C4D12F9B-4430-46B0-A463-A20F046D2DAA}" srcOrd="0" destOrd="0" presId="urn:microsoft.com/office/officeart/2005/8/layout/vList5"/>
    <dgm:cxn modelId="{0EA64E1B-003D-484A-A12C-E065AA675CE5}" srcId="{0E29E2F2-DF75-4E70-83BF-0A0BE37250EA}" destId="{2D403686-31E7-46ED-854D-7E7FCACFEE90}" srcOrd="0" destOrd="0" parTransId="{505DC8B5-33A8-414D-A8F8-4B7F06BBD10F}" sibTransId="{D31B2A65-8ACD-4167-A8A7-27D9986442A4}"/>
    <dgm:cxn modelId="{5B734816-5E94-4A77-826C-E3A1CD9CF10F}" srcId="{1367B3D6-E2A3-435C-8952-D1990FE740DA}" destId="{0E29E2F2-DF75-4E70-83BF-0A0BE37250EA}" srcOrd="0" destOrd="0" parTransId="{BCF642DE-1CE9-4B01-B5B5-AC39CF473924}" sibTransId="{E7DFB168-AB6E-46A0-93BD-B951AB196C55}"/>
    <dgm:cxn modelId="{C7C05D14-5BE0-4DD5-9A6B-1B684B1FB502}" srcId="{C6440033-C3A7-431A-B6C5-EE6C315A42BA}" destId="{3EA0AE08-C8EF-4555-832D-51F52E1D6EB1}" srcOrd="0" destOrd="0" parTransId="{09D9D70F-A13F-4ACD-A7B2-35ED135580DA}" sibTransId="{BEB9DA6C-AF3D-4148-9436-7A8D691C59A7}"/>
    <dgm:cxn modelId="{07CC3C33-1D6D-4E02-A6FB-29B37E253F90}" srcId="{9AA070FF-87B4-4B90-9915-6C27229332E6}" destId="{D9C1A9BA-4B7A-45EF-9107-1E6C4E5254AD}" srcOrd="1" destOrd="0" parTransId="{69286DDC-44A5-4D29-8A6B-5A95EDAB9809}" sibTransId="{BC335F7B-9F53-49C1-BB23-7260EC1D1875}"/>
    <dgm:cxn modelId="{5F645F02-7D44-46AE-A660-57034C5DAB62}" type="presOf" srcId="{3EA0AE08-C8EF-4555-832D-51F52E1D6EB1}" destId="{1EF6F84E-AE04-420A-82A3-4FE4BCB4DB12}" srcOrd="0" destOrd="0" presId="urn:microsoft.com/office/officeart/2005/8/layout/vList5"/>
    <dgm:cxn modelId="{D2131E72-A966-405A-AA2D-7A4430978EBA}" type="presOf" srcId="{F2B50A0E-5445-42D5-B754-48A1487EB26C}" destId="{C4D12F9B-4430-46B0-A463-A20F046D2DAA}" srcOrd="0" destOrd="1" presId="urn:microsoft.com/office/officeart/2005/8/layout/vList5"/>
    <dgm:cxn modelId="{A6817B2C-FF49-40B6-B57E-D6BDB0280356}" type="presOf" srcId="{0E29E2F2-DF75-4E70-83BF-0A0BE37250EA}" destId="{5179A5F5-4E53-4F34-A521-06C0AEF9A5AE}" srcOrd="0" destOrd="0" presId="urn:microsoft.com/office/officeart/2005/8/layout/vList5"/>
    <dgm:cxn modelId="{00BB9220-6CF5-4653-AB13-7160B5F8222D}" type="presOf" srcId="{9AA070FF-87B4-4B90-9915-6C27229332E6}" destId="{CAF4456D-CD41-400E-84EB-36DB2EC92427}" srcOrd="0" destOrd="0" presId="urn:microsoft.com/office/officeart/2005/8/layout/vList5"/>
    <dgm:cxn modelId="{96F72B2D-7E70-4919-86BF-47FA4EB84007}" srcId="{9AA070FF-87B4-4B90-9915-6C27229332E6}" destId="{E9319BDE-0BDC-46E8-A285-B33716090A32}" srcOrd="0" destOrd="0" parTransId="{87046810-37D7-41CD-9684-15B1680B4E0F}" sibTransId="{FF4B2526-339F-4E48-A322-EB7F8E9E2276}"/>
    <dgm:cxn modelId="{819CB4CA-8E46-4520-9C51-9FD2A8A9A16F}" type="presOf" srcId="{D9C1A9BA-4B7A-45EF-9107-1E6C4E5254AD}" destId="{AC603128-4D65-4673-996F-79782D73336D}" srcOrd="0" destOrd="1" presId="urn:microsoft.com/office/officeart/2005/8/layout/vList5"/>
    <dgm:cxn modelId="{CCACA90E-653F-41CB-B84E-A3B1F21DBB32}" srcId="{0E29E2F2-DF75-4E70-83BF-0A0BE37250EA}" destId="{F2B50A0E-5445-42D5-B754-48A1487EB26C}" srcOrd="1" destOrd="0" parTransId="{55499376-5D3E-41FA-B25A-0A12711197BA}" sibTransId="{6AE5626E-D937-4243-98E1-563FFF350380}"/>
    <dgm:cxn modelId="{18341B03-530E-452F-A948-93AA010E36DB}" type="presOf" srcId="{E9319BDE-0BDC-46E8-A285-B33716090A32}" destId="{AC603128-4D65-4673-996F-79782D73336D}" srcOrd="0" destOrd="0" presId="urn:microsoft.com/office/officeart/2005/8/layout/vList5"/>
    <dgm:cxn modelId="{361AE820-77A9-436A-94F7-AFAA5FFED8FD}" type="presOf" srcId="{1367B3D6-E2A3-435C-8952-D1990FE740DA}" destId="{CB2EF8F1-A907-47BA-A136-4214631BF0FD}" srcOrd="0" destOrd="0" presId="urn:microsoft.com/office/officeart/2005/8/layout/vList5"/>
    <dgm:cxn modelId="{37715AC7-D575-49F4-8819-EBC6437FA67B}" srcId="{1367B3D6-E2A3-435C-8952-D1990FE740DA}" destId="{9AA070FF-87B4-4B90-9915-6C27229332E6}" srcOrd="1" destOrd="0" parTransId="{E7DB2894-BF20-4FC0-A529-49D1577BAE4E}" sibTransId="{C5B00FC7-2CBB-468E-A83B-80C55401D738}"/>
    <dgm:cxn modelId="{47E5855C-89F8-4FFE-995E-141EE1700FC0}" type="presOf" srcId="{AF80307E-968A-4B7E-B1F8-1C9BF399C194}" destId="{1EF6F84E-AE04-420A-82A3-4FE4BCB4DB12}" srcOrd="0" destOrd="1" presId="urn:microsoft.com/office/officeart/2005/8/layout/vList5"/>
    <dgm:cxn modelId="{A4141E9E-7EC3-46C1-925E-D1C5DA6A86DB}" srcId="{1367B3D6-E2A3-435C-8952-D1990FE740DA}" destId="{C6440033-C3A7-431A-B6C5-EE6C315A42BA}" srcOrd="2" destOrd="0" parTransId="{14B94A1A-0B11-4B16-B2EA-ED4897E009E4}" sibTransId="{11F64825-582F-4BBF-A3C9-5B22E861BD2C}"/>
    <dgm:cxn modelId="{58899F45-B7D7-4E4F-B4C1-49D860ACA5AA}" srcId="{C6440033-C3A7-431A-B6C5-EE6C315A42BA}" destId="{AF80307E-968A-4B7E-B1F8-1C9BF399C194}" srcOrd="1" destOrd="0" parTransId="{665F5EFD-083A-4FFE-BD4E-78C00B867169}" sibTransId="{60808107-F489-4A0E-B521-70DD0EE3A5CE}"/>
    <dgm:cxn modelId="{FA8572FE-FB65-4FF2-98B7-5A52BB538905}" type="presOf" srcId="{C6440033-C3A7-431A-B6C5-EE6C315A42BA}" destId="{95E8C233-5C80-49A5-A047-A69A686C72D9}" srcOrd="0" destOrd="0" presId="urn:microsoft.com/office/officeart/2005/8/layout/vList5"/>
    <dgm:cxn modelId="{B99C8B47-1FC8-4611-807E-528D53394162}" type="presParOf" srcId="{CB2EF8F1-A907-47BA-A136-4214631BF0FD}" destId="{5DCD56F1-3B27-424A-A6F1-8A109E023C5C}" srcOrd="0" destOrd="0" presId="urn:microsoft.com/office/officeart/2005/8/layout/vList5"/>
    <dgm:cxn modelId="{5EE56988-6349-48DA-A6A0-585480E82F87}" type="presParOf" srcId="{5DCD56F1-3B27-424A-A6F1-8A109E023C5C}" destId="{5179A5F5-4E53-4F34-A521-06C0AEF9A5AE}" srcOrd="0" destOrd="0" presId="urn:microsoft.com/office/officeart/2005/8/layout/vList5"/>
    <dgm:cxn modelId="{64B4CB8E-1A34-48D1-8093-0B1D7CED4589}" type="presParOf" srcId="{5DCD56F1-3B27-424A-A6F1-8A109E023C5C}" destId="{C4D12F9B-4430-46B0-A463-A20F046D2DAA}" srcOrd="1" destOrd="0" presId="urn:microsoft.com/office/officeart/2005/8/layout/vList5"/>
    <dgm:cxn modelId="{273C2A10-47DC-4EE9-944D-F9A62E54298C}" type="presParOf" srcId="{CB2EF8F1-A907-47BA-A136-4214631BF0FD}" destId="{27649A70-F273-4945-A3EE-B74D38F87EB6}" srcOrd="1" destOrd="0" presId="urn:microsoft.com/office/officeart/2005/8/layout/vList5"/>
    <dgm:cxn modelId="{F2FE86A4-5D6A-4305-BD06-A443A9E86390}" type="presParOf" srcId="{CB2EF8F1-A907-47BA-A136-4214631BF0FD}" destId="{3F632A7D-3EBB-48BE-ADD1-7281F881A039}" srcOrd="2" destOrd="0" presId="urn:microsoft.com/office/officeart/2005/8/layout/vList5"/>
    <dgm:cxn modelId="{F4965BC6-B282-4B8B-8F10-542F87F38610}" type="presParOf" srcId="{3F632A7D-3EBB-48BE-ADD1-7281F881A039}" destId="{CAF4456D-CD41-400E-84EB-36DB2EC92427}" srcOrd="0" destOrd="0" presId="urn:microsoft.com/office/officeart/2005/8/layout/vList5"/>
    <dgm:cxn modelId="{6FD24A08-5ACF-46AE-8BA4-8E627DAEDEA9}" type="presParOf" srcId="{3F632A7D-3EBB-48BE-ADD1-7281F881A039}" destId="{AC603128-4D65-4673-996F-79782D73336D}" srcOrd="1" destOrd="0" presId="urn:microsoft.com/office/officeart/2005/8/layout/vList5"/>
    <dgm:cxn modelId="{99297EBA-51AE-4913-8582-E97BC83C317B}" type="presParOf" srcId="{CB2EF8F1-A907-47BA-A136-4214631BF0FD}" destId="{F7EA4C20-4897-47D5-B2AD-79C2D0128DF8}" srcOrd="3" destOrd="0" presId="urn:microsoft.com/office/officeart/2005/8/layout/vList5"/>
    <dgm:cxn modelId="{7E0BB871-3E44-484F-A393-C6088712CF9E}" type="presParOf" srcId="{CB2EF8F1-A907-47BA-A136-4214631BF0FD}" destId="{515269A8-B1CC-4ADC-8935-83AF41D94960}" srcOrd="4" destOrd="0" presId="urn:microsoft.com/office/officeart/2005/8/layout/vList5"/>
    <dgm:cxn modelId="{989DFCE6-9AE0-4D66-B974-4E81F277DE29}" type="presParOf" srcId="{515269A8-B1CC-4ADC-8935-83AF41D94960}" destId="{95E8C233-5C80-49A5-A047-A69A686C72D9}" srcOrd="0" destOrd="0" presId="urn:microsoft.com/office/officeart/2005/8/layout/vList5"/>
    <dgm:cxn modelId="{652F52EE-AF23-442B-ADE2-EEE60F2A4B77}" type="presParOf" srcId="{515269A8-B1CC-4ADC-8935-83AF41D94960}" destId="{1EF6F84E-AE04-420A-82A3-4FE4BCB4DB1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69E0DDC-BB1D-48F8-8DF2-2CDF6501379F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394167C7-0C68-4199-8382-37E410B0ECA8}">
      <dgm:prSet phldrT="[텍스트]" custT="1"/>
      <dgm:spPr/>
      <dgm:t>
        <a:bodyPr/>
        <a:lstStyle/>
        <a:p>
          <a:pPr latinLnBrk="1"/>
          <a:r>
            <a:rPr lang="ko-KR" altLang="en-US" sz="2600" dirty="0" smtClean="0">
              <a:solidFill>
                <a:schemeClr val="tx1"/>
              </a:solidFill>
            </a:rPr>
            <a:t>육사</a:t>
          </a:r>
          <a:r>
            <a:rPr lang="en-US" altLang="ko-KR" sz="2600" dirty="0" smtClean="0">
              <a:solidFill>
                <a:schemeClr val="tx1"/>
              </a:solidFill>
            </a:rPr>
            <a:t>48</a:t>
          </a:r>
          <a:r>
            <a:rPr lang="ko-KR" altLang="en-US" sz="2600" dirty="0" smtClean="0">
              <a:solidFill>
                <a:schemeClr val="tx1"/>
              </a:solidFill>
            </a:rPr>
            <a:t>개월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711F7710-A9B4-4612-B9A4-8F4BA4C87D38}" type="parTrans" cxnId="{56E03DEB-5297-47DB-A407-1F7EB773ED70}">
      <dgm:prSet/>
      <dgm:spPr/>
      <dgm:t>
        <a:bodyPr/>
        <a:lstStyle/>
        <a:p>
          <a:pPr latinLnBrk="1"/>
          <a:endParaRPr lang="ko-KR" altLang="en-US"/>
        </a:p>
      </dgm:t>
    </dgm:pt>
    <dgm:pt modelId="{D20B1C5C-EB7D-42D7-AF42-33294ADE804F}" type="sibTrans" cxnId="{56E03DEB-5297-47DB-A407-1F7EB773ED70}">
      <dgm:prSet/>
      <dgm:spPr/>
      <dgm:t>
        <a:bodyPr/>
        <a:lstStyle/>
        <a:p>
          <a:pPr latinLnBrk="1"/>
          <a:endParaRPr lang="ko-KR" altLang="en-US"/>
        </a:p>
      </dgm:t>
    </dgm:pt>
    <dgm:pt modelId="{1F321CB4-78ED-4FE2-ADA3-64960C59C412}">
      <dgm:prSet phldrT="[텍스트]" custT="1"/>
      <dgm:spPr/>
      <dgm:t>
        <a:bodyPr/>
        <a:lstStyle/>
        <a:p>
          <a:pPr latinLnBrk="1"/>
          <a:r>
            <a:rPr lang="ko-KR" altLang="en-US" sz="2600" dirty="0" smtClean="0">
              <a:solidFill>
                <a:schemeClr val="tx1"/>
              </a:solidFill>
            </a:rPr>
            <a:t>초군</a:t>
          </a:r>
          <a:r>
            <a:rPr lang="en-US" altLang="ko-KR" sz="2600" dirty="0" smtClean="0">
              <a:solidFill>
                <a:schemeClr val="tx1"/>
              </a:solidFill>
            </a:rPr>
            <a:t>3.2</a:t>
          </a:r>
          <a:r>
            <a:rPr lang="ko-KR" altLang="en-US" sz="2600" dirty="0" smtClean="0">
              <a:solidFill>
                <a:schemeClr val="tx1"/>
              </a:solidFill>
            </a:rPr>
            <a:t>개월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8ADFD86C-0319-4BCF-8BDB-54BD15A2F5D1}" type="parTrans" cxnId="{E42885A1-D653-48A4-B19B-4413A744F696}">
      <dgm:prSet/>
      <dgm:spPr/>
      <dgm:t>
        <a:bodyPr/>
        <a:lstStyle/>
        <a:p>
          <a:pPr latinLnBrk="1"/>
          <a:endParaRPr lang="ko-KR" altLang="en-US"/>
        </a:p>
      </dgm:t>
    </dgm:pt>
    <dgm:pt modelId="{9F0851F5-140E-4C53-88E4-1E9AB0126BB9}" type="sibTrans" cxnId="{E42885A1-D653-48A4-B19B-4413A744F696}">
      <dgm:prSet/>
      <dgm:spPr/>
      <dgm:t>
        <a:bodyPr/>
        <a:lstStyle/>
        <a:p>
          <a:pPr latinLnBrk="1"/>
          <a:endParaRPr lang="ko-KR" altLang="en-US"/>
        </a:p>
      </dgm:t>
    </dgm:pt>
    <dgm:pt modelId="{33DE33F0-26C5-49BA-9D3A-F2B6638D740C}">
      <dgm:prSet phldrT="[텍스트]" custT="1"/>
      <dgm:spPr/>
      <dgm:t>
        <a:bodyPr/>
        <a:lstStyle/>
        <a:p>
          <a:pPr latinLnBrk="1"/>
          <a:r>
            <a:rPr lang="ko-KR" altLang="en-US" sz="2600" dirty="0" smtClean="0">
              <a:solidFill>
                <a:schemeClr val="tx1"/>
              </a:solidFill>
            </a:rPr>
            <a:t>고군</a:t>
          </a:r>
          <a:r>
            <a:rPr lang="en-US" altLang="ko-KR" sz="2600" dirty="0" smtClean="0">
              <a:solidFill>
                <a:schemeClr val="tx1"/>
              </a:solidFill>
            </a:rPr>
            <a:t>4</a:t>
          </a:r>
          <a:r>
            <a:rPr lang="ko-KR" altLang="en-US" sz="2600" dirty="0" smtClean="0">
              <a:solidFill>
                <a:schemeClr val="tx1"/>
              </a:solidFill>
            </a:rPr>
            <a:t>개월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65C1640F-A263-4542-8B51-C8CECA2D8D7C}" type="parTrans" cxnId="{5A8F037C-541B-4DDA-9515-692A77D75C37}">
      <dgm:prSet/>
      <dgm:spPr/>
      <dgm:t>
        <a:bodyPr/>
        <a:lstStyle/>
        <a:p>
          <a:pPr latinLnBrk="1"/>
          <a:endParaRPr lang="ko-KR" altLang="en-US"/>
        </a:p>
      </dgm:t>
    </dgm:pt>
    <dgm:pt modelId="{30149B6A-36AD-4577-9669-EEEE5F18C549}" type="sibTrans" cxnId="{5A8F037C-541B-4DDA-9515-692A77D75C37}">
      <dgm:prSet/>
      <dgm:spPr/>
      <dgm:t>
        <a:bodyPr/>
        <a:lstStyle/>
        <a:p>
          <a:pPr latinLnBrk="1"/>
          <a:endParaRPr lang="ko-KR" altLang="en-US"/>
        </a:p>
      </dgm:t>
    </dgm:pt>
    <dgm:pt modelId="{E42A52D1-FAD1-47DA-B4EB-835F137F2A0B}">
      <dgm:prSet phldrT="[텍스트]" custT="1"/>
      <dgm:spPr/>
      <dgm:t>
        <a:bodyPr/>
        <a:lstStyle/>
        <a:p>
          <a:pPr latinLnBrk="1"/>
          <a:r>
            <a:rPr lang="ko-KR" altLang="en-US" sz="2600" dirty="0" err="1" smtClean="0">
              <a:solidFill>
                <a:schemeClr val="tx1"/>
              </a:solidFill>
            </a:rPr>
            <a:t>육대</a:t>
          </a:r>
          <a:r>
            <a:rPr lang="en-US" altLang="ko-KR" sz="2600" dirty="0" smtClean="0">
              <a:solidFill>
                <a:schemeClr val="tx1"/>
              </a:solidFill>
            </a:rPr>
            <a:t>15</a:t>
          </a:r>
          <a:r>
            <a:rPr lang="ko-KR" altLang="en-US" sz="2600" dirty="0" smtClean="0">
              <a:solidFill>
                <a:schemeClr val="tx1"/>
              </a:solidFill>
            </a:rPr>
            <a:t>개월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3BCD0953-D4EB-4316-B618-3438D255785E}" type="parTrans" cxnId="{8D38618D-0DA4-4E26-A95B-567843E09533}">
      <dgm:prSet/>
      <dgm:spPr/>
      <dgm:t>
        <a:bodyPr/>
        <a:lstStyle/>
        <a:p>
          <a:pPr latinLnBrk="1"/>
          <a:endParaRPr lang="ko-KR" altLang="en-US"/>
        </a:p>
      </dgm:t>
    </dgm:pt>
    <dgm:pt modelId="{A8D9F003-8108-401F-BB5C-C264E7572901}" type="sibTrans" cxnId="{8D38618D-0DA4-4E26-A95B-567843E09533}">
      <dgm:prSet/>
      <dgm:spPr/>
      <dgm:t>
        <a:bodyPr/>
        <a:lstStyle/>
        <a:p>
          <a:pPr latinLnBrk="1"/>
          <a:endParaRPr lang="ko-KR" altLang="en-US"/>
        </a:p>
      </dgm:t>
    </dgm:pt>
    <dgm:pt modelId="{CA04575A-A8B3-4AE9-9F07-5A1D257E3F3C}" type="pres">
      <dgm:prSet presAssocID="{669E0DDC-BB1D-48F8-8DF2-2CDF6501379F}" presName="Name0" presStyleCnt="0">
        <dgm:presLayoutVars>
          <dgm:dir/>
          <dgm:animLvl val="lvl"/>
          <dgm:resizeHandles val="exact"/>
        </dgm:presLayoutVars>
      </dgm:prSet>
      <dgm:spPr/>
    </dgm:pt>
    <dgm:pt modelId="{915E131B-204A-48BA-B391-3777EEB534BC}" type="pres">
      <dgm:prSet presAssocID="{394167C7-0C68-4199-8382-37E410B0ECA8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C228C7-EE78-49C5-9B09-2EE965122B1C}" type="pres">
      <dgm:prSet presAssocID="{D20B1C5C-EB7D-42D7-AF42-33294ADE804F}" presName="parTxOnlySpace" presStyleCnt="0"/>
      <dgm:spPr/>
    </dgm:pt>
    <dgm:pt modelId="{C4B40F0A-3795-4A89-A895-738913F07AC9}" type="pres">
      <dgm:prSet presAssocID="{1F321CB4-78ED-4FE2-ADA3-64960C59C412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C9F4CF-1B48-4620-99F0-DF82BF08C534}" type="pres">
      <dgm:prSet presAssocID="{9F0851F5-140E-4C53-88E4-1E9AB0126BB9}" presName="parTxOnlySpace" presStyleCnt="0"/>
      <dgm:spPr/>
    </dgm:pt>
    <dgm:pt modelId="{E4784F9A-BE12-4706-A7F1-D71C1B06B469}" type="pres">
      <dgm:prSet presAssocID="{33DE33F0-26C5-49BA-9D3A-F2B6638D740C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A7D0B3-4A86-4759-9BE2-B40CD95B26DA}" type="pres">
      <dgm:prSet presAssocID="{30149B6A-36AD-4577-9669-EEEE5F18C549}" presName="parTxOnlySpace" presStyleCnt="0"/>
      <dgm:spPr/>
    </dgm:pt>
    <dgm:pt modelId="{23583E3E-E315-47A4-9BB6-CB79B9B00CB3}" type="pres">
      <dgm:prSet presAssocID="{E42A52D1-FAD1-47DA-B4EB-835F137F2A0B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FE559B7-CEDE-4E0D-BF87-82CC4312593E}" type="presOf" srcId="{669E0DDC-BB1D-48F8-8DF2-2CDF6501379F}" destId="{CA04575A-A8B3-4AE9-9F07-5A1D257E3F3C}" srcOrd="0" destOrd="0" presId="urn:microsoft.com/office/officeart/2005/8/layout/chevron1"/>
    <dgm:cxn modelId="{1EF0CE77-1B60-45AE-A605-5EFB2D4F098A}" type="presOf" srcId="{33DE33F0-26C5-49BA-9D3A-F2B6638D740C}" destId="{E4784F9A-BE12-4706-A7F1-D71C1B06B469}" srcOrd="0" destOrd="0" presId="urn:microsoft.com/office/officeart/2005/8/layout/chevron1"/>
    <dgm:cxn modelId="{8D38618D-0DA4-4E26-A95B-567843E09533}" srcId="{669E0DDC-BB1D-48F8-8DF2-2CDF6501379F}" destId="{E42A52D1-FAD1-47DA-B4EB-835F137F2A0B}" srcOrd="3" destOrd="0" parTransId="{3BCD0953-D4EB-4316-B618-3438D255785E}" sibTransId="{A8D9F003-8108-401F-BB5C-C264E7572901}"/>
    <dgm:cxn modelId="{5A8F037C-541B-4DDA-9515-692A77D75C37}" srcId="{669E0DDC-BB1D-48F8-8DF2-2CDF6501379F}" destId="{33DE33F0-26C5-49BA-9D3A-F2B6638D740C}" srcOrd="2" destOrd="0" parTransId="{65C1640F-A263-4542-8B51-C8CECA2D8D7C}" sibTransId="{30149B6A-36AD-4577-9669-EEEE5F18C549}"/>
    <dgm:cxn modelId="{C2EEE8DA-5270-4029-9C04-46BAEA7EA5C0}" type="presOf" srcId="{394167C7-0C68-4199-8382-37E410B0ECA8}" destId="{915E131B-204A-48BA-B391-3777EEB534BC}" srcOrd="0" destOrd="0" presId="urn:microsoft.com/office/officeart/2005/8/layout/chevron1"/>
    <dgm:cxn modelId="{E42885A1-D653-48A4-B19B-4413A744F696}" srcId="{669E0DDC-BB1D-48F8-8DF2-2CDF6501379F}" destId="{1F321CB4-78ED-4FE2-ADA3-64960C59C412}" srcOrd="1" destOrd="0" parTransId="{8ADFD86C-0319-4BCF-8BDB-54BD15A2F5D1}" sibTransId="{9F0851F5-140E-4C53-88E4-1E9AB0126BB9}"/>
    <dgm:cxn modelId="{677CC60B-DD56-4B68-8B28-3F12B3999F44}" type="presOf" srcId="{E42A52D1-FAD1-47DA-B4EB-835F137F2A0B}" destId="{23583E3E-E315-47A4-9BB6-CB79B9B00CB3}" srcOrd="0" destOrd="0" presId="urn:microsoft.com/office/officeart/2005/8/layout/chevron1"/>
    <dgm:cxn modelId="{6801D95C-B66D-4F67-A398-2931DA452E01}" type="presOf" srcId="{1F321CB4-78ED-4FE2-ADA3-64960C59C412}" destId="{C4B40F0A-3795-4A89-A895-738913F07AC9}" srcOrd="0" destOrd="0" presId="urn:microsoft.com/office/officeart/2005/8/layout/chevron1"/>
    <dgm:cxn modelId="{56E03DEB-5297-47DB-A407-1F7EB773ED70}" srcId="{669E0DDC-BB1D-48F8-8DF2-2CDF6501379F}" destId="{394167C7-0C68-4199-8382-37E410B0ECA8}" srcOrd="0" destOrd="0" parTransId="{711F7710-A9B4-4612-B9A4-8F4BA4C87D38}" sibTransId="{D20B1C5C-EB7D-42D7-AF42-33294ADE804F}"/>
    <dgm:cxn modelId="{819AC552-70DE-49EF-9361-888F47C6D75C}" type="presParOf" srcId="{CA04575A-A8B3-4AE9-9F07-5A1D257E3F3C}" destId="{915E131B-204A-48BA-B391-3777EEB534BC}" srcOrd="0" destOrd="0" presId="urn:microsoft.com/office/officeart/2005/8/layout/chevron1"/>
    <dgm:cxn modelId="{582CF085-2E14-4EEC-8478-30E1C189F3C3}" type="presParOf" srcId="{CA04575A-A8B3-4AE9-9F07-5A1D257E3F3C}" destId="{42C228C7-EE78-49C5-9B09-2EE965122B1C}" srcOrd="1" destOrd="0" presId="urn:microsoft.com/office/officeart/2005/8/layout/chevron1"/>
    <dgm:cxn modelId="{DB7BC96F-9A64-4E44-B031-D925B44CAAB8}" type="presParOf" srcId="{CA04575A-A8B3-4AE9-9F07-5A1D257E3F3C}" destId="{C4B40F0A-3795-4A89-A895-738913F07AC9}" srcOrd="2" destOrd="0" presId="urn:microsoft.com/office/officeart/2005/8/layout/chevron1"/>
    <dgm:cxn modelId="{BC927F7A-01CD-4017-B6E4-D9582A5B0337}" type="presParOf" srcId="{CA04575A-A8B3-4AE9-9F07-5A1D257E3F3C}" destId="{74C9F4CF-1B48-4620-99F0-DF82BF08C534}" srcOrd="3" destOrd="0" presId="urn:microsoft.com/office/officeart/2005/8/layout/chevron1"/>
    <dgm:cxn modelId="{6BCEA6E7-1E48-4D03-B9ED-FBCDC76760FA}" type="presParOf" srcId="{CA04575A-A8B3-4AE9-9F07-5A1D257E3F3C}" destId="{E4784F9A-BE12-4706-A7F1-D71C1B06B469}" srcOrd="4" destOrd="0" presId="urn:microsoft.com/office/officeart/2005/8/layout/chevron1"/>
    <dgm:cxn modelId="{46CA2D53-AA5A-4F2C-90FA-FEF634C1F58A}" type="presParOf" srcId="{CA04575A-A8B3-4AE9-9F07-5A1D257E3F3C}" destId="{0BA7D0B3-4A86-4759-9BE2-B40CD95B26DA}" srcOrd="5" destOrd="0" presId="urn:microsoft.com/office/officeart/2005/8/layout/chevron1"/>
    <dgm:cxn modelId="{7EAEFFDF-940D-48C2-AC49-11743F41F168}" type="presParOf" srcId="{CA04575A-A8B3-4AE9-9F07-5A1D257E3F3C}" destId="{23583E3E-E315-47A4-9BB6-CB79B9B00CB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69E0DDC-BB1D-48F8-8DF2-2CDF6501379F}" type="doc">
      <dgm:prSet loTypeId="urn:microsoft.com/office/officeart/2005/8/layout/chevron1" loCatId="process" qsTypeId="urn:microsoft.com/office/officeart/2005/8/quickstyle/simple1" qsCatId="simple" csTypeId="urn:microsoft.com/office/officeart/2005/8/colors/colorful4" csCatId="colorful" phldr="1"/>
      <dgm:spPr/>
    </dgm:pt>
    <dgm:pt modelId="{394167C7-0C68-4199-8382-37E410B0ECA8}">
      <dgm:prSet phldrT="[텍스트]" custT="1"/>
      <dgm:spPr/>
      <dgm:t>
        <a:bodyPr/>
        <a:lstStyle/>
        <a:p>
          <a:pPr latinLnBrk="1"/>
          <a:r>
            <a:rPr lang="ko-KR" altLang="en-US" sz="2600" dirty="0" err="1" smtClean="0">
              <a:solidFill>
                <a:schemeClr val="tx1"/>
              </a:solidFill>
            </a:rPr>
            <a:t>대대장반</a:t>
          </a:r>
          <a:r>
            <a:rPr lang="en-US" altLang="ko-KR" sz="2600" dirty="0" smtClean="0">
              <a:solidFill>
                <a:schemeClr val="tx1"/>
              </a:solidFill>
            </a:rPr>
            <a:t>2.5</a:t>
          </a:r>
          <a:r>
            <a:rPr lang="ko-KR" altLang="en-US" sz="2600" dirty="0" smtClean="0">
              <a:solidFill>
                <a:schemeClr val="tx1"/>
              </a:solidFill>
            </a:rPr>
            <a:t>주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711F7710-A9B4-4612-B9A4-8F4BA4C87D38}" type="parTrans" cxnId="{56E03DEB-5297-47DB-A407-1F7EB773ED70}">
      <dgm:prSet/>
      <dgm:spPr/>
      <dgm:t>
        <a:bodyPr/>
        <a:lstStyle/>
        <a:p>
          <a:pPr latinLnBrk="1"/>
          <a:endParaRPr lang="ko-KR" altLang="en-US"/>
        </a:p>
      </dgm:t>
    </dgm:pt>
    <dgm:pt modelId="{D20B1C5C-EB7D-42D7-AF42-33294ADE804F}" type="sibTrans" cxnId="{56E03DEB-5297-47DB-A407-1F7EB773ED70}">
      <dgm:prSet/>
      <dgm:spPr/>
      <dgm:t>
        <a:bodyPr/>
        <a:lstStyle/>
        <a:p>
          <a:pPr latinLnBrk="1"/>
          <a:endParaRPr lang="ko-KR" altLang="en-US"/>
        </a:p>
      </dgm:t>
    </dgm:pt>
    <dgm:pt modelId="{1F321CB4-78ED-4FE2-ADA3-64960C59C412}">
      <dgm:prSet phldrT="[텍스트]" custT="1"/>
      <dgm:spPr/>
      <dgm:t>
        <a:bodyPr/>
        <a:lstStyle/>
        <a:p>
          <a:pPr latinLnBrk="1"/>
          <a:r>
            <a:rPr lang="ko-KR" altLang="en-US" sz="2600" dirty="0" err="1" smtClean="0">
              <a:solidFill>
                <a:schemeClr val="tx1"/>
              </a:solidFill>
            </a:rPr>
            <a:t>연대장반</a:t>
          </a:r>
          <a:r>
            <a:rPr lang="en-US" altLang="ko-KR" sz="2600" dirty="0" smtClean="0">
              <a:solidFill>
                <a:schemeClr val="tx1"/>
              </a:solidFill>
            </a:rPr>
            <a:t>2.5</a:t>
          </a:r>
          <a:r>
            <a:rPr lang="ko-KR" altLang="en-US" sz="2600" dirty="0" smtClean="0">
              <a:solidFill>
                <a:schemeClr val="tx1"/>
              </a:solidFill>
            </a:rPr>
            <a:t>주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8ADFD86C-0319-4BCF-8BDB-54BD15A2F5D1}" type="parTrans" cxnId="{E42885A1-D653-48A4-B19B-4413A744F696}">
      <dgm:prSet/>
      <dgm:spPr/>
      <dgm:t>
        <a:bodyPr/>
        <a:lstStyle/>
        <a:p>
          <a:pPr latinLnBrk="1"/>
          <a:endParaRPr lang="ko-KR" altLang="en-US"/>
        </a:p>
      </dgm:t>
    </dgm:pt>
    <dgm:pt modelId="{9F0851F5-140E-4C53-88E4-1E9AB0126BB9}" type="sibTrans" cxnId="{E42885A1-D653-48A4-B19B-4413A744F696}">
      <dgm:prSet/>
      <dgm:spPr/>
      <dgm:t>
        <a:bodyPr/>
        <a:lstStyle/>
        <a:p>
          <a:pPr latinLnBrk="1"/>
          <a:endParaRPr lang="ko-KR" altLang="en-US"/>
        </a:p>
      </dgm:t>
    </dgm:pt>
    <dgm:pt modelId="{33DE33F0-26C5-49BA-9D3A-F2B6638D740C}">
      <dgm:prSet phldrT="[텍스트]" custT="1"/>
      <dgm:spPr/>
      <dgm:t>
        <a:bodyPr/>
        <a:lstStyle/>
        <a:p>
          <a:pPr latinLnBrk="1"/>
          <a:r>
            <a:rPr lang="ko-KR" altLang="en-US" sz="2600" dirty="0" err="1" smtClean="0">
              <a:solidFill>
                <a:schemeClr val="tx1"/>
              </a:solidFill>
            </a:rPr>
            <a:t>장군단</a:t>
          </a:r>
          <a:r>
            <a:rPr lang="en-US" altLang="ko-KR" sz="2600" dirty="0" smtClean="0">
              <a:solidFill>
                <a:schemeClr val="tx1"/>
              </a:solidFill>
            </a:rPr>
            <a:t>1</a:t>
          </a:r>
          <a:r>
            <a:rPr lang="ko-KR" altLang="en-US" sz="2600" dirty="0" smtClean="0">
              <a:solidFill>
                <a:schemeClr val="tx1"/>
              </a:solidFill>
            </a:rPr>
            <a:t>주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65C1640F-A263-4542-8B51-C8CECA2D8D7C}" type="parTrans" cxnId="{5A8F037C-541B-4DDA-9515-692A77D75C37}">
      <dgm:prSet/>
      <dgm:spPr/>
      <dgm:t>
        <a:bodyPr/>
        <a:lstStyle/>
        <a:p>
          <a:pPr latinLnBrk="1"/>
          <a:endParaRPr lang="ko-KR" altLang="en-US"/>
        </a:p>
      </dgm:t>
    </dgm:pt>
    <dgm:pt modelId="{30149B6A-36AD-4577-9669-EEEE5F18C549}" type="sibTrans" cxnId="{5A8F037C-541B-4DDA-9515-692A77D75C37}">
      <dgm:prSet/>
      <dgm:spPr/>
      <dgm:t>
        <a:bodyPr/>
        <a:lstStyle/>
        <a:p>
          <a:pPr latinLnBrk="1"/>
          <a:endParaRPr lang="ko-KR" altLang="en-US"/>
        </a:p>
      </dgm:t>
    </dgm:pt>
    <dgm:pt modelId="{E42A52D1-FAD1-47DA-B4EB-835F137F2A0B}">
      <dgm:prSet phldrT="[텍스트]" custT="1"/>
      <dgm:spPr/>
      <dgm:t>
        <a:bodyPr/>
        <a:lstStyle/>
        <a:p>
          <a:pPr latinLnBrk="1"/>
          <a:r>
            <a:rPr lang="ko-KR" altLang="en-US" sz="2600" dirty="0" err="1" smtClean="0">
              <a:solidFill>
                <a:schemeClr val="tx1"/>
              </a:solidFill>
            </a:rPr>
            <a:t>사단장반</a:t>
          </a:r>
          <a:r>
            <a:rPr lang="en-US" altLang="ko-KR" sz="2600" dirty="0" smtClean="0">
              <a:solidFill>
                <a:schemeClr val="tx1"/>
              </a:solidFill>
            </a:rPr>
            <a:t>1</a:t>
          </a:r>
          <a:r>
            <a:rPr lang="ko-KR" altLang="en-US" sz="2600" dirty="0" smtClean="0">
              <a:solidFill>
                <a:schemeClr val="tx1"/>
              </a:solidFill>
            </a:rPr>
            <a:t>주</a:t>
          </a:r>
          <a:endParaRPr lang="ko-KR" altLang="en-US" sz="2600" dirty="0">
            <a:solidFill>
              <a:schemeClr val="tx1"/>
            </a:solidFill>
          </a:endParaRPr>
        </a:p>
      </dgm:t>
    </dgm:pt>
    <dgm:pt modelId="{3BCD0953-D4EB-4316-B618-3438D255785E}" type="parTrans" cxnId="{8D38618D-0DA4-4E26-A95B-567843E09533}">
      <dgm:prSet/>
      <dgm:spPr/>
      <dgm:t>
        <a:bodyPr/>
        <a:lstStyle/>
        <a:p>
          <a:pPr latinLnBrk="1"/>
          <a:endParaRPr lang="ko-KR" altLang="en-US"/>
        </a:p>
      </dgm:t>
    </dgm:pt>
    <dgm:pt modelId="{A8D9F003-8108-401F-BB5C-C264E7572901}" type="sibTrans" cxnId="{8D38618D-0DA4-4E26-A95B-567843E09533}">
      <dgm:prSet/>
      <dgm:spPr/>
      <dgm:t>
        <a:bodyPr/>
        <a:lstStyle/>
        <a:p>
          <a:pPr latinLnBrk="1"/>
          <a:endParaRPr lang="ko-KR" altLang="en-US"/>
        </a:p>
      </dgm:t>
    </dgm:pt>
    <dgm:pt modelId="{CA04575A-A8B3-4AE9-9F07-5A1D257E3F3C}" type="pres">
      <dgm:prSet presAssocID="{669E0DDC-BB1D-48F8-8DF2-2CDF6501379F}" presName="Name0" presStyleCnt="0">
        <dgm:presLayoutVars>
          <dgm:dir/>
          <dgm:animLvl val="lvl"/>
          <dgm:resizeHandles val="exact"/>
        </dgm:presLayoutVars>
      </dgm:prSet>
      <dgm:spPr/>
    </dgm:pt>
    <dgm:pt modelId="{915E131B-204A-48BA-B391-3777EEB534BC}" type="pres">
      <dgm:prSet presAssocID="{394167C7-0C68-4199-8382-37E410B0ECA8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2C228C7-EE78-49C5-9B09-2EE965122B1C}" type="pres">
      <dgm:prSet presAssocID="{D20B1C5C-EB7D-42D7-AF42-33294ADE804F}" presName="parTxOnlySpace" presStyleCnt="0"/>
      <dgm:spPr/>
    </dgm:pt>
    <dgm:pt modelId="{C4B40F0A-3795-4A89-A895-738913F07AC9}" type="pres">
      <dgm:prSet presAssocID="{1F321CB4-78ED-4FE2-ADA3-64960C59C412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C9F4CF-1B48-4620-99F0-DF82BF08C534}" type="pres">
      <dgm:prSet presAssocID="{9F0851F5-140E-4C53-88E4-1E9AB0126BB9}" presName="parTxOnlySpace" presStyleCnt="0"/>
      <dgm:spPr/>
    </dgm:pt>
    <dgm:pt modelId="{E4784F9A-BE12-4706-A7F1-D71C1B06B469}" type="pres">
      <dgm:prSet presAssocID="{33DE33F0-26C5-49BA-9D3A-F2B6638D740C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A7D0B3-4A86-4759-9BE2-B40CD95B26DA}" type="pres">
      <dgm:prSet presAssocID="{30149B6A-36AD-4577-9669-EEEE5F18C549}" presName="parTxOnlySpace" presStyleCnt="0"/>
      <dgm:spPr/>
    </dgm:pt>
    <dgm:pt modelId="{23583E3E-E315-47A4-9BB6-CB79B9B00CB3}" type="pres">
      <dgm:prSet presAssocID="{E42A52D1-FAD1-47DA-B4EB-835F137F2A0B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6D2E14C-90C8-470B-B252-610DC4A77EB6}" type="presOf" srcId="{33DE33F0-26C5-49BA-9D3A-F2B6638D740C}" destId="{E4784F9A-BE12-4706-A7F1-D71C1B06B469}" srcOrd="0" destOrd="0" presId="urn:microsoft.com/office/officeart/2005/8/layout/chevron1"/>
    <dgm:cxn modelId="{FA589C9C-7131-44AE-91FC-E21D767CC66F}" type="presOf" srcId="{669E0DDC-BB1D-48F8-8DF2-2CDF6501379F}" destId="{CA04575A-A8B3-4AE9-9F07-5A1D257E3F3C}" srcOrd="0" destOrd="0" presId="urn:microsoft.com/office/officeart/2005/8/layout/chevron1"/>
    <dgm:cxn modelId="{8D38618D-0DA4-4E26-A95B-567843E09533}" srcId="{669E0DDC-BB1D-48F8-8DF2-2CDF6501379F}" destId="{E42A52D1-FAD1-47DA-B4EB-835F137F2A0B}" srcOrd="3" destOrd="0" parTransId="{3BCD0953-D4EB-4316-B618-3438D255785E}" sibTransId="{A8D9F003-8108-401F-BB5C-C264E7572901}"/>
    <dgm:cxn modelId="{3300B4CE-0020-453C-8E6E-6C6C2BC1CAA6}" type="presOf" srcId="{1F321CB4-78ED-4FE2-ADA3-64960C59C412}" destId="{C4B40F0A-3795-4A89-A895-738913F07AC9}" srcOrd="0" destOrd="0" presId="urn:microsoft.com/office/officeart/2005/8/layout/chevron1"/>
    <dgm:cxn modelId="{5A8F037C-541B-4DDA-9515-692A77D75C37}" srcId="{669E0DDC-BB1D-48F8-8DF2-2CDF6501379F}" destId="{33DE33F0-26C5-49BA-9D3A-F2B6638D740C}" srcOrd="2" destOrd="0" parTransId="{65C1640F-A263-4542-8B51-C8CECA2D8D7C}" sibTransId="{30149B6A-36AD-4577-9669-EEEE5F18C549}"/>
    <dgm:cxn modelId="{E42885A1-D653-48A4-B19B-4413A744F696}" srcId="{669E0DDC-BB1D-48F8-8DF2-2CDF6501379F}" destId="{1F321CB4-78ED-4FE2-ADA3-64960C59C412}" srcOrd="1" destOrd="0" parTransId="{8ADFD86C-0319-4BCF-8BDB-54BD15A2F5D1}" sibTransId="{9F0851F5-140E-4C53-88E4-1E9AB0126BB9}"/>
    <dgm:cxn modelId="{C3AA7729-44E9-4E2B-B66A-277D50FC4F56}" type="presOf" srcId="{394167C7-0C68-4199-8382-37E410B0ECA8}" destId="{915E131B-204A-48BA-B391-3777EEB534BC}" srcOrd="0" destOrd="0" presId="urn:microsoft.com/office/officeart/2005/8/layout/chevron1"/>
    <dgm:cxn modelId="{5819F905-4B25-448F-BD44-6BBAE4F33244}" type="presOf" srcId="{E42A52D1-FAD1-47DA-B4EB-835F137F2A0B}" destId="{23583E3E-E315-47A4-9BB6-CB79B9B00CB3}" srcOrd="0" destOrd="0" presId="urn:microsoft.com/office/officeart/2005/8/layout/chevron1"/>
    <dgm:cxn modelId="{56E03DEB-5297-47DB-A407-1F7EB773ED70}" srcId="{669E0DDC-BB1D-48F8-8DF2-2CDF6501379F}" destId="{394167C7-0C68-4199-8382-37E410B0ECA8}" srcOrd="0" destOrd="0" parTransId="{711F7710-A9B4-4612-B9A4-8F4BA4C87D38}" sibTransId="{D20B1C5C-EB7D-42D7-AF42-33294ADE804F}"/>
    <dgm:cxn modelId="{830B6C6F-EA84-43D2-A205-D737B68D5241}" type="presParOf" srcId="{CA04575A-A8B3-4AE9-9F07-5A1D257E3F3C}" destId="{915E131B-204A-48BA-B391-3777EEB534BC}" srcOrd="0" destOrd="0" presId="urn:microsoft.com/office/officeart/2005/8/layout/chevron1"/>
    <dgm:cxn modelId="{622BEDC3-35DF-4F30-B642-DAB91D08067C}" type="presParOf" srcId="{CA04575A-A8B3-4AE9-9F07-5A1D257E3F3C}" destId="{42C228C7-EE78-49C5-9B09-2EE965122B1C}" srcOrd="1" destOrd="0" presId="urn:microsoft.com/office/officeart/2005/8/layout/chevron1"/>
    <dgm:cxn modelId="{9CE06629-520F-4CBE-9109-83B9B81FBFE8}" type="presParOf" srcId="{CA04575A-A8B3-4AE9-9F07-5A1D257E3F3C}" destId="{C4B40F0A-3795-4A89-A895-738913F07AC9}" srcOrd="2" destOrd="0" presId="urn:microsoft.com/office/officeart/2005/8/layout/chevron1"/>
    <dgm:cxn modelId="{8DDD57AE-F286-4EB2-BBDB-7A2384647C15}" type="presParOf" srcId="{CA04575A-A8B3-4AE9-9F07-5A1D257E3F3C}" destId="{74C9F4CF-1B48-4620-99F0-DF82BF08C534}" srcOrd="3" destOrd="0" presId="urn:microsoft.com/office/officeart/2005/8/layout/chevron1"/>
    <dgm:cxn modelId="{A949C36E-FBE7-471D-942A-951210D66BCC}" type="presParOf" srcId="{CA04575A-A8B3-4AE9-9F07-5A1D257E3F3C}" destId="{E4784F9A-BE12-4706-A7F1-D71C1B06B469}" srcOrd="4" destOrd="0" presId="urn:microsoft.com/office/officeart/2005/8/layout/chevron1"/>
    <dgm:cxn modelId="{DE19D77A-2C52-4F49-BAD9-8F2DC69F7F60}" type="presParOf" srcId="{CA04575A-A8B3-4AE9-9F07-5A1D257E3F3C}" destId="{0BA7D0B3-4A86-4759-9BE2-B40CD95B26DA}" srcOrd="5" destOrd="0" presId="urn:microsoft.com/office/officeart/2005/8/layout/chevron1"/>
    <dgm:cxn modelId="{03B0AFCA-6D7D-4ED5-801E-B92E3FA4567C}" type="presParOf" srcId="{CA04575A-A8B3-4AE9-9F07-5A1D257E3F3C}" destId="{23583E3E-E315-47A4-9BB6-CB79B9B00CB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392F98C-C3A6-4F3E-9BC8-EA1FA45DAB03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2672B5D9-101F-4C88-956F-595F61C6F820}">
      <dgm:prSet phldrT="[텍스트]"/>
      <dgm:spPr/>
      <dgm:t>
        <a:bodyPr/>
        <a:lstStyle/>
        <a:p>
          <a:pPr latinLnBrk="1"/>
          <a:r>
            <a:rPr lang="ko-KR" altLang="en-US" dirty="0" smtClean="0"/>
            <a:t>전원</a:t>
          </a:r>
          <a:endParaRPr lang="ko-KR" altLang="en-US" dirty="0"/>
        </a:p>
      </dgm:t>
    </dgm:pt>
    <dgm:pt modelId="{724C54F5-889C-4EE1-A2D0-1B6544817B39}" type="parTrans" cxnId="{808CC882-9DB9-44BB-BFC4-3A5902FB86F5}">
      <dgm:prSet/>
      <dgm:spPr/>
      <dgm:t>
        <a:bodyPr/>
        <a:lstStyle/>
        <a:p>
          <a:pPr latinLnBrk="1"/>
          <a:endParaRPr lang="ko-KR" altLang="en-US"/>
        </a:p>
      </dgm:t>
    </dgm:pt>
    <dgm:pt modelId="{3632DE6A-799F-4B73-99ED-9296F36842B1}" type="sibTrans" cxnId="{808CC882-9DB9-44BB-BFC4-3A5902FB86F5}">
      <dgm:prSet/>
      <dgm:spPr/>
      <dgm:t>
        <a:bodyPr/>
        <a:lstStyle/>
        <a:p>
          <a:pPr latinLnBrk="1"/>
          <a:endParaRPr lang="ko-KR" altLang="en-US"/>
        </a:p>
      </dgm:t>
    </dgm:pt>
    <dgm:pt modelId="{ED6CDADB-4366-4AF4-A82C-5E3AD770C638}">
      <dgm:prSet phldrT="[텍스트]"/>
      <dgm:spPr/>
      <dgm:t>
        <a:bodyPr/>
        <a:lstStyle/>
        <a:p>
          <a:pPr latinLnBrk="1"/>
          <a:r>
            <a:rPr lang="ko-KR" altLang="en-US" dirty="0" smtClean="0"/>
            <a:t>열외의 </a:t>
          </a:r>
          <a:r>
            <a:rPr lang="ko-KR" altLang="en-US" dirty="0" err="1" smtClean="0"/>
            <a:t>사람없이</a:t>
          </a:r>
          <a:r>
            <a:rPr lang="ko-KR" altLang="en-US" dirty="0" smtClean="0"/>
            <a:t> 모든 구성원</a:t>
          </a:r>
          <a:endParaRPr lang="ko-KR" altLang="en-US" dirty="0"/>
        </a:p>
      </dgm:t>
    </dgm:pt>
    <dgm:pt modelId="{3B618C3C-2046-400F-8921-FCE1D774F98F}" type="parTrans" cxnId="{FA627AEB-D227-4C8D-B906-442B52767F26}">
      <dgm:prSet/>
      <dgm:spPr/>
      <dgm:t>
        <a:bodyPr/>
        <a:lstStyle/>
        <a:p>
          <a:pPr latinLnBrk="1"/>
          <a:endParaRPr lang="ko-KR" altLang="en-US"/>
        </a:p>
      </dgm:t>
    </dgm:pt>
    <dgm:pt modelId="{1B2FAB0F-5FED-47C9-B7C2-F17D1B4427CB}" type="sibTrans" cxnId="{FA627AEB-D227-4C8D-B906-442B52767F26}">
      <dgm:prSet/>
      <dgm:spPr/>
      <dgm:t>
        <a:bodyPr/>
        <a:lstStyle/>
        <a:p>
          <a:pPr latinLnBrk="1"/>
          <a:endParaRPr lang="ko-KR" altLang="en-US"/>
        </a:p>
      </dgm:t>
    </dgm:pt>
    <dgm:pt modelId="{659BD085-4B3E-4CDE-8C93-D2566011EC9B}">
      <dgm:prSet phldrT="[텍스트]"/>
      <dgm:spPr/>
      <dgm:t>
        <a:bodyPr/>
        <a:lstStyle/>
        <a:p>
          <a:pPr latinLnBrk="1"/>
          <a:r>
            <a:rPr lang="ko-KR" altLang="en-US" dirty="0" smtClean="0"/>
            <a:t>단계별</a:t>
          </a:r>
          <a:endParaRPr lang="ko-KR" altLang="en-US" dirty="0"/>
        </a:p>
      </dgm:t>
    </dgm:pt>
    <dgm:pt modelId="{2578E588-16CD-4F3C-A66F-45A5308E9557}" type="parTrans" cxnId="{20C51110-0ADB-462D-A05A-90CFE5B93387}">
      <dgm:prSet/>
      <dgm:spPr/>
      <dgm:t>
        <a:bodyPr/>
        <a:lstStyle/>
        <a:p>
          <a:pPr latinLnBrk="1"/>
          <a:endParaRPr lang="ko-KR" altLang="en-US"/>
        </a:p>
      </dgm:t>
    </dgm:pt>
    <dgm:pt modelId="{B3264EC8-1385-4E2E-84ED-398556C50C52}" type="sibTrans" cxnId="{20C51110-0ADB-462D-A05A-90CFE5B93387}">
      <dgm:prSet/>
      <dgm:spPr/>
      <dgm:t>
        <a:bodyPr/>
        <a:lstStyle/>
        <a:p>
          <a:pPr latinLnBrk="1"/>
          <a:endParaRPr lang="ko-KR" altLang="en-US"/>
        </a:p>
      </dgm:t>
    </dgm:pt>
    <dgm:pt modelId="{75EF2D31-E848-4B1C-B73C-54C0DE953A7B}">
      <dgm:prSet phldrT="[텍스트]"/>
      <dgm:spPr/>
      <dgm:t>
        <a:bodyPr/>
        <a:lstStyle/>
        <a:p>
          <a:pPr latinLnBrk="1"/>
          <a:r>
            <a:rPr lang="ko-KR" altLang="en-US" dirty="0" smtClean="0"/>
            <a:t>계급단계에 따라 직책</a:t>
          </a:r>
          <a:r>
            <a:rPr lang="en-US" altLang="ko-KR" dirty="0" smtClean="0"/>
            <a:t>, </a:t>
          </a:r>
          <a:r>
            <a:rPr lang="ko-KR" altLang="en-US" dirty="0" smtClean="0"/>
            <a:t>직무 교육</a:t>
          </a:r>
          <a:endParaRPr lang="ko-KR" altLang="en-US" dirty="0"/>
        </a:p>
      </dgm:t>
    </dgm:pt>
    <dgm:pt modelId="{8812D7D2-8E16-4F82-BC8B-86EC67C25161}" type="parTrans" cxnId="{1F7F1F39-AF26-436F-A949-44B127F04EBB}">
      <dgm:prSet/>
      <dgm:spPr/>
      <dgm:t>
        <a:bodyPr/>
        <a:lstStyle/>
        <a:p>
          <a:pPr latinLnBrk="1"/>
          <a:endParaRPr lang="ko-KR" altLang="en-US"/>
        </a:p>
      </dgm:t>
    </dgm:pt>
    <dgm:pt modelId="{22F2D6B0-DA72-4146-A7F9-F8D56E75EE4E}" type="sibTrans" cxnId="{1F7F1F39-AF26-436F-A949-44B127F04EBB}">
      <dgm:prSet/>
      <dgm:spPr/>
      <dgm:t>
        <a:bodyPr/>
        <a:lstStyle/>
        <a:p>
          <a:pPr latinLnBrk="1"/>
          <a:endParaRPr lang="ko-KR" altLang="en-US"/>
        </a:p>
      </dgm:t>
    </dgm:pt>
    <dgm:pt modelId="{6115D6EB-8B33-40BE-995A-32704084F1FA}">
      <dgm:prSet phldrT="[텍스트]"/>
      <dgm:spPr/>
      <dgm:t>
        <a:bodyPr/>
        <a:lstStyle/>
        <a:p>
          <a:pPr latinLnBrk="1"/>
          <a:r>
            <a:rPr lang="ko-KR" altLang="en-US" dirty="0" smtClean="0"/>
            <a:t>상향식</a:t>
          </a:r>
          <a:r>
            <a:rPr lang="en-US" altLang="ko-KR" dirty="0" smtClean="0"/>
            <a:t>, </a:t>
          </a:r>
          <a:r>
            <a:rPr lang="ko-KR" altLang="en-US" dirty="0" smtClean="0"/>
            <a:t>기술</a:t>
          </a:r>
          <a:r>
            <a:rPr lang="en-US" altLang="ko-KR" dirty="0" smtClean="0"/>
            <a:t>, </a:t>
          </a:r>
          <a:r>
            <a:rPr lang="ko-KR" altLang="en-US" dirty="0" smtClean="0"/>
            <a:t>정보</a:t>
          </a:r>
          <a:r>
            <a:rPr lang="en-US" altLang="ko-KR" dirty="0" smtClean="0"/>
            <a:t>, </a:t>
          </a:r>
          <a:r>
            <a:rPr lang="ko-KR" altLang="en-US" dirty="0" smtClean="0"/>
            <a:t>응용</a:t>
          </a:r>
          <a:r>
            <a:rPr lang="en-US" altLang="ko-KR" dirty="0" smtClean="0"/>
            <a:t>…. </a:t>
          </a:r>
          <a:r>
            <a:rPr lang="ko-KR" altLang="en-US" dirty="0" smtClean="0"/>
            <a:t>고급화</a:t>
          </a:r>
          <a:endParaRPr lang="ko-KR" altLang="en-US" dirty="0"/>
        </a:p>
      </dgm:t>
    </dgm:pt>
    <dgm:pt modelId="{11818677-4846-484C-B3EC-22F0DC1DCB08}" type="parTrans" cxnId="{F6F934AB-E9C9-4BFA-94D5-B7E93A5C5C85}">
      <dgm:prSet/>
      <dgm:spPr/>
      <dgm:t>
        <a:bodyPr/>
        <a:lstStyle/>
        <a:p>
          <a:pPr latinLnBrk="1"/>
          <a:endParaRPr lang="ko-KR" altLang="en-US"/>
        </a:p>
      </dgm:t>
    </dgm:pt>
    <dgm:pt modelId="{F32E7416-0E44-48FB-BAD3-741463B18A00}" type="sibTrans" cxnId="{F6F934AB-E9C9-4BFA-94D5-B7E93A5C5C85}">
      <dgm:prSet/>
      <dgm:spPr/>
      <dgm:t>
        <a:bodyPr/>
        <a:lstStyle/>
        <a:p>
          <a:pPr latinLnBrk="1"/>
          <a:endParaRPr lang="ko-KR" altLang="en-US"/>
        </a:p>
      </dgm:t>
    </dgm:pt>
    <dgm:pt modelId="{57365460-285C-4CFE-A9BF-0428B8558ED5}">
      <dgm:prSet phldrT="[텍스트]"/>
      <dgm:spPr/>
      <dgm:t>
        <a:bodyPr/>
        <a:lstStyle/>
        <a:p>
          <a:pPr latinLnBrk="1"/>
          <a:r>
            <a:rPr lang="ko-KR" altLang="en-US" dirty="0" smtClean="0"/>
            <a:t>강제성</a:t>
          </a:r>
          <a:endParaRPr lang="ko-KR" altLang="en-US" dirty="0"/>
        </a:p>
      </dgm:t>
    </dgm:pt>
    <dgm:pt modelId="{964D3BC6-64FC-4501-AA1A-E09B24C2BE1D}" type="parTrans" cxnId="{893FAA56-6132-4630-AC8C-E8AA8A04F49C}">
      <dgm:prSet/>
      <dgm:spPr/>
      <dgm:t>
        <a:bodyPr/>
        <a:lstStyle/>
        <a:p>
          <a:pPr latinLnBrk="1"/>
          <a:endParaRPr lang="ko-KR" altLang="en-US"/>
        </a:p>
      </dgm:t>
    </dgm:pt>
    <dgm:pt modelId="{1208B8C4-4EBD-46E1-961C-90078E20A7D5}" type="sibTrans" cxnId="{893FAA56-6132-4630-AC8C-E8AA8A04F49C}">
      <dgm:prSet/>
      <dgm:spPr/>
      <dgm:t>
        <a:bodyPr/>
        <a:lstStyle/>
        <a:p>
          <a:pPr latinLnBrk="1"/>
          <a:endParaRPr lang="ko-KR" altLang="en-US"/>
        </a:p>
      </dgm:t>
    </dgm:pt>
    <dgm:pt modelId="{09DB920C-B331-4DD9-958B-253D65DE943A}">
      <dgm:prSet phldrT="[텍스트]"/>
      <dgm:spPr/>
      <dgm:t>
        <a:bodyPr/>
        <a:lstStyle/>
        <a:p>
          <a:pPr latinLnBrk="1"/>
          <a:r>
            <a:rPr lang="ko-KR" altLang="en-US" dirty="0" smtClean="0"/>
            <a:t>교육 </a:t>
          </a:r>
          <a:r>
            <a:rPr lang="ko-KR" altLang="en-US" dirty="0" err="1" smtClean="0"/>
            <a:t>미이수</a:t>
          </a:r>
          <a:r>
            <a:rPr lang="ko-KR" altLang="en-US" dirty="0" smtClean="0"/>
            <a:t> 진급 불가능</a:t>
          </a:r>
          <a:endParaRPr lang="ko-KR" altLang="en-US" dirty="0"/>
        </a:p>
      </dgm:t>
    </dgm:pt>
    <dgm:pt modelId="{2EF3F6C4-1831-4111-8372-A2B78C9F9667}" type="parTrans" cxnId="{315E8169-1DDF-494F-97F7-6FDD950BDE83}">
      <dgm:prSet/>
      <dgm:spPr/>
      <dgm:t>
        <a:bodyPr/>
        <a:lstStyle/>
        <a:p>
          <a:pPr latinLnBrk="1"/>
          <a:endParaRPr lang="ko-KR" altLang="en-US"/>
        </a:p>
      </dgm:t>
    </dgm:pt>
    <dgm:pt modelId="{8E99367B-D950-494B-A7C4-431D8310F225}" type="sibTrans" cxnId="{315E8169-1DDF-494F-97F7-6FDD950BDE83}">
      <dgm:prSet/>
      <dgm:spPr/>
      <dgm:t>
        <a:bodyPr/>
        <a:lstStyle/>
        <a:p>
          <a:pPr latinLnBrk="1"/>
          <a:endParaRPr lang="ko-KR" altLang="en-US"/>
        </a:p>
      </dgm:t>
    </dgm:pt>
    <dgm:pt modelId="{3F36CABD-5772-4DA8-BB21-DB124ECDEF8B}">
      <dgm:prSet phldrT="[텍스트]"/>
      <dgm:spPr/>
      <dgm:t>
        <a:bodyPr/>
        <a:lstStyle/>
        <a:p>
          <a:pPr latinLnBrk="1"/>
          <a:r>
            <a:rPr lang="ko-KR" altLang="en-US" dirty="0" smtClean="0"/>
            <a:t>평가와 개인 능력의 기초자료</a:t>
          </a:r>
          <a:endParaRPr lang="ko-KR" altLang="en-US" dirty="0"/>
        </a:p>
      </dgm:t>
    </dgm:pt>
    <dgm:pt modelId="{D22A36C0-E4EF-4FB1-B72F-5BCB6EF206CD}" type="parTrans" cxnId="{C18BA569-7E23-4D37-9545-9BE297450ED6}">
      <dgm:prSet/>
      <dgm:spPr/>
      <dgm:t>
        <a:bodyPr/>
        <a:lstStyle/>
        <a:p>
          <a:pPr latinLnBrk="1"/>
          <a:endParaRPr lang="ko-KR" altLang="en-US"/>
        </a:p>
      </dgm:t>
    </dgm:pt>
    <dgm:pt modelId="{A421C1AC-350C-461D-8E59-735F7D6A8476}" type="sibTrans" cxnId="{C18BA569-7E23-4D37-9545-9BE297450ED6}">
      <dgm:prSet/>
      <dgm:spPr/>
      <dgm:t>
        <a:bodyPr/>
        <a:lstStyle/>
        <a:p>
          <a:pPr latinLnBrk="1"/>
          <a:endParaRPr lang="ko-KR" altLang="en-US"/>
        </a:p>
      </dgm:t>
    </dgm:pt>
    <dgm:pt modelId="{AE29E2F8-6EEE-46D2-868B-99F98E2FAB2E}">
      <dgm:prSet phldrT="[텍스트]"/>
      <dgm:spPr/>
      <dgm:t>
        <a:bodyPr/>
        <a:lstStyle/>
        <a:p>
          <a:pPr latinLnBrk="1"/>
          <a:r>
            <a:rPr lang="ko-KR" altLang="en-US" dirty="0" smtClean="0"/>
            <a:t>못 배웠다는 말 못함</a:t>
          </a:r>
          <a:endParaRPr lang="ko-KR" altLang="en-US" dirty="0"/>
        </a:p>
      </dgm:t>
    </dgm:pt>
    <dgm:pt modelId="{7422309D-0516-402A-8F1F-2EB7AC3C8B8E}" type="parTrans" cxnId="{72A85C71-C1CE-4EA5-A412-85C419A4A87E}">
      <dgm:prSet/>
      <dgm:spPr/>
      <dgm:t>
        <a:bodyPr/>
        <a:lstStyle/>
        <a:p>
          <a:pPr latinLnBrk="1"/>
          <a:endParaRPr lang="ko-KR" altLang="en-US"/>
        </a:p>
      </dgm:t>
    </dgm:pt>
    <dgm:pt modelId="{0E59B6CB-AF1D-42A2-BE2A-D08006AEAC90}" type="sibTrans" cxnId="{72A85C71-C1CE-4EA5-A412-85C419A4A87E}">
      <dgm:prSet/>
      <dgm:spPr/>
      <dgm:t>
        <a:bodyPr/>
        <a:lstStyle/>
        <a:p>
          <a:pPr latinLnBrk="1"/>
          <a:endParaRPr lang="ko-KR" altLang="en-US"/>
        </a:p>
      </dgm:t>
    </dgm:pt>
    <dgm:pt modelId="{3E1F8879-6EB5-47A2-936D-ED629DC259C1}" type="pres">
      <dgm:prSet presAssocID="{D392F98C-C3A6-4F3E-9BC8-EA1FA45DAB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9FB8115-AF5F-4AFB-BA76-284110FBAB6B}" type="pres">
      <dgm:prSet presAssocID="{2672B5D9-101F-4C88-956F-595F61C6F820}" presName="linNode" presStyleCnt="0"/>
      <dgm:spPr/>
    </dgm:pt>
    <dgm:pt modelId="{C67CE224-DB6C-4598-AD0B-694E046B0D2A}" type="pres">
      <dgm:prSet presAssocID="{2672B5D9-101F-4C88-956F-595F61C6F82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A7D0693-5C35-4AB4-980D-F329D6950E75}" type="pres">
      <dgm:prSet presAssocID="{2672B5D9-101F-4C88-956F-595F61C6F82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D88872-386C-4544-A911-60BB58918E29}" type="pres">
      <dgm:prSet presAssocID="{3632DE6A-799F-4B73-99ED-9296F36842B1}" presName="sp" presStyleCnt="0"/>
      <dgm:spPr/>
    </dgm:pt>
    <dgm:pt modelId="{3DBCD989-FE6E-4EC5-85F6-75D0642892F0}" type="pres">
      <dgm:prSet presAssocID="{659BD085-4B3E-4CDE-8C93-D2566011EC9B}" presName="linNode" presStyleCnt="0"/>
      <dgm:spPr/>
    </dgm:pt>
    <dgm:pt modelId="{E08F57A8-E11F-4B4A-9FE5-693D6928C20D}" type="pres">
      <dgm:prSet presAssocID="{659BD085-4B3E-4CDE-8C93-D2566011EC9B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1C1A7B0-DD1F-4D5E-BAF6-B99032D081F6}" type="pres">
      <dgm:prSet presAssocID="{659BD085-4B3E-4CDE-8C93-D2566011EC9B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77A039-93BD-497A-B6FC-E275FA09172D}" type="pres">
      <dgm:prSet presAssocID="{B3264EC8-1385-4E2E-84ED-398556C50C52}" presName="sp" presStyleCnt="0"/>
      <dgm:spPr/>
    </dgm:pt>
    <dgm:pt modelId="{86932C55-002F-4EF4-94F2-FE3893EEBEF2}" type="pres">
      <dgm:prSet presAssocID="{57365460-285C-4CFE-A9BF-0428B8558ED5}" presName="linNode" presStyleCnt="0"/>
      <dgm:spPr/>
    </dgm:pt>
    <dgm:pt modelId="{148B9EBB-30EB-4151-B87B-AD93FE925ECC}" type="pres">
      <dgm:prSet presAssocID="{57365460-285C-4CFE-A9BF-0428B8558ED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F32EAA6-290A-410B-B273-DE8C0B330BEF}" type="pres">
      <dgm:prSet presAssocID="{57365460-285C-4CFE-A9BF-0428B8558ED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BDDA013-6315-4396-A5AD-EE861DC0EB3B}" type="presOf" srcId="{09DB920C-B331-4DD9-958B-253D65DE943A}" destId="{0F32EAA6-290A-410B-B273-DE8C0B330BEF}" srcOrd="0" destOrd="0" presId="urn:microsoft.com/office/officeart/2005/8/layout/vList5"/>
    <dgm:cxn modelId="{FA627AEB-D227-4C8D-B906-442B52767F26}" srcId="{2672B5D9-101F-4C88-956F-595F61C6F820}" destId="{ED6CDADB-4366-4AF4-A82C-5E3AD770C638}" srcOrd="0" destOrd="0" parTransId="{3B618C3C-2046-400F-8921-FCE1D774F98F}" sibTransId="{1B2FAB0F-5FED-47C9-B7C2-F17D1B4427CB}"/>
    <dgm:cxn modelId="{0D58AAA1-5DB6-41A2-AEA8-CB4ACD29F4E3}" type="presOf" srcId="{57365460-285C-4CFE-A9BF-0428B8558ED5}" destId="{148B9EBB-30EB-4151-B87B-AD93FE925ECC}" srcOrd="0" destOrd="0" presId="urn:microsoft.com/office/officeart/2005/8/layout/vList5"/>
    <dgm:cxn modelId="{C18BA569-7E23-4D37-9545-9BE297450ED6}" srcId="{57365460-285C-4CFE-A9BF-0428B8558ED5}" destId="{3F36CABD-5772-4DA8-BB21-DB124ECDEF8B}" srcOrd="1" destOrd="0" parTransId="{D22A36C0-E4EF-4FB1-B72F-5BCB6EF206CD}" sibTransId="{A421C1AC-350C-461D-8E59-735F7D6A8476}"/>
    <dgm:cxn modelId="{F6F934AB-E9C9-4BFA-94D5-B7E93A5C5C85}" srcId="{659BD085-4B3E-4CDE-8C93-D2566011EC9B}" destId="{6115D6EB-8B33-40BE-995A-32704084F1FA}" srcOrd="1" destOrd="0" parTransId="{11818677-4846-484C-B3EC-22F0DC1DCB08}" sibTransId="{F32E7416-0E44-48FB-BAD3-741463B18A00}"/>
    <dgm:cxn modelId="{808CC882-9DB9-44BB-BFC4-3A5902FB86F5}" srcId="{D392F98C-C3A6-4F3E-9BC8-EA1FA45DAB03}" destId="{2672B5D9-101F-4C88-956F-595F61C6F820}" srcOrd="0" destOrd="0" parTransId="{724C54F5-889C-4EE1-A2D0-1B6544817B39}" sibTransId="{3632DE6A-799F-4B73-99ED-9296F36842B1}"/>
    <dgm:cxn modelId="{315E8169-1DDF-494F-97F7-6FDD950BDE83}" srcId="{57365460-285C-4CFE-A9BF-0428B8558ED5}" destId="{09DB920C-B331-4DD9-958B-253D65DE943A}" srcOrd="0" destOrd="0" parTransId="{2EF3F6C4-1831-4111-8372-A2B78C9F9667}" sibTransId="{8E99367B-D950-494B-A7C4-431D8310F225}"/>
    <dgm:cxn modelId="{72A85C71-C1CE-4EA5-A412-85C419A4A87E}" srcId="{2672B5D9-101F-4C88-956F-595F61C6F820}" destId="{AE29E2F8-6EEE-46D2-868B-99F98E2FAB2E}" srcOrd="1" destOrd="0" parTransId="{7422309D-0516-402A-8F1F-2EB7AC3C8B8E}" sibTransId="{0E59B6CB-AF1D-42A2-BE2A-D08006AEAC90}"/>
    <dgm:cxn modelId="{7751C161-4F2F-4BE1-8F25-2E2841454B5C}" type="presOf" srcId="{2672B5D9-101F-4C88-956F-595F61C6F820}" destId="{C67CE224-DB6C-4598-AD0B-694E046B0D2A}" srcOrd="0" destOrd="0" presId="urn:microsoft.com/office/officeart/2005/8/layout/vList5"/>
    <dgm:cxn modelId="{3AFA8024-490E-4DB9-A651-9FAF832551A4}" type="presOf" srcId="{6115D6EB-8B33-40BE-995A-32704084F1FA}" destId="{51C1A7B0-DD1F-4D5E-BAF6-B99032D081F6}" srcOrd="0" destOrd="1" presId="urn:microsoft.com/office/officeart/2005/8/layout/vList5"/>
    <dgm:cxn modelId="{F5CA04AD-0FBF-474B-85F0-0C38CCF5ED21}" type="presOf" srcId="{ED6CDADB-4366-4AF4-A82C-5E3AD770C638}" destId="{0A7D0693-5C35-4AB4-980D-F329D6950E75}" srcOrd="0" destOrd="0" presId="urn:microsoft.com/office/officeart/2005/8/layout/vList5"/>
    <dgm:cxn modelId="{20C51110-0ADB-462D-A05A-90CFE5B93387}" srcId="{D392F98C-C3A6-4F3E-9BC8-EA1FA45DAB03}" destId="{659BD085-4B3E-4CDE-8C93-D2566011EC9B}" srcOrd="1" destOrd="0" parTransId="{2578E588-16CD-4F3C-A66F-45A5308E9557}" sibTransId="{B3264EC8-1385-4E2E-84ED-398556C50C52}"/>
    <dgm:cxn modelId="{6AAC9841-18CC-416D-976C-5958AA3481D3}" type="presOf" srcId="{3F36CABD-5772-4DA8-BB21-DB124ECDEF8B}" destId="{0F32EAA6-290A-410B-B273-DE8C0B330BEF}" srcOrd="0" destOrd="1" presId="urn:microsoft.com/office/officeart/2005/8/layout/vList5"/>
    <dgm:cxn modelId="{893FAA56-6132-4630-AC8C-E8AA8A04F49C}" srcId="{D392F98C-C3A6-4F3E-9BC8-EA1FA45DAB03}" destId="{57365460-285C-4CFE-A9BF-0428B8558ED5}" srcOrd="2" destOrd="0" parTransId="{964D3BC6-64FC-4501-AA1A-E09B24C2BE1D}" sibTransId="{1208B8C4-4EBD-46E1-961C-90078E20A7D5}"/>
    <dgm:cxn modelId="{156A1A1C-8481-4E89-898C-AB1FC98CA763}" type="presOf" srcId="{D392F98C-C3A6-4F3E-9BC8-EA1FA45DAB03}" destId="{3E1F8879-6EB5-47A2-936D-ED629DC259C1}" srcOrd="0" destOrd="0" presId="urn:microsoft.com/office/officeart/2005/8/layout/vList5"/>
    <dgm:cxn modelId="{53BEBD23-4C4B-47A3-B9BD-5B3343468FC7}" type="presOf" srcId="{75EF2D31-E848-4B1C-B73C-54C0DE953A7B}" destId="{51C1A7B0-DD1F-4D5E-BAF6-B99032D081F6}" srcOrd="0" destOrd="0" presId="urn:microsoft.com/office/officeart/2005/8/layout/vList5"/>
    <dgm:cxn modelId="{1F7F1F39-AF26-436F-A949-44B127F04EBB}" srcId="{659BD085-4B3E-4CDE-8C93-D2566011EC9B}" destId="{75EF2D31-E848-4B1C-B73C-54C0DE953A7B}" srcOrd="0" destOrd="0" parTransId="{8812D7D2-8E16-4F82-BC8B-86EC67C25161}" sibTransId="{22F2D6B0-DA72-4146-A7F9-F8D56E75EE4E}"/>
    <dgm:cxn modelId="{3513E125-14CE-4201-B866-ED8C2ABF380F}" type="presOf" srcId="{659BD085-4B3E-4CDE-8C93-D2566011EC9B}" destId="{E08F57A8-E11F-4B4A-9FE5-693D6928C20D}" srcOrd="0" destOrd="0" presId="urn:microsoft.com/office/officeart/2005/8/layout/vList5"/>
    <dgm:cxn modelId="{FC692136-3C42-44C5-8236-312193295241}" type="presOf" srcId="{AE29E2F8-6EEE-46D2-868B-99F98E2FAB2E}" destId="{0A7D0693-5C35-4AB4-980D-F329D6950E75}" srcOrd="0" destOrd="1" presId="urn:microsoft.com/office/officeart/2005/8/layout/vList5"/>
    <dgm:cxn modelId="{0125AEA5-21DB-4A7F-B0B9-11EAF621C453}" type="presParOf" srcId="{3E1F8879-6EB5-47A2-936D-ED629DC259C1}" destId="{E9FB8115-AF5F-4AFB-BA76-284110FBAB6B}" srcOrd="0" destOrd="0" presId="urn:microsoft.com/office/officeart/2005/8/layout/vList5"/>
    <dgm:cxn modelId="{BDCB7B0C-BEDC-432F-AF09-FB4E4121C6FF}" type="presParOf" srcId="{E9FB8115-AF5F-4AFB-BA76-284110FBAB6B}" destId="{C67CE224-DB6C-4598-AD0B-694E046B0D2A}" srcOrd="0" destOrd="0" presId="urn:microsoft.com/office/officeart/2005/8/layout/vList5"/>
    <dgm:cxn modelId="{79B30868-B892-466E-BEF1-BE9CBA172735}" type="presParOf" srcId="{E9FB8115-AF5F-4AFB-BA76-284110FBAB6B}" destId="{0A7D0693-5C35-4AB4-980D-F329D6950E75}" srcOrd="1" destOrd="0" presId="urn:microsoft.com/office/officeart/2005/8/layout/vList5"/>
    <dgm:cxn modelId="{5B686834-843B-4291-BCCE-C55200890BA3}" type="presParOf" srcId="{3E1F8879-6EB5-47A2-936D-ED629DC259C1}" destId="{31D88872-386C-4544-A911-60BB58918E29}" srcOrd="1" destOrd="0" presId="urn:microsoft.com/office/officeart/2005/8/layout/vList5"/>
    <dgm:cxn modelId="{9120F6B6-930F-4AA1-AA92-EEA9BC138870}" type="presParOf" srcId="{3E1F8879-6EB5-47A2-936D-ED629DC259C1}" destId="{3DBCD989-FE6E-4EC5-85F6-75D0642892F0}" srcOrd="2" destOrd="0" presId="urn:microsoft.com/office/officeart/2005/8/layout/vList5"/>
    <dgm:cxn modelId="{2C0DCB5F-5B3E-43F7-81E8-D20A71910BD9}" type="presParOf" srcId="{3DBCD989-FE6E-4EC5-85F6-75D0642892F0}" destId="{E08F57A8-E11F-4B4A-9FE5-693D6928C20D}" srcOrd="0" destOrd="0" presId="urn:microsoft.com/office/officeart/2005/8/layout/vList5"/>
    <dgm:cxn modelId="{675E7F41-8AF7-4AF5-ADB2-9E032F34134E}" type="presParOf" srcId="{3DBCD989-FE6E-4EC5-85F6-75D0642892F0}" destId="{51C1A7B0-DD1F-4D5E-BAF6-B99032D081F6}" srcOrd="1" destOrd="0" presId="urn:microsoft.com/office/officeart/2005/8/layout/vList5"/>
    <dgm:cxn modelId="{43F24E7D-9796-44F7-BF58-31337D88A7B9}" type="presParOf" srcId="{3E1F8879-6EB5-47A2-936D-ED629DC259C1}" destId="{5677A039-93BD-497A-B6FC-E275FA09172D}" srcOrd="3" destOrd="0" presId="urn:microsoft.com/office/officeart/2005/8/layout/vList5"/>
    <dgm:cxn modelId="{5BC5CBCB-B0E6-4FE6-8C8D-2F66400E7715}" type="presParOf" srcId="{3E1F8879-6EB5-47A2-936D-ED629DC259C1}" destId="{86932C55-002F-4EF4-94F2-FE3893EEBEF2}" srcOrd="4" destOrd="0" presId="urn:microsoft.com/office/officeart/2005/8/layout/vList5"/>
    <dgm:cxn modelId="{A467ADCF-E02B-40D7-BE21-A0E83C219D2C}" type="presParOf" srcId="{86932C55-002F-4EF4-94F2-FE3893EEBEF2}" destId="{148B9EBB-30EB-4151-B87B-AD93FE925ECC}" srcOrd="0" destOrd="0" presId="urn:microsoft.com/office/officeart/2005/8/layout/vList5"/>
    <dgm:cxn modelId="{29815D03-83B2-41FF-8B68-54836BD4806B}" type="presParOf" srcId="{86932C55-002F-4EF4-94F2-FE3893EEBEF2}" destId="{0F32EAA6-290A-410B-B273-DE8C0B330BE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F01134-CAA9-41BF-90DB-38FE66D29A71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D7BA4A18-50FD-4135-B6EB-BCFC04BF3C1E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solidFill>
                <a:srgbClr val="002060"/>
              </a:solidFill>
            </a:rPr>
            <a:t>사관학교</a:t>
          </a:r>
          <a:endParaRPr lang="ko-KR" altLang="en-US" sz="2800" dirty="0">
            <a:solidFill>
              <a:srgbClr val="002060"/>
            </a:solidFill>
          </a:endParaRPr>
        </a:p>
      </dgm:t>
    </dgm:pt>
    <dgm:pt modelId="{C8671248-C9D6-4006-BB03-2321895232D7}" type="parTrans" cxnId="{25B838D8-069E-4944-8BEF-755AF6EFCC94}">
      <dgm:prSet/>
      <dgm:spPr/>
      <dgm:t>
        <a:bodyPr/>
        <a:lstStyle/>
        <a:p>
          <a:pPr latinLnBrk="1"/>
          <a:endParaRPr lang="ko-KR" altLang="en-US"/>
        </a:p>
      </dgm:t>
    </dgm:pt>
    <dgm:pt modelId="{8D5AA9B5-49C6-4454-B878-3A74E36BD47C}" type="sibTrans" cxnId="{25B838D8-069E-4944-8BEF-755AF6EFCC94}">
      <dgm:prSet/>
      <dgm:spPr/>
      <dgm:t>
        <a:bodyPr/>
        <a:lstStyle/>
        <a:p>
          <a:pPr latinLnBrk="1"/>
          <a:endParaRPr lang="ko-KR" altLang="en-US"/>
        </a:p>
      </dgm:t>
    </dgm:pt>
    <dgm:pt modelId="{F1085685-3AAD-4FF4-B82C-91DDE3F28DB5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2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  </a:t>
          </a:r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1000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만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64A3A57B-2BF8-4B84-9A32-591620FF14B9}" type="parTrans" cxnId="{B0A9BA93-F108-495D-8229-3B0CD777B63C}">
      <dgm:prSet/>
      <dgm:spPr/>
      <dgm:t>
        <a:bodyPr/>
        <a:lstStyle/>
        <a:p>
          <a:pPr latinLnBrk="1"/>
          <a:endParaRPr lang="ko-KR" altLang="en-US"/>
        </a:p>
      </dgm:t>
    </dgm:pt>
    <dgm:pt modelId="{C3053D33-0EE1-4678-85FD-F46937F22D4B}" type="sibTrans" cxnId="{B0A9BA93-F108-495D-8229-3B0CD777B63C}">
      <dgm:prSet/>
      <dgm:spPr/>
      <dgm:t>
        <a:bodyPr/>
        <a:lstStyle/>
        <a:p>
          <a:pPr latinLnBrk="1"/>
          <a:endParaRPr lang="ko-KR" altLang="en-US"/>
        </a:p>
      </dgm:t>
    </dgm:pt>
    <dgm:pt modelId="{1B5E90B3-BE62-44F7-91A0-E0310AFFC68A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solidFill>
                <a:srgbClr val="002060"/>
              </a:solidFill>
            </a:rPr>
            <a:t>요기조종사</a:t>
          </a:r>
          <a:endParaRPr lang="ko-KR" altLang="en-US" sz="2800" dirty="0">
            <a:solidFill>
              <a:srgbClr val="002060"/>
            </a:solidFill>
          </a:endParaRPr>
        </a:p>
      </dgm:t>
    </dgm:pt>
    <dgm:pt modelId="{CF1FB57B-FC10-4CB6-B134-B329B6749C5E}" type="parTrans" cxnId="{5BC80064-E654-4565-A3A8-E4EE774DCD8C}">
      <dgm:prSet/>
      <dgm:spPr/>
      <dgm:t>
        <a:bodyPr/>
        <a:lstStyle/>
        <a:p>
          <a:pPr latinLnBrk="1"/>
          <a:endParaRPr lang="ko-KR" altLang="en-US"/>
        </a:p>
      </dgm:t>
    </dgm:pt>
    <dgm:pt modelId="{D8B70AEA-9735-44DF-A1B0-4B3C9E4C31BD}" type="sibTrans" cxnId="{5BC80064-E654-4565-A3A8-E4EE774DCD8C}">
      <dgm:prSet/>
      <dgm:spPr/>
      <dgm:t>
        <a:bodyPr/>
        <a:lstStyle/>
        <a:p>
          <a:pPr latinLnBrk="1"/>
          <a:endParaRPr lang="ko-KR" altLang="en-US"/>
        </a:p>
      </dgm:t>
    </dgm:pt>
    <dgm:pt modelId="{4D584683-DE20-47F3-B337-0AA94B2053E2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2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년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564F12FB-1986-467E-B221-C18526F6E05B}" type="parTrans" cxnId="{13F3F934-16AE-4FC3-A93C-5108C6A6ED32}">
      <dgm:prSet/>
      <dgm:spPr/>
      <dgm:t>
        <a:bodyPr/>
        <a:lstStyle/>
        <a:p>
          <a:pPr latinLnBrk="1"/>
          <a:endParaRPr lang="ko-KR" altLang="en-US"/>
        </a:p>
      </dgm:t>
    </dgm:pt>
    <dgm:pt modelId="{2A6AD383-893C-4320-A421-001CD439AB2C}" type="sibTrans" cxnId="{13F3F934-16AE-4FC3-A93C-5108C6A6ED32}">
      <dgm:prSet/>
      <dgm:spPr/>
      <dgm:t>
        <a:bodyPr/>
        <a:lstStyle/>
        <a:p>
          <a:pPr latinLnBrk="1"/>
          <a:endParaRPr lang="ko-KR" altLang="en-US"/>
        </a:p>
      </dgm:t>
    </dgm:pt>
    <dgm:pt modelId="{6F30B04C-7439-478D-AB5A-7EFFCEEB67D6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30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572DB4E5-1890-4C76-AC43-7439E5F2BFB9}" type="parTrans" cxnId="{5C841A35-66C7-48DF-8B9A-F07F37B48507}">
      <dgm:prSet/>
      <dgm:spPr/>
      <dgm:t>
        <a:bodyPr/>
        <a:lstStyle/>
        <a:p>
          <a:pPr latinLnBrk="1"/>
          <a:endParaRPr lang="ko-KR" altLang="en-US"/>
        </a:p>
      </dgm:t>
    </dgm:pt>
    <dgm:pt modelId="{1BE964A2-4944-4A65-AB6D-D5A30E7FB8A9}" type="sibTrans" cxnId="{5C841A35-66C7-48DF-8B9A-F07F37B48507}">
      <dgm:prSet/>
      <dgm:spPr/>
      <dgm:t>
        <a:bodyPr/>
        <a:lstStyle/>
        <a:p>
          <a:pPr latinLnBrk="1"/>
          <a:endParaRPr lang="ko-KR" altLang="en-US"/>
        </a:p>
      </dgm:t>
    </dgm:pt>
    <dgm:pt modelId="{79056817-5224-453A-B8E1-35B38C47F9B6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solidFill>
                <a:srgbClr val="002060"/>
              </a:solidFill>
            </a:rPr>
            <a:t>숙달조종</a:t>
          </a:r>
          <a:endParaRPr lang="ko-KR" altLang="en-US" sz="2800" dirty="0">
            <a:solidFill>
              <a:srgbClr val="002060"/>
            </a:solidFill>
          </a:endParaRPr>
        </a:p>
      </dgm:t>
    </dgm:pt>
    <dgm:pt modelId="{0C222DF3-5D20-4EF5-9A75-5CD4A1598F9E}" type="parTrans" cxnId="{9C706034-009C-42F2-9BB2-A709623C0DE4}">
      <dgm:prSet/>
      <dgm:spPr/>
      <dgm:t>
        <a:bodyPr/>
        <a:lstStyle/>
        <a:p>
          <a:pPr latinLnBrk="1"/>
          <a:endParaRPr lang="ko-KR" altLang="en-US"/>
        </a:p>
      </dgm:t>
    </dgm:pt>
    <dgm:pt modelId="{EF69D4C9-BAB8-4F84-B3FA-79046FE18075}" type="sibTrans" cxnId="{9C706034-009C-42F2-9BB2-A709623C0DE4}">
      <dgm:prSet/>
      <dgm:spPr/>
      <dgm:t>
        <a:bodyPr/>
        <a:lstStyle/>
        <a:p>
          <a:pPr latinLnBrk="1"/>
          <a:endParaRPr lang="ko-KR" altLang="en-US"/>
        </a:p>
      </dgm:t>
    </dgm:pt>
    <dgm:pt modelId="{F90C8C6A-CA0F-4CA3-A81B-7611D9A61E59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8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년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F71BE099-86FA-445D-8E39-33748B0559D1}" type="parTrans" cxnId="{204997D5-625D-494A-B429-4C4EB0A16ED2}">
      <dgm:prSet/>
      <dgm:spPr/>
      <dgm:t>
        <a:bodyPr/>
        <a:lstStyle/>
        <a:p>
          <a:pPr latinLnBrk="1"/>
          <a:endParaRPr lang="ko-KR" altLang="en-US"/>
        </a:p>
      </dgm:t>
    </dgm:pt>
    <dgm:pt modelId="{7DCFB983-1DFD-4EE9-BE73-AC6E4DDCC8B5}" type="sibTrans" cxnId="{204997D5-625D-494A-B429-4C4EB0A16ED2}">
      <dgm:prSet/>
      <dgm:spPr/>
      <dgm:t>
        <a:bodyPr/>
        <a:lstStyle/>
        <a:p>
          <a:pPr latinLnBrk="1"/>
          <a:endParaRPr lang="ko-KR" altLang="en-US"/>
        </a:p>
      </dgm:t>
    </dgm:pt>
    <dgm:pt modelId="{C785078D-DC0A-49D2-A267-A1667AB49FAF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57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E91E7E1C-F4C7-48E9-9FCB-042FD323E77D}" type="parTrans" cxnId="{67EAEA22-13F6-4CA4-A128-29D3A2CF2C32}">
      <dgm:prSet/>
      <dgm:spPr/>
      <dgm:t>
        <a:bodyPr/>
        <a:lstStyle/>
        <a:p>
          <a:pPr latinLnBrk="1"/>
          <a:endParaRPr lang="ko-KR" altLang="en-US"/>
        </a:p>
      </dgm:t>
    </dgm:pt>
    <dgm:pt modelId="{696FB21C-2718-4E86-B765-9F59FDEA3BAD}" type="sibTrans" cxnId="{67EAEA22-13F6-4CA4-A128-29D3A2CF2C32}">
      <dgm:prSet/>
      <dgm:spPr/>
      <dgm:t>
        <a:bodyPr/>
        <a:lstStyle/>
        <a:p>
          <a:pPr latinLnBrk="1"/>
          <a:endParaRPr lang="ko-KR" altLang="en-US"/>
        </a:p>
      </dgm:t>
    </dgm:pt>
    <dgm:pt modelId="{14269784-5AF3-4A5C-B127-C6E07F3637B8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4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년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487BD22B-7F60-4229-9FEE-28B2B998CE41}" type="parTrans" cxnId="{4E62D8CF-7976-410F-9FEE-97252775AD73}">
      <dgm:prSet/>
      <dgm:spPr/>
      <dgm:t>
        <a:bodyPr/>
        <a:lstStyle/>
        <a:p>
          <a:pPr latinLnBrk="1"/>
          <a:endParaRPr lang="ko-KR" altLang="en-US"/>
        </a:p>
      </dgm:t>
    </dgm:pt>
    <dgm:pt modelId="{662385DE-6F7D-4FF4-9841-AF01DEDD9394}" type="sibTrans" cxnId="{4E62D8CF-7976-410F-9FEE-97252775AD73}">
      <dgm:prSet/>
      <dgm:spPr/>
      <dgm:t>
        <a:bodyPr/>
        <a:lstStyle/>
        <a:p>
          <a:pPr latinLnBrk="1"/>
          <a:endParaRPr lang="ko-KR" altLang="en-US"/>
        </a:p>
      </dgm:t>
    </dgm:pt>
    <dgm:pt modelId="{08B388E8-A302-4DF4-B74B-2703B41D5ED9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solidFill>
                <a:srgbClr val="002060"/>
              </a:solidFill>
            </a:rPr>
            <a:t>운영교육</a:t>
          </a:r>
          <a:endParaRPr lang="ko-KR" altLang="en-US" sz="2800" dirty="0">
            <a:solidFill>
              <a:srgbClr val="002060"/>
            </a:solidFill>
          </a:endParaRPr>
        </a:p>
      </dgm:t>
    </dgm:pt>
    <dgm:pt modelId="{AD2D769F-8F6A-44C4-8A3E-9C9F3DFD021E}" type="parTrans" cxnId="{52AA5809-46A0-4AAF-8DF8-A80F2A8BE511}">
      <dgm:prSet/>
      <dgm:spPr/>
      <dgm:t>
        <a:bodyPr/>
        <a:lstStyle/>
        <a:p>
          <a:pPr latinLnBrk="1"/>
          <a:endParaRPr lang="ko-KR" altLang="en-US"/>
        </a:p>
      </dgm:t>
    </dgm:pt>
    <dgm:pt modelId="{0959D6A5-C8A7-4EC9-AF77-D4BF1D2F8C70}" type="sibTrans" cxnId="{52AA5809-46A0-4AAF-8DF8-A80F2A8BE511}">
      <dgm:prSet/>
      <dgm:spPr/>
      <dgm:t>
        <a:bodyPr/>
        <a:lstStyle/>
        <a:p>
          <a:pPr latinLnBrk="1"/>
          <a:endParaRPr lang="ko-KR" altLang="en-US"/>
        </a:p>
      </dgm:t>
    </dgm:pt>
    <dgm:pt modelId="{2E1A2C65-DEA6-4219-A5A2-CF82559E711E}">
      <dgm:prSet phldrT="[텍스트]"/>
      <dgm:spPr/>
      <dgm:t>
        <a:bodyPr/>
        <a:lstStyle/>
        <a:p>
          <a:pPr latinLnBrk="1"/>
          <a:r>
            <a:rPr lang="en-US" altLang="ko-KR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36</a:t>
          </a:r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763E022D-5C85-49B2-BC61-960506D49350}" type="parTrans" cxnId="{B03A5639-BD5B-4160-9405-2EE0313A8684}">
      <dgm:prSet/>
      <dgm:spPr/>
      <dgm:t>
        <a:bodyPr/>
        <a:lstStyle/>
        <a:p>
          <a:pPr latinLnBrk="1"/>
          <a:endParaRPr lang="ko-KR" altLang="en-US"/>
        </a:p>
      </dgm:t>
    </dgm:pt>
    <dgm:pt modelId="{99D3DE11-8BF6-40CD-A688-00C0B8D2B1E8}" type="sibTrans" cxnId="{B03A5639-BD5B-4160-9405-2EE0313A8684}">
      <dgm:prSet/>
      <dgm:spPr/>
      <dgm:t>
        <a:bodyPr/>
        <a:lstStyle/>
        <a:p>
          <a:pPr latinLnBrk="1"/>
          <a:endParaRPr lang="ko-KR" altLang="en-US"/>
        </a:p>
      </dgm:t>
    </dgm:pt>
    <dgm:pt modelId="{02BD277C-678B-4546-8FD0-11B7ED8C61AE}">
      <dgm:prSet phldrT="[텍스트]"/>
      <dgm:spPr/>
      <dgm:t>
        <a:bodyPr/>
        <a:lstStyle/>
        <a:p>
          <a:pPr latinLnBrk="1"/>
          <a:r>
            <a:rPr lang="ko-KR" altLang="en-US" sz="17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제조사  여건</a:t>
          </a:r>
          <a:endParaRPr lang="ko-KR" altLang="en-US" sz="17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6DF2E176-D8C0-438A-A3A2-F1C5C99437FA}" type="parTrans" cxnId="{315E7492-E314-4CD3-9143-FB88D73607BD}">
      <dgm:prSet/>
      <dgm:spPr/>
      <dgm:t>
        <a:bodyPr/>
        <a:lstStyle/>
        <a:p>
          <a:pPr latinLnBrk="1"/>
          <a:endParaRPr lang="ko-KR" altLang="en-US"/>
        </a:p>
      </dgm:t>
    </dgm:pt>
    <dgm:pt modelId="{F8380CC4-CCC5-44A2-AA66-93BFE4864220}" type="sibTrans" cxnId="{315E7492-E314-4CD3-9143-FB88D73607BD}">
      <dgm:prSet/>
      <dgm:spPr/>
      <dgm:t>
        <a:bodyPr/>
        <a:lstStyle/>
        <a:p>
          <a:pPr latinLnBrk="1"/>
          <a:endParaRPr lang="ko-KR" altLang="en-US"/>
        </a:p>
      </dgm:t>
    </dgm:pt>
    <dgm:pt modelId="{8C38647F-ED48-4957-84CA-B72A3560F972}" type="pres">
      <dgm:prSet presAssocID="{02F01134-CAA9-41BF-90DB-38FE66D29A7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7FD6633-096E-4B51-B949-C2DC0F0D6AD0}" type="pres">
      <dgm:prSet presAssocID="{D7BA4A18-50FD-4135-B6EB-BCFC04BF3C1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437C28-AC83-4B1D-B22C-E57102DF0FD8}" type="pres">
      <dgm:prSet presAssocID="{8D5AA9B5-49C6-4454-B878-3A74E36BD47C}" presName="sibTrans" presStyleCnt="0"/>
      <dgm:spPr/>
    </dgm:pt>
    <dgm:pt modelId="{E5CB9CC4-F0D9-4991-BBB9-CD9F28E793B7}" type="pres">
      <dgm:prSet presAssocID="{1B5E90B3-BE62-44F7-91A0-E0310AFFC68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0D3A6AB-B803-4B06-A1DE-3F9201106259}" type="pres">
      <dgm:prSet presAssocID="{D8B70AEA-9735-44DF-A1B0-4B3C9E4C31BD}" presName="sibTrans" presStyleCnt="0"/>
      <dgm:spPr/>
    </dgm:pt>
    <dgm:pt modelId="{B5EB9491-70D0-4172-BBAD-2E595B7F7682}" type="pres">
      <dgm:prSet presAssocID="{79056817-5224-453A-B8E1-35B38C47F9B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4F25B13-9023-484B-AE39-DD881D126DBA}" type="pres">
      <dgm:prSet presAssocID="{EF69D4C9-BAB8-4F84-B3FA-79046FE18075}" presName="sibTrans" presStyleCnt="0"/>
      <dgm:spPr/>
    </dgm:pt>
    <dgm:pt modelId="{F984E604-0F90-4B94-BACF-3E8C3E18A3B6}" type="pres">
      <dgm:prSet presAssocID="{08B388E8-A302-4DF4-B74B-2703B41D5ED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22995C0-4D1F-4BD1-983A-C5E5439DDB49}" type="presOf" srcId="{02BD277C-678B-4546-8FD0-11B7ED8C61AE}" destId="{F984E604-0F90-4B94-BACF-3E8C3E18A3B6}" srcOrd="0" destOrd="1" presId="urn:microsoft.com/office/officeart/2005/8/layout/hList6"/>
    <dgm:cxn modelId="{13F3F934-16AE-4FC3-A93C-5108C6A6ED32}" srcId="{1B5E90B3-BE62-44F7-91A0-E0310AFFC68A}" destId="{4D584683-DE20-47F3-B337-0AA94B2053E2}" srcOrd="0" destOrd="0" parTransId="{564F12FB-1986-467E-B221-C18526F6E05B}" sibTransId="{2A6AD383-893C-4320-A421-001CD439AB2C}"/>
    <dgm:cxn modelId="{AC87DFB2-9B9C-4873-9768-DE5E49321679}" type="presOf" srcId="{6F30B04C-7439-478D-AB5A-7EFFCEEB67D6}" destId="{E5CB9CC4-F0D9-4991-BBB9-CD9F28E793B7}" srcOrd="0" destOrd="2" presId="urn:microsoft.com/office/officeart/2005/8/layout/hList6"/>
    <dgm:cxn modelId="{25B838D8-069E-4944-8BEF-755AF6EFCC94}" srcId="{02F01134-CAA9-41BF-90DB-38FE66D29A71}" destId="{D7BA4A18-50FD-4135-B6EB-BCFC04BF3C1E}" srcOrd="0" destOrd="0" parTransId="{C8671248-C9D6-4006-BB03-2321895232D7}" sibTransId="{8D5AA9B5-49C6-4454-B878-3A74E36BD47C}"/>
    <dgm:cxn modelId="{4E62D8CF-7976-410F-9FEE-97252775AD73}" srcId="{D7BA4A18-50FD-4135-B6EB-BCFC04BF3C1E}" destId="{14269784-5AF3-4A5C-B127-C6E07F3637B8}" srcOrd="0" destOrd="0" parTransId="{487BD22B-7F60-4229-9FEE-28B2B998CE41}" sibTransId="{662385DE-6F7D-4FF4-9841-AF01DEDD9394}"/>
    <dgm:cxn modelId="{D2CFFAB6-E117-46C3-8369-DC3109FED702}" type="presOf" srcId="{4D584683-DE20-47F3-B337-0AA94B2053E2}" destId="{E5CB9CC4-F0D9-4991-BBB9-CD9F28E793B7}" srcOrd="0" destOrd="1" presId="urn:microsoft.com/office/officeart/2005/8/layout/hList6"/>
    <dgm:cxn modelId="{315E7492-E314-4CD3-9143-FB88D73607BD}" srcId="{08B388E8-A302-4DF4-B74B-2703B41D5ED9}" destId="{02BD277C-678B-4546-8FD0-11B7ED8C61AE}" srcOrd="0" destOrd="0" parTransId="{6DF2E176-D8C0-438A-A3A2-F1C5C99437FA}" sibTransId="{F8380CC4-CCC5-44A2-AA66-93BFE4864220}"/>
    <dgm:cxn modelId="{B2574429-B277-467C-9B74-F8C86D2C6702}" type="presOf" srcId="{1B5E90B3-BE62-44F7-91A0-E0310AFFC68A}" destId="{E5CB9CC4-F0D9-4991-BBB9-CD9F28E793B7}" srcOrd="0" destOrd="0" presId="urn:microsoft.com/office/officeart/2005/8/layout/hList6"/>
    <dgm:cxn modelId="{8CD83339-F18F-4C89-BE1C-901D5EDEA5D4}" type="presOf" srcId="{14269784-5AF3-4A5C-B127-C6E07F3637B8}" destId="{B7FD6633-096E-4B51-B949-C2DC0F0D6AD0}" srcOrd="0" destOrd="1" presId="urn:microsoft.com/office/officeart/2005/8/layout/hList6"/>
    <dgm:cxn modelId="{3F8C01CD-3271-4F17-B1E6-12834EC7D5F6}" type="presOf" srcId="{02F01134-CAA9-41BF-90DB-38FE66D29A71}" destId="{8C38647F-ED48-4957-84CA-B72A3560F972}" srcOrd="0" destOrd="0" presId="urn:microsoft.com/office/officeart/2005/8/layout/hList6"/>
    <dgm:cxn modelId="{52AA5809-46A0-4AAF-8DF8-A80F2A8BE511}" srcId="{02F01134-CAA9-41BF-90DB-38FE66D29A71}" destId="{08B388E8-A302-4DF4-B74B-2703B41D5ED9}" srcOrd="3" destOrd="0" parTransId="{AD2D769F-8F6A-44C4-8A3E-9C9F3DFD021E}" sibTransId="{0959D6A5-C8A7-4EC9-AF77-D4BF1D2F8C70}"/>
    <dgm:cxn modelId="{104E3929-0FA3-4A86-B3A5-405C86D28ADA}" type="presOf" srcId="{F90C8C6A-CA0F-4CA3-A81B-7611D9A61E59}" destId="{B5EB9491-70D0-4172-BBAD-2E595B7F7682}" srcOrd="0" destOrd="1" presId="urn:microsoft.com/office/officeart/2005/8/layout/hList6"/>
    <dgm:cxn modelId="{FA113BCC-6CD9-4001-AAAE-735CAA146F96}" type="presOf" srcId="{D7BA4A18-50FD-4135-B6EB-BCFC04BF3C1E}" destId="{B7FD6633-096E-4B51-B949-C2DC0F0D6AD0}" srcOrd="0" destOrd="0" presId="urn:microsoft.com/office/officeart/2005/8/layout/hList6"/>
    <dgm:cxn modelId="{5C841A35-66C7-48DF-8B9A-F07F37B48507}" srcId="{1B5E90B3-BE62-44F7-91A0-E0310AFFC68A}" destId="{6F30B04C-7439-478D-AB5A-7EFFCEEB67D6}" srcOrd="1" destOrd="0" parTransId="{572DB4E5-1890-4C76-AC43-7439E5F2BFB9}" sibTransId="{1BE964A2-4944-4A65-AB6D-D5A30E7FB8A9}"/>
    <dgm:cxn modelId="{B03A5639-BD5B-4160-9405-2EE0313A8684}" srcId="{08B388E8-A302-4DF4-B74B-2703B41D5ED9}" destId="{2E1A2C65-DEA6-4219-A5A2-CF82559E711E}" srcOrd="1" destOrd="0" parTransId="{763E022D-5C85-49B2-BC61-960506D49350}" sibTransId="{99D3DE11-8BF6-40CD-A688-00C0B8D2B1E8}"/>
    <dgm:cxn modelId="{204997D5-625D-494A-B429-4C4EB0A16ED2}" srcId="{79056817-5224-453A-B8E1-35B38C47F9B6}" destId="{F90C8C6A-CA0F-4CA3-A81B-7611D9A61E59}" srcOrd="0" destOrd="0" parTransId="{F71BE099-86FA-445D-8E39-33748B0559D1}" sibTransId="{7DCFB983-1DFD-4EE9-BE73-AC6E4DDCC8B5}"/>
    <dgm:cxn modelId="{6A8C1356-BF8E-4B69-B891-3D80AF2EE1D9}" type="presOf" srcId="{F1085685-3AAD-4FF4-B82C-91DDE3F28DB5}" destId="{B7FD6633-096E-4B51-B949-C2DC0F0D6AD0}" srcOrd="0" destOrd="2" presId="urn:microsoft.com/office/officeart/2005/8/layout/hList6"/>
    <dgm:cxn modelId="{9C706034-009C-42F2-9BB2-A709623C0DE4}" srcId="{02F01134-CAA9-41BF-90DB-38FE66D29A71}" destId="{79056817-5224-453A-B8E1-35B38C47F9B6}" srcOrd="2" destOrd="0" parTransId="{0C222DF3-5D20-4EF5-9A75-5CD4A1598F9E}" sibTransId="{EF69D4C9-BAB8-4F84-B3FA-79046FE18075}"/>
    <dgm:cxn modelId="{5BC80064-E654-4565-A3A8-E4EE774DCD8C}" srcId="{02F01134-CAA9-41BF-90DB-38FE66D29A71}" destId="{1B5E90B3-BE62-44F7-91A0-E0310AFFC68A}" srcOrd="1" destOrd="0" parTransId="{CF1FB57B-FC10-4CB6-B134-B329B6749C5E}" sibTransId="{D8B70AEA-9735-44DF-A1B0-4B3C9E4C31BD}"/>
    <dgm:cxn modelId="{D4F04D9F-4346-4BDC-90CE-0597D40A807B}" type="presOf" srcId="{C785078D-DC0A-49D2-A267-A1667AB49FAF}" destId="{B5EB9491-70D0-4172-BBAD-2E595B7F7682}" srcOrd="0" destOrd="2" presId="urn:microsoft.com/office/officeart/2005/8/layout/hList6"/>
    <dgm:cxn modelId="{CE067109-0374-41E8-8C51-4CB0A684D69B}" type="presOf" srcId="{08B388E8-A302-4DF4-B74B-2703B41D5ED9}" destId="{F984E604-0F90-4B94-BACF-3E8C3E18A3B6}" srcOrd="0" destOrd="0" presId="urn:microsoft.com/office/officeart/2005/8/layout/hList6"/>
    <dgm:cxn modelId="{B0A9BA93-F108-495D-8229-3B0CD777B63C}" srcId="{D7BA4A18-50FD-4135-B6EB-BCFC04BF3C1E}" destId="{F1085685-3AAD-4FF4-B82C-91DDE3F28DB5}" srcOrd="1" destOrd="0" parTransId="{64A3A57B-2BF8-4B84-9A32-591620FF14B9}" sibTransId="{C3053D33-0EE1-4678-85FD-F46937F22D4B}"/>
    <dgm:cxn modelId="{CF40AC7B-F52D-405D-93D3-04236F06951D}" type="presOf" srcId="{79056817-5224-453A-B8E1-35B38C47F9B6}" destId="{B5EB9491-70D0-4172-BBAD-2E595B7F7682}" srcOrd="0" destOrd="0" presId="urn:microsoft.com/office/officeart/2005/8/layout/hList6"/>
    <dgm:cxn modelId="{67EAEA22-13F6-4CA4-A128-29D3A2CF2C32}" srcId="{79056817-5224-453A-B8E1-35B38C47F9B6}" destId="{C785078D-DC0A-49D2-A267-A1667AB49FAF}" srcOrd="1" destOrd="0" parTransId="{E91E7E1C-F4C7-48E9-9FCB-042FD323E77D}" sibTransId="{696FB21C-2718-4E86-B765-9F59FDEA3BAD}"/>
    <dgm:cxn modelId="{51F0953F-1815-4EF0-8434-3E0A032F8FBF}" type="presOf" srcId="{2E1A2C65-DEA6-4219-A5A2-CF82559E711E}" destId="{F984E604-0F90-4B94-BACF-3E8C3E18A3B6}" srcOrd="0" destOrd="2" presId="urn:microsoft.com/office/officeart/2005/8/layout/hList6"/>
    <dgm:cxn modelId="{7F02DBBF-C06E-4363-AFD0-19D9C3227CD6}" type="presParOf" srcId="{8C38647F-ED48-4957-84CA-B72A3560F972}" destId="{B7FD6633-096E-4B51-B949-C2DC0F0D6AD0}" srcOrd="0" destOrd="0" presId="urn:microsoft.com/office/officeart/2005/8/layout/hList6"/>
    <dgm:cxn modelId="{6A9531C9-691D-4479-85C6-37DF33E9E1AC}" type="presParOf" srcId="{8C38647F-ED48-4957-84CA-B72A3560F972}" destId="{4E437C28-AC83-4B1D-B22C-E57102DF0FD8}" srcOrd="1" destOrd="0" presId="urn:microsoft.com/office/officeart/2005/8/layout/hList6"/>
    <dgm:cxn modelId="{F06E427A-75D7-4499-9BAD-85DA54369C50}" type="presParOf" srcId="{8C38647F-ED48-4957-84CA-B72A3560F972}" destId="{E5CB9CC4-F0D9-4991-BBB9-CD9F28E793B7}" srcOrd="2" destOrd="0" presId="urn:microsoft.com/office/officeart/2005/8/layout/hList6"/>
    <dgm:cxn modelId="{9B597F47-5973-448F-A0DD-9AB27608B2C8}" type="presParOf" srcId="{8C38647F-ED48-4957-84CA-B72A3560F972}" destId="{50D3A6AB-B803-4B06-A1DE-3F9201106259}" srcOrd="3" destOrd="0" presId="urn:microsoft.com/office/officeart/2005/8/layout/hList6"/>
    <dgm:cxn modelId="{FE6D3467-B1F4-4687-B123-F17D21BDCCDB}" type="presParOf" srcId="{8C38647F-ED48-4957-84CA-B72A3560F972}" destId="{B5EB9491-70D0-4172-BBAD-2E595B7F7682}" srcOrd="4" destOrd="0" presId="urn:microsoft.com/office/officeart/2005/8/layout/hList6"/>
    <dgm:cxn modelId="{1583F093-0D98-4F03-ABA6-1723100AC84C}" type="presParOf" srcId="{8C38647F-ED48-4957-84CA-B72A3560F972}" destId="{04F25B13-9023-484B-AE39-DD881D126DBA}" srcOrd="5" destOrd="0" presId="urn:microsoft.com/office/officeart/2005/8/layout/hList6"/>
    <dgm:cxn modelId="{10120C67-7B2C-4A80-A915-EF0A9B719B96}" type="presParOf" srcId="{8C38647F-ED48-4957-84CA-B72A3560F972}" destId="{F984E604-0F90-4B94-BACF-3E8C3E18A3B6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E2DCD58-08DF-4F96-94C0-CA3CB6CDA5CD}" type="doc">
      <dgm:prSet loTypeId="urn:microsoft.com/office/officeart/2005/8/layout/hList3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FEBDCFF5-5142-4D5B-ADEA-A4E2B745BDD9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군에서 교육이란</a:t>
          </a:r>
          <a:r>
            <a:rPr lang="en-US" altLang="ko-KR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?</a:t>
          </a:r>
          <a:endParaRPr lang="ko-KR" altLang="en-US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3FC14570-8EAA-4F60-8780-229463A5A287}" type="parTrans" cxnId="{3B6C7B60-B24E-4BC8-8E6B-113DA651B624}">
      <dgm:prSet/>
      <dgm:spPr/>
      <dgm:t>
        <a:bodyPr/>
        <a:lstStyle/>
        <a:p>
          <a:pPr latinLnBrk="1"/>
          <a:endParaRPr lang="ko-KR" altLang="en-US"/>
        </a:p>
      </dgm:t>
    </dgm:pt>
    <dgm:pt modelId="{B16EB8BD-17AD-469A-BD3E-9BC3FE1C7DE7}" type="sibTrans" cxnId="{3B6C7B60-B24E-4BC8-8E6B-113DA651B624}">
      <dgm:prSet/>
      <dgm:spPr/>
      <dgm:t>
        <a:bodyPr/>
        <a:lstStyle/>
        <a:p>
          <a:pPr latinLnBrk="1"/>
          <a:endParaRPr lang="ko-KR" altLang="en-US"/>
        </a:p>
      </dgm:t>
    </dgm:pt>
    <dgm:pt modelId="{CF19DA93-5132-4D20-8044-6C717D56C49A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고급</a:t>
          </a:r>
          <a:endParaRPr lang="en-US" altLang="ko-KR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인력</a:t>
          </a:r>
          <a:endParaRPr lang="en-US" altLang="ko-KR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양성</a:t>
          </a:r>
          <a:endParaRPr lang="ko-KR" altLang="en-US" dirty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AC3C6E2F-1CC1-4A62-A52B-2C3465140DB3}" type="parTrans" cxnId="{3776EA70-CBBD-4B37-B863-9B6F23C2D4FF}">
      <dgm:prSet/>
      <dgm:spPr/>
      <dgm:t>
        <a:bodyPr/>
        <a:lstStyle/>
        <a:p>
          <a:pPr latinLnBrk="1"/>
          <a:endParaRPr lang="ko-KR" altLang="en-US"/>
        </a:p>
      </dgm:t>
    </dgm:pt>
    <dgm:pt modelId="{93D72596-555B-4185-A7A8-5586F21F3784}" type="sibTrans" cxnId="{3776EA70-CBBD-4B37-B863-9B6F23C2D4FF}">
      <dgm:prSet/>
      <dgm:spPr/>
      <dgm:t>
        <a:bodyPr/>
        <a:lstStyle/>
        <a:p>
          <a:pPr latinLnBrk="1"/>
          <a:endParaRPr lang="ko-KR" altLang="en-US"/>
        </a:p>
      </dgm:t>
    </dgm:pt>
    <dgm:pt modelId="{7F0822CF-6A4E-49D6-B61B-B4C4AA541AEB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조직</a:t>
          </a:r>
          <a:endParaRPr lang="en-US" altLang="ko-KR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운영</a:t>
          </a:r>
          <a:endParaRPr lang="ko-KR" altLang="en-US" dirty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80405694-DF5B-4D16-AAF9-0ADECE4D757C}" type="parTrans" cxnId="{52E6C130-DC76-41D2-92E0-2A5D5E7BE0D2}">
      <dgm:prSet/>
      <dgm:spPr/>
      <dgm:t>
        <a:bodyPr/>
        <a:lstStyle/>
        <a:p>
          <a:pPr latinLnBrk="1"/>
          <a:endParaRPr lang="ko-KR" altLang="en-US"/>
        </a:p>
      </dgm:t>
    </dgm:pt>
    <dgm:pt modelId="{3E365A65-1F23-4DFF-ACE3-D971BA5CB8F7}" type="sibTrans" cxnId="{52E6C130-DC76-41D2-92E0-2A5D5E7BE0D2}">
      <dgm:prSet/>
      <dgm:spPr/>
      <dgm:t>
        <a:bodyPr/>
        <a:lstStyle/>
        <a:p>
          <a:pPr latinLnBrk="1"/>
          <a:endParaRPr lang="ko-KR" altLang="en-US"/>
        </a:p>
      </dgm:t>
    </dgm:pt>
    <dgm:pt modelId="{3F90DAF5-B780-4B25-B3CC-B438EDAA6F5B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평가</a:t>
          </a:r>
          <a:r>
            <a:rPr lang="en-US" altLang="ko-KR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, </a:t>
          </a:r>
        </a:p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개인능력</a:t>
          </a:r>
          <a:endParaRPr lang="en-US" altLang="ko-KR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atinLnBrk="1"/>
          <a:r>
            <a:rPr lang="ko-KR" altLang="en-US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지수</a:t>
          </a:r>
          <a:endParaRPr lang="ko-KR" altLang="en-US" dirty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</dgm:t>
    </dgm:pt>
    <dgm:pt modelId="{02BD564F-75E0-4207-9093-FB6F1CCB9C64}" type="parTrans" cxnId="{B45B89AB-DD2F-4089-86F2-A598DA3852B9}">
      <dgm:prSet/>
      <dgm:spPr/>
      <dgm:t>
        <a:bodyPr/>
        <a:lstStyle/>
        <a:p>
          <a:pPr latinLnBrk="1"/>
          <a:endParaRPr lang="ko-KR" altLang="en-US"/>
        </a:p>
      </dgm:t>
    </dgm:pt>
    <dgm:pt modelId="{CB751854-3EFB-4692-9B5D-D0282AE1C8C0}" type="sibTrans" cxnId="{B45B89AB-DD2F-4089-86F2-A598DA3852B9}">
      <dgm:prSet/>
      <dgm:spPr/>
      <dgm:t>
        <a:bodyPr/>
        <a:lstStyle/>
        <a:p>
          <a:pPr latinLnBrk="1"/>
          <a:endParaRPr lang="ko-KR" altLang="en-US"/>
        </a:p>
      </dgm:t>
    </dgm:pt>
    <dgm:pt modelId="{51FF226C-A161-45A7-9843-439602387941}" type="pres">
      <dgm:prSet presAssocID="{8E2DCD58-08DF-4F96-94C0-CA3CB6CDA5C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BAD6F56-B16C-4B85-8907-19E23353903D}" type="pres">
      <dgm:prSet presAssocID="{FEBDCFF5-5142-4D5B-ADEA-A4E2B745BDD9}" presName="roof" presStyleLbl="dkBgShp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F7C052DD-711B-4753-9BA6-DAD4DC860FFA}" type="pres">
      <dgm:prSet presAssocID="{FEBDCFF5-5142-4D5B-ADEA-A4E2B745BDD9}" presName="pillars" presStyleCnt="0"/>
      <dgm:spPr/>
    </dgm:pt>
    <dgm:pt modelId="{F0962178-51E4-421E-BAA0-029876AE3C76}" type="pres">
      <dgm:prSet presAssocID="{FEBDCFF5-5142-4D5B-ADEA-A4E2B745BDD9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050F4C-0E80-489A-8D69-527EFE39EF0B}" type="pres">
      <dgm:prSet presAssocID="{7F0822CF-6A4E-49D6-B61B-B4C4AA541AEB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2ADA895-E917-4B4C-910D-8A390D28A96C}" type="pres">
      <dgm:prSet presAssocID="{3F90DAF5-B780-4B25-B3CC-B438EDAA6F5B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0FA377-79B4-407D-901B-235FA4B45082}" type="pres">
      <dgm:prSet presAssocID="{FEBDCFF5-5142-4D5B-ADEA-A4E2B745BDD9}" presName="base" presStyleLbl="dkBgShp" presStyleIdx="1" presStyleCnt="2"/>
      <dgm:spPr/>
    </dgm:pt>
  </dgm:ptLst>
  <dgm:cxnLst>
    <dgm:cxn modelId="{F8699F75-002A-4597-830B-60E7BF23698D}" type="presOf" srcId="{3F90DAF5-B780-4B25-B3CC-B438EDAA6F5B}" destId="{12ADA895-E917-4B4C-910D-8A390D28A96C}" srcOrd="0" destOrd="0" presId="urn:microsoft.com/office/officeart/2005/8/layout/hList3"/>
    <dgm:cxn modelId="{0E1CF87A-811A-4EB3-8EB9-EE9290FB6120}" type="presOf" srcId="{FEBDCFF5-5142-4D5B-ADEA-A4E2B745BDD9}" destId="{1BAD6F56-B16C-4B85-8907-19E23353903D}" srcOrd="0" destOrd="0" presId="urn:microsoft.com/office/officeart/2005/8/layout/hList3"/>
    <dgm:cxn modelId="{9C6CD48B-9CC1-49FE-B521-3B1387552F91}" type="presOf" srcId="{CF19DA93-5132-4D20-8044-6C717D56C49A}" destId="{F0962178-51E4-421E-BAA0-029876AE3C76}" srcOrd="0" destOrd="0" presId="urn:microsoft.com/office/officeart/2005/8/layout/hList3"/>
    <dgm:cxn modelId="{3776EA70-CBBD-4B37-B863-9B6F23C2D4FF}" srcId="{FEBDCFF5-5142-4D5B-ADEA-A4E2B745BDD9}" destId="{CF19DA93-5132-4D20-8044-6C717D56C49A}" srcOrd="0" destOrd="0" parTransId="{AC3C6E2F-1CC1-4A62-A52B-2C3465140DB3}" sibTransId="{93D72596-555B-4185-A7A8-5586F21F3784}"/>
    <dgm:cxn modelId="{B45B89AB-DD2F-4089-86F2-A598DA3852B9}" srcId="{FEBDCFF5-5142-4D5B-ADEA-A4E2B745BDD9}" destId="{3F90DAF5-B780-4B25-B3CC-B438EDAA6F5B}" srcOrd="2" destOrd="0" parTransId="{02BD564F-75E0-4207-9093-FB6F1CCB9C64}" sibTransId="{CB751854-3EFB-4692-9B5D-D0282AE1C8C0}"/>
    <dgm:cxn modelId="{6C643918-E9B8-4F33-9216-9ECAEECF7C92}" type="presOf" srcId="{8E2DCD58-08DF-4F96-94C0-CA3CB6CDA5CD}" destId="{51FF226C-A161-45A7-9843-439602387941}" srcOrd="0" destOrd="0" presId="urn:microsoft.com/office/officeart/2005/8/layout/hList3"/>
    <dgm:cxn modelId="{52E6C130-DC76-41D2-92E0-2A5D5E7BE0D2}" srcId="{FEBDCFF5-5142-4D5B-ADEA-A4E2B745BDD9}" destId="{7F0822CF-6A4E-49D6-B61B-B4C4AA541AEB}" srcOrd="1" destOrd="0" parTransId="{80405694-DF5B-4D16-AAF9-0ADECE4D757C}" sibTransId="{3E365A65-1F23-4DFF-ACE3-D971BA5CB8F7}"/>
    <dgm:cxn modelId="{3B6C7B60-B24E-4BC8-8E6B-113DA651B624}" srcId="{8E2DCD58-08DF-4F96-94C0-CA3CB6CDA5CD}" destId="{FEBDCFF5-5142-4D5B-ADEA-A4E2B745BDD9}" srcOrd="0" destOrd="0" parTransId="{3FC14570-8EAA-4F60-8780-229463A5A287}" sibTransId="{B16EB8BD-17AD-469A-BD3E-9BC3FE1C7DE7}"/>
    <dgm:cxn modelId="{BC75CAB7-E1C8-4E7D-A24C-0BC633DECC1B}" type="presOf" srcId="{7F0822CF-6A4E-49D6-B61B-B4C4AA541AEB}" destId="{9D050F4C-0E80-489A-8D69-527EFE39EF0B}" srcOrd="0" destOrd="0" presId="urn:microsoft.com/office/officeart/2005/8/layout/hList3"/>
    <dgm:cxn modelId="{5BD53679-A6AA-488A-BC1F-B6749123F147}" type="presParOf" srcId="{51FF226C-A161-45A7-9843-439602387941}" destId="{1BAD6F56-B16C-4B85-8907-19E23353903D}" srcOrd="0" destOrd="0" presId="urn:microsoft.com/office/officeart/2005/8/layout/hList3"/>
    <dgm:cxn modelId="{D7DDE447-4691-44F5-BF8B-7E22C8BB69E0}" type="presParOf" srcId="{51FF226C-A161-45A7-9843-439602387941}" destId="{F7C052DD-711B-4753-9BA6-DAD4DC860FFA}" srcOrd="1" destOrd="0" presId="urn:microsoft.com/office/officeart/2005/8/layout/hList3"/>
    <dgm:cxn modelId="{2A2A4168-1761-4671-B91F-A44ABB469EE8}" type="presParOf" srcId="{F7C052DD-711B-4753-9BA6-DAD4DC860FFA}" destId="{F0962178-51E4-421E-BAA0-029876AE3C76}" srcOrd="0" destOrd="0" presId="urn:microsoft.com/office/officeart/2005/8/layout/hList3"/>
    <dgm:cxn modelId="{D1ECAE51-7C2B-4F74-9AE5-E169625A84D6}" type="presParOf" srcId="{F7C052DD-711B-4753-9BA6-DAD4DC860FFA}" destId="{9D050F4C-0E80-489A-8D69-527EFE39EF0B}" srcOrd="1" destOrd="0" presId="urn:microsoft.com/office/officeart/2005/8/layout/hList3"/>
    <dgm:cxn modelId="{7F075460-C5B3-4AC1-B98C-7B2D0369EB27}" type="presParOf" srcId="{F7C052DD-711B-4753-9BA6-DAD4DC860FFA}" destId="{12ADA895-E917-4B4C-910D-8A390D28A96C}" srcOrd="2" destOrd="0" presId="urn:microsoft.com/office/officeart/2005/8/layout/hList3"/>
    <dgm:cxn modelId="{07722DED-BC98-418A-A0A5-D71639CD77EA}" type="presParOf" srcId="{51FF226C-A161-45A7-9843-439602387941}" destId="{310FA377-79B4-407D-901B-235FA4B45082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57CCBB-325A-4926-A61C-4A1C2B5C1F21}">
      <dsp:nvSpPr>
        <dsp:cNvPr id="0" name=""/>
        <dsp:cNvSpPr/>
      </dsp:nvSpPr>
      <dsp:spPr>
        <a:xfrm>
          <a:off x="0" y="0"/>
          <a:ext cx="4392488" cy="11548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</a:rPr>
            <a:t>육군     </a:t>
          </a:r>
          <a:r>
            <a:rPr lang="en-US" altLang="ko-KR" sz="3200" kern="1200" dirty="0" smtClean="0">
              <a:solidFill>
                <a:srgbClr val="C00000"/>
              </a:solidFill>
            </a:rPr>
            <a:t>56</a:t>
          </a:r>
          <a:r>
            <a:rPr lang="ko-KR" altLang="en-US" sz="3200" kern="1200" dirty="0" err="1" smtClean="0">
              <a:solidFill>
                <a:srgbClr val="C00000"/>
              </a:solidFill>
            </a:rPr>
            <a:t>만명</a:t>
          </a:r>
          <a:endParaRPr lang="ko-KR" altLang="en-US" sz="3200" kern="1200" dirty="0">
            <a:solidFill>
              <a:schemeClr val="tx1"/>
            </a:solidFill>
          </a:endParaRPr>
        </a:p>
      </dsp:txBody>
      <dsp:txXfrm>
        <a:off x="993977" y="0"/>
        <a:ext cx="3398510" cy="1154800"/>
      </dsp:txXfrm>
    </dsp:sp>
    <dsp:sp modelId="{F3D87079-46D3-4F62-BA4B-59406D9B029B}">
      <dsp:nvSpPr>
        <dsp:cNvPr id="0" name=""/>
        <dsp:cNvSpPr/>
      </dsp:nvSpPr>
      <dsp:spPr>
        <a:xfrm>
          <a:off x="115480" y="115480"/>
          <a:ext cx="878497" cy="92384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FCDE3C-07CE-46E3-B79E-BE36F061F8B1}">
      <dsp:nvSpPr>
        <dsp:cNvPr id="0" name=""/>
        <dsp:cNvSpPr/>
      </dsp:nvSpPr>
      <dsp:spPr>
        <a:xfrm>
          <a:off x="0" y="1270280"/>
          <a:ext cx="4392488" cy="11548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</a:rPr>
            <a:t>해군     </a:t>
          </a:r>
          <a:r>
            <a:rPr lang="en-US" altLang="ko-KR" sz="3200" kern="1200" dirty="0" smtClean="0">
              <a:solidFill>
                <a:srgbClr val="C00000"/>
              </a:solidFill>
            </a:rPr>
            <a:t>4</a:t>
          </a:r>
          <a:r>
            <a:rPr lang="ko-KR" altLang="en-US" sz="3200" kern="1200" dirty="0" smtClean="0">
              <a:solidFill>
                <a:srgbClr val="C00000"/>
              </a:solidFill>
            </a:rPr>
            <a:t>만 </a:t>
          </a:r>
          <a:r>
            <a:rPr lang="en-US" altLang="ko-KR" sz="3200" kern="1200" dirty="0" smtClean="0">
              <a:solidFill>
                <a:srgbClr val="C00000"/>
              </a:solidFill>
            </a:rPr>
            <a:t>1000</a:t>
          </a:r>
          <a:r>
            <a:rPr lang="ko-KR" altLang="en-US" sz="3200" kern="1200" dirty="0" smtClean="0">
              <a:solidFill>
                <a:srgbClr val="C00000"/>
              </a:solidFill>
            </a:rPr>
            <a:t>명</a:t>
          </a:r>
          <a:endParaRPr lang="ko-KR" altLang="en-US" sz="3200" kern="1200" dirty="0">
            <a:solidFill>
              <a:schemeClr val="tx1"/>
            </a:solidFill>
          </a:endParaRPr>
        </a:p>
      </dsp:txBody>
      <dsp:txXfrm>
        <a:off x="993977" y="1270280"/>
        <a:ext cx="3398510" cy="1154800"/>
      </dsp:txXfrm>
    </dsp:sp>
    <dsp:sp modelId="{22557563-79A2-49D6-A7D5-C26B50F35EC6}">
      <dsp:nvSpPr>
        <dsp:cNvPr id="0" name=""/>
        <dsp:cNvSpPr/>
      </dsp:nvSpPr>
      <dsp:spPr>
        <a:xfrm>
          <a:off x="115480" y="1385760"/>
          <a:ext cx="878497" cy="92384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17FF3B-59C8-433B-B1FB-0F26A659092E}">
      <dsp:nvSpPr>
        <dsp:cNvPr id="0" name=""/>
        <dsp:cNvSpPr/>
      </dsp:nvSpPr>
      <dsp:spPr>
        <a:xfrm>
          <a:off x="0" y="2540560"/>
          <a:ext cx="4392488" cy="11548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</a:rPr>
            <a:t>공군     </a:t>
          </a:r>
          <a:r>
            <a:rPr lang="en-US" altLang="ko-KR" sz="3200" kern="1200" dirty="0" smtClean="0">
              <a:solidFill>
                <a:srgbClr val="C00000"/>
              </a:solidFill>
            </a:rPr>
            <a:t>6</a:t>
          </a:r>
          <a:r>
            <a:rPr lang="ko-KR" altLang="en-US" sz="3200" kern="1200" dirty="0" smtClean="0">
              <a:solidFill>
                <a:srgbClr val="C00000"/>
              </a:solidFill>
            </a:rPr>
            <a:t>만 </a:t>
          </a:r>
          <a:r>
            <a:rPr lang="en-US" altLang="ko-KR" sz="3200" kern="1200" dirty="0" smtClean="0">
              <a:solidFill>
                <a:srgbClr val="C00000"/>
              </a:solidFill>
            </a:rPr>
            <a:t>4000</a:t>
          </a:r>
          <a:r>
            <a:rPr lang="ko-KR" altLang="en-US" sz="3200" kern="1200" dirty="0" smtClean="0">
              <a:solidFill>
                <a:srgbClr val="C00000"/>
              </a:solidFill>
            </a:rPr>
            <a:t>명</a:t>
          </a:r>
          <a:endParaRPr lang="ko-KR" altLang="en-US" sz="3200" kern="1200" dirty="0">
            <a:solidFill>
              <a:schemeClr val="tx1"/>
            </a:solidFill>
          </a:endParaRPr>
        </a:p>
      </dsp:txBody>
      <dsp:txXfrm>
        <a:off x="993977" y="2540560"/>
        <a:ext cx="3398510" cy="1154800"/>
      </dsp:txXfrm>
    </dsp:sp>
    <dsp:sp modelId="{3D6C3379-0934-462C-901E-24A7743E8230}">
      <dsp:nvSpPr>
        <dsp:cNvPr id="0" name=""/>
        <dsp:cNvSpPr/>
      </dsp:nvSpPr>
      <dsp:spPr>
        <a:xfrm>
          <a:off x="115480" y="2656040"/>
          <a:ext cx="878497" cy="92384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460E4-C983-41B3-85EA-A3B8B7DF9734}">
      <dsp:nvSpPr>
        <dsp:cNvPr id="0" name=""/>
        <dsp:cNvSpPr/>
      </dsp:nvSpPr>
      <dsp:spPr>
        <a:xfrm>
          <a:off x="0" y="3810840"/>
          <a:ext cx="4392488" cy="11548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</a:rPr>
            <a:t>해병대  </a:t>
          </a:r>
          <a:r>
            <a:rPr lang="en-US" altLang="ko-KR" sz="3200" kern="1200" dirty="0" smtClean="0">
              <a:solidFill>
                <a:srgbClr val="C00000"/>
              </a:solidFill>
            </a:rPr>
            <a:t>2</a:t>
          </a:r>
          <a:r>
            <a:rPr lang="ko-KR" altLang="en-US" sz="3200" kern="1200" dirty="0" smtClean="0">
              <a:solidFill>
                <a:srgbClr val="C00000"/>
              </a:solidFill>
            </a:rPr>
            <a:t>만 </a:t>
          </a:r>
          <a:r>
            <a:rPr lang="en-US" altLang="ko-KR" sz="3200" kern="1200" dirty="0" smtClean="0">
              <a:solidFill>
                <a:srgbClr val="C00000"/>
              </a:solidFill>
            </a:rPr>
            <a:t>4000</a:t>
          </a:r>
          <a:r>
            <a:rPr lang="ko-KR" altLang="en-US" sz="3200" kern="1200" dirty="0" smtClean="0">
              <a:solidFill>
                <a:srgbClr val="C00000"/>
              </a:solidFill>
            </a:rPr>
            <a:t>명</a:t>
          </a:r>
          <a:endParaRPr lang="ko-KR" altLang="en-US" sz="3200" kern="1200" dirty="0">
            <a:solidFill>
              <a:schemeClr val="tx1"/>
            </a:solidFill>
          </a:endParaRPr>
        </a:p>
      </dsp:txBody>
      <dsp:txXfrm>
        <a:off x="993977" y="3810840"/>
        <a:ext cx="3398510" cy="1154800"/>
      </dsp:txXfrm>
    </dsp:sp>
    <dsp:sp modelId="{CC6408A4-B90F-4827-B2E8-190ADF2CD8A4}">
      <dsp:nvSpPr>
        <dsp:cNvPr id="0" name=""/>
        <dsp:cNvSpPr/>
      </dsp:nvSpPr>
      <dsp:spPr>
        <a:xfrm>
          <a:off x="115480" y="3926320"/>
          <a:ext cx="878497" cy="92384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309243-7B2E-4E03-A071-EA33A0A4CE13}">
      <dsp:nvSpPr>
        <dsp:cNvPr id="0" name=""/>
        <dsp:cNvSpPr/>
      </dsp:nvSpPr>
      <dsp:spPr>
        <a:xfrm>
          <a:off x="2160240" y="0"/>
          <a:ext cx="2160240" cy="1450677"/>
        </a:xfrm>
        <a:prstGeom prst="trapezoid">
          <a:avLst>
            <a:gd name="adj" fmla="val 74456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4000" kern="1200" dirty="0" smtClean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rPr>
            <a:t>장교</a:t>
          </a:r>
          <a:endParaRPr lang="ko-KR" altLang="en-US" sz="4000" kern="1200" dirty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</dsp:txBody>
      <dsp:txXfrm>
        <a:off x="2160240" y="0"/>
        <a:ext cx="2160240" cy="1450677"/>
      </dsp:txXfrm>
    </dsp:sp>
    <dsp:sp modelId="{3DF7A74D-9A70-44A5-9A01-72FCFAB1C6A7}">
      <dsp:nvSpPr>
        <dsp:cNvPr id="0" name=""/>
        <dsp:cNvSpPr/>
      </dsp:nvSpPr>
      <dsp:spPr>
        <a:xfrm>
          <a:off x="1080120" y="1450677"/>
          <a:ext cx="4320480" cy="1450677"/>
        </a:xfrm>
        <a:prstGeom prst="trapezoid">
          <a:avLst>
            <a:gd name="adj" fmla="val 74456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rPr>
            <a:t>부사관</a:t>
          </a:r>
          <a:endParaRPr lang="ko-KR" altLang="en-US" sz="4000" kern="1200" dirty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</dsp:txBody>
      <dsp:txXfrm>
        <a:off x="1836204" y="1450677"/>
        <a:ext cx="2808312" cy="1450677"/>
      </dsp:txXfrm>
    </dsp:sp>
    <dsp:sp modelId="{A51DF3E1-5E51-4E62-B2CB-922D6BCF59F6}">
      <dsp:nvSpPr>
        <dsp:cNvPr id="0" name=""/>
        <dsp:cNvSpPr/>
      </dsp:nvSpPr>
      <dsp:spPr>
        <a:xfrm>
          <a:off x="0" y="2901354"/>
          <a:ext cx="6480719" cy="1450677"/>
        </a:xfrm>
        <a:prstGeom prst="trapezoid">
          <a:avLst>
            <a:gd name="adj" fmla="val 74456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rPr>
            <a:t>병사</a:t>
          </a:r>
          <a:endParaRPr lang="ko-KR" altLang="en-US" sz="4000" kern="1200" dirty="0">
            <a:solidFill>
              <a:schemeClr val="tx1"/>
            </a:solidFill>
            <a:latin typeface="휴먼둥근헤드라인" pitchFamily="18" charset="-127"/>
            <a:ea typeface="휴먼둥근헤드라인" pitchFamily="18" charset="-127"/>
          </a:endParaRPr>
        </a:p>
      </dsp:txBody>
      <dsp:txXfrm>
        <a:off x="1134126" y="2901354"/>
        <a:ext cx="4212468" cy="145067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6825DA-64DD-49AE-91B5-4D86234E43D5}">
      <dsp:nvSpPr>
        <dsp:cNvPr id="0" name=""/>
        <dsp:cNvSpPr/>
      </dsp:nvSpPr>
      <dsp:spPr>
        <a:xfrm>
          <a:off x="3941" y="405227"/>
          <a:ext cx="2294340" cy="91773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026" tIns="69342" rIns="69342" bIns="69342" numCol="1" spcCol="1270" anchor="ctr" anchorCtr="0">
          <a:noAutofit/>
        </a:bodyPr>
        <a:lstStyle/>
        <a:p>
          <a:pPr lvl="0" algn="ctr" defTabSz="2311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200" kern="1200" dirty="0" smtClean="0">
              <a:solidFill>
                <a:schemeClr val="tx1"/>
              </a:solidFill>
            </a:rPr>
            <a:t>현역</a:t>
          </a:r>
          <a:endParaRPr lang="ko-KR" altLang="en-US" sz="5200" kern="1200" dirty="0">
            <a:solidFill>
              <a:schemeClr val="tx1"/>
            </a:solidFill>
          </a:endParaRPr>
        </a:p>
      </dsp:txBody>
      <dsp:txXfrm>
        <a:off x="3941" y="405227"/>
        <a:ext cx="2294340" cy="917736"/>
      </dsp:txXfrm>
    </dsp:sp>
    <dsp:sp modelId="{D5BFA395-330D-41D3-ACE2-8D86354E7051}">
      <dsp:nvSpPr>
        <dsp:cNvPr id="0" name=""/>
        <dsp:cNvSpPr/>
      </dsp:nvSpPr>
      <dsp:spPr>
        <a:xfrm>
          <a:off x="2068848" y="405227"/>
          <a:ext cx="2294340" cy="917736"/>
        </a:xfrm>
        <a:prstGeom prst="chevron">
          <a:avLst/>
        </a:prstGeom>
        <a:solidFill>
          <a:schemeClr val="accent4">
            <a:hueOff val="2494993"/>
            <a:satOff val="-13796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026" tIns="69342" rIns="69342" bIns="69342" numCol="1" spcCol="1270" anchor="ctr" anchorCtr="0">
          <a:noAutofit/>
        </a:bodyPr>
        <a:lstStyle/>
        <a:p>
          <a:pPr lvl="0" algn="ctr" defTabSz="2311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5200" kern="1200" dirty="0" smtClean="0">
              <a:solidFill>
                <a:schemeClr val="tx1"/>
              </a:solidFill>
            </a:rPr>
            <a:t>5</a:t>
          </a:r>
          <a:r>
            <a:rPr lang="ko-KR" altLang="en-US" sz="5200" kern="1200" dirty="0" smtClean="0">
              <a:solidFill>
                <a:schemeClr val="tx1"/>
              </a:solidFill>
            </a:rPr>
            <a:t>주</a:t>
          </a:r>
          <a:endParaRPr lang="ko-KR" altLang="en-US" sz="5200" kern="1200" dirty="0">
            <a:solidFill>
              <a:schemeClr val="tx1"/>
            </a:solidFill>
          </a:endParaRPr>
        </a:p>
      </dsp:txBody>
      <dsp:txXfrm>
        <a:off x="2068848" y="405227"/>
        <a:ext cx="2294340" cy="917736"/>
      </dsp:txXfrm>
    </dsp:sp>
    <dsp:sp modelId="{7259AD68-B792-44DF-9AEE-33807CB96D0E}">
      <dsp:nvSpPr>
        <dsp:cNvPr id="0" name=""/>
        <dsp:cNvSpPr/>
      </dsp:nvSpPr>
      <dsp:spPr>
        <a:xfrm>
          <a:off x="4133754" y="405227"/>
          <a:ext cx="2294340" cy="917736"/>
        </a:xfrm>
        <a:prstGeom prst="chevron">
          <a:avLst/>
        </a:prstGeom>
        <a:solidFill>
          <a:schemeClr val="accent4">
            <a:hueOff val="4989986"/>
            <a:satOff val="-27591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026" tIns="69342" rIns="69342" bIns="69342" numCol="1" spcCol="1270" anchor="ctr" anchorCtr="0">
          <a:noAutofit/>
        </a:bodyPr>
        <a:lstStyle/>
        <a:p>
          <a:pPr lvl="0" algn="ctr" defTabSz="2311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200" kern="1200" dirty="0" smtClean="0">
              <a:solidFill>
                <a:schemeClr val="tx1"/>
              </a:solidFill>
            </a:rPr>
            <a:t>훈련소</a:t>
          </a:r>
          <a:endParaRPr lang="ko-KR" altLang="en-US" sz="5200" kern="1200" dirty="0">
            <a:solidFill>
              <a:schemeClr val="tx1"/>
            </a:solidFill>
          </a:endParaRPr>
        </a:p>
      </dsp:txBody>
      <dsp:txXfrm>
        <a:off x="4133754" y="405227"/>
        <a:ext cx="2294340" cy="917736"/>
      </dsp:txXfrm>
    </dsp:sp>
    <dsp:sp modelId="{0819B3C8-A3E0-436A-9BAA-04B50F361DD3}">
      <dsp:nvSpPr>
        <dsp:cNvPr id="0" name=""/>
        <dsp:cNvSpPr/>
      </dsp:nvSpPr>
      <dsp:spPr>
        <a:xfrm>
          <a:off x="6198661" y="405227"/>
          <a:ext cx="2294340" cy="917736"/>
        </a:xfrm>
        <a:prstGeom prst="chevron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026" tIns="69342" rIns="69342" bIns="69342" numCol="1" spcCol="1270" anchor="ctr" anchorCtr="0">
          <a:noAutofit/>
        </a:bodyPr>
        <a:lstStyle/>
        <a:p>
          <a:pPr lvl="0" algn="ctr" defTabSz="2311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200" kern="1200" dirty="0" smtClean="0">
              <a:solidFill>
                <a:schemeClr val="tx1"/>
              </a:solidFill>
            </a:rPr>
            <a:t>군부대</a:t>
          </a:r>
          <a:endParaRPr lang="ko-KR" altLang="en-US" sz="5200" kern="1200" dirty="0">
            <a:solidFill>
              <a:schemeClr val="tx1"/>
            </a:solidFill>
          </a:endParaRPr>
        </a:p>
      </dsp:txBody>
      <dsp:txXfrm>
        <a:off x="6198661" y="405227"/>
        <a:ext cx="2294340" cy="91773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251C60-F325-4317-8FB2-1501BE297DA1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10</a:t>
          </a:r>
          <a:r>
            <a:rPr lang="ko-KR" altLang="en-US" sz="2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주</a:t>
          </a:r>
          <a:endParaRPr lang="ko-KR" altLang="en-US" sz="2400" kern="1200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sp:txBody>
      <dsp:txXfrm rot="5400000">
        <a:off x="-222646" y="223826"/>
        <a:ext cx="1484312" cy="1039018"/>
      </dsp:txXfrm>
    </dsp:sp>
    <dsp:sp modelId="{74B3A28E-D1E0-48E0-B2B9-CCFEF881D1CC}">
      <dsp:nvSpPr>
        <dsp:cNvPr id="0" name=""/>
        <dsp:cNvSpPr/>
      </dsp:nvSpPr>
      <dsp:spPr>
        <a:xfrm rot="5400000">
          <a:off x="3085107" y="-2044909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300" kern="1200" dirty="0" err="1" smtClean="0">
              <a:latin typeface="휴먼엑스포" pitchFamily="18" charset="-127"/>
              <a:ea typeface="휴먼엑스포" pitchFamily="18" charset="-127"/>
            </a:rPr>
            <a:t>입교전</a:t>
          </a:r>
          <a:r>
            <a:rPr lang="ko-KR" altLang="en-US" sz="2300" kern="1200" dirty="0" smtClean="0">
              <a:latin typeface="휴먼엑스포" pitchFamily="18" charset="-127"/>
              <a:ea typeface="휴먼엑스포" pitchFamily="18" charset="-127"/>
            </a:rPr>
            <a:t> 원격 교육</a:t>
          </a:r>
          <a:endParaRPr lang="ko-KR" altLang="en-US" sz="2300" kern="1200" dirty="0">
            <a:latin typeface="휴먼엑스포" pitchFamily="18" charset="-127"/>
            <a:ea typeface="휴먼엑스포" pitchFamily="18" charset="-127"/>
          </a:endParaRPr>
        </a:p>
      </dsp:txBody>
      <dsp:txXfrm rot="5400000">
        <a:off x="3085107" y="-2044909"/>
        <a:ext cx="964803" cy="5056981"/>
      </dsp:txXfrm>
    </dsp:sp>
    <dsp:sp modelId="{0DB2C023-3CEB-479A-92B8-8751819E3C0C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19050" cap="flat" cmpd="sng" algn="ctr">
          <a:solidFill>
            <a:schemeClr val="accent4">
              <a:hueOff val="3742489"/>
              <a:satOff val="-20694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16</a:t>
          </a:r>
          <a:r>
            <a:rPr lang="ko-KR" altLang="en-US" sz="2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주</a:t>
          </a:r>
          <a:endParaRPr lang="ko-KR" altLang="en-US" sz="2400" kern="1200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sp:txBody>
      <dsp:txXfrm rot="5400000">
        <a:off x="-222646" y="1512490"/>
        <a:ext cx="1484312" cy="1039018"/>
      </dsp:txXfrm>
    </dsp:sp>
    <dsp:sp modelId="{B21A49CC-0595-4CAC-8A63-E2B8256A0881}">
      <dsp:nvSpPr>
        <dsp:cNvPr id="0" name=""/>
        <dsp:cNvSpPr/>
      </dsp:nvSpPr>
      <dsp:spPr>
        <a:xfrm rot="5400000">
          <a:off x="3085107" y="-756245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3742489"/>
              <a:satOff val="-20694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300" kern="1200" dirty="0" smtClean="0">
              <a:latin typeface="휴먼엑스포" pitchFamily="18" charset="-127"/>
              <a:ea typeface="휴먼엑스포" pitchFamily="18" charset="-127"/>
            </a:rPr>
            <a:t>기본과정</a:t>
          </a:r>
          <a:endParaRPr lang="ko-KR" altLang="en-US" sz="2300" kern="1200" dirty="0">
            <a:latin typeface="휴먼엑스포" pitchFamily="18" charset="-127"/>
            <a:ea typeface="휴먼엑스포" pitchFamily="18" charset="-127"/>
          </a:endParaRPr>
        </a:p>
      </dsp:txBody>
      <dsp:txXfrm rot="5400000">
        <a:off x="3085107" y="-756245"/>
        <a:ext cx="964803" cy="5056981"/>
      </dsp:txXfrm>
    </dsp:sp>
    <dsp:sp modelId="{7EB56A0E-03C4-4302-9CB0-224B98A639FF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accent4">
              <a:hueOff val="7484979"/>
              <a:satOff val="-41387"/>
              <a:lumOff val="-3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33</a:t>
          </a:r>
          <a:r>
            <a:rPr lang="ko-KR" altLang="en-US" sz="2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주</a:t>
          </a:r>
          <a:endParaRPr lang="ko-KR" altLang="en-US" sz="2400" kern="1200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sp:txBody>
      <dsp:txXfrm rot="5400000">
        <a:off x="-222646" y="2801154"/>
        <a:ext cx="1484312" cy="1039018"/>
      </dsp:txXfrm>
    </dsp:sp>
    <dsp:sp modelId="{0F1D9A12-95F5-440F-BE71-724AAC026BCA}">
      <dsp:nvSpPr>
        <dsp:cNvPr id="0" name=""/>
        <dsp:cNvSpPr/>
      </dsp:nvSpPr>
      <dsp:spPr>
        <a:xfrm rot="5400000">
          <a:off x="3085107" y="53241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7484979"/>
              <a:satOff val="-41387"/>
              <a:lumOff val="-3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300" kern="1200" dirty="0" smtClean="0">
              <a:latin typeface="휴먼엑스포" pitchFamily="18" charset="-127"/>
              <a:ea typeface="휴먼엑스포" pitchFamily="18" charset="-127"/>
            </a:rPr>
            <a:t>정규과정</a:t>
          </a:r>
          <a:endParaRPr lang="ko-KR" altLang="en-US" sz="2300" kern="1200" dirty="0">
            <a:latin typeface="휴먼엑스포" pitchFamily="18" charset="-127"/>
            <a:ea typeface="휴먼엑스포" pitchFamily="18" charset="-127"/>
          </a:endParaRPr>
        </a:p>
        <a:p>
          <a:pPr marL="228600" lvl="1" indent="-228600" algn="l" defTabSz="10223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300" kern="1200" dirty="0" smtClean="0">
              <a:latin typeface="휴먼엑스포" pitchFamily="18" charset="-127"/>
              <a:ea typeface="휴먼엑스포" pitchFamily="18" charset="-127"/>
            </a:rPr>
            <a:t>기본과정 우수자</a:t>
          </a:r>
          <a:r>
            <a:rPr lang="en-US" altLang="ko-KR" sz="2300" kern="1200" dirty="0" smtClean="0">
              <a:latin typeface="휴먼엑스포" pitchFamily="18" charset="-127"/>
              <a:ea typeface="휴먼엑스포" pitchFamily="18" charset="-127"/>
            </a:rPr>
            <a:t>(</a:t>
          </a:r>
          <a:r>
            <a:rPr lang="ko-KR" altLang="en-US" sz="2300" kern="1200" dirty="0" smtClean="0">
              <a:latin typeface="휴먼엑스포" pitchFamily="18" charset="-127"/>
              <a:ea typeface="휴먼엑스포" pitchFamily="18" charset="-127"/>
            </a:rPr>
            <a:t>약</a:t>
          </a:r>
          <a:r>
            <a:rPr lang="en-US" altLang="ko-KR" sz="2300" kern="1200" dirty="0" smtClean="0">
              <a:latin typeface="휴먼엑스포" pitchFamily="18" charset="-127"/>
              <a:ea typeface="휴먼엑스포" pitchFamily="18" charset="-127"/>
            </a:rPr>
            <a:t>8</a:t>
          </a:r>
          <a:r>
            <a:rPr lang="ko-KR" altLang="en-US" sz="2300" kern="1200" dirty="0" smtClean="0">
              <a:latin typeface="휴먼엑스포" pitchFamily="18" charset="-127"/>
              <a:ea typeface="휴먼엑스포" pitchFamily="18" charset="-127"/>
            </a:rPr>
            <a:t>개월</a:t>
          </a:r>
          <a:r>
            <a:rPr lang="en-US" altLang="ko-KR" sz="2300" kern="1200" dirty="0" smtClean="0">
              <a:latin typeface="휴먼엑스포" pitchFamily="18" charset="-127"/>
              <a:ea typeface="휴먼엑스포" pitchFamily="18" charset="-127"/>
            </a:rPr>
            <a:t>)</a:t>
          </a:r>
          <a:endParaRPr lang="ko-KR" altLang="en-US" sz="2300" kern="1200" dirty="0">
            <a:latin typeface="휴먼엑스포" pitchFamily="18" charset="-127"/>
            <a:ea typeface="휴먼엑스포" pitchFamily="18" charset="-127"/>
          </a:endParaRPr>
        </a:p>
      </dsp:txBody>
      <dsp:txXfrm rot="5400000">
        <a:off x="3085107" y="532418"/>
        <a:ext cx="964803" cy="505698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D12F9B-4430-46B0-A463-A20F046D2DAA}">
      <dsp:nvSpPr>
        <dsp:cNvPr id="0" name=""/>
        <dsp:cNvSpPr/>
      </dsp:nvSpPr>
      <dsp:spPr>
        <a:xfrm rot="5400000">
          <a:off x="4684919" y="-1732125"/>
          <a:ext cx="1206696" cy="497719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상시로 필요에 따라 직책</a:t>
          </a:r>
          <a:r>
            <a:rPr lang="en-US" altLang="ko-KR" sz="2100" kern="1200" dirty="0" smtClean="0">
              <a:latin typeface="휴먼엑스포" pitchFamily="18" charset="-127"/>
              <a:ea typeface="휴먼엑스포" pitchFamily="18" charset="-127"/>
            </a:rPr>
            <a:t>/</a:t>
          </a: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직무 소집</a:t>
          </a:r>
          <a:endParaRPr lang="ko-KR" altLang="en-US" sz="2100" kern="1200" dirty="0">
            <a:latin typeface="휴먼엑스포" pitchFamily="18" charset="-127"/>
            <a:ea typeface="휴먼엑스포" pitchFamily="18" charset="-127"/>
          </a:endParaRPr>
        </a:p>
        <a:p>
          <a:pPr marL="228600" lvl="1" indent="-228600" algn="l" defTabSz="933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신기술</a:t>
          </a:r>
          <a:r>
            <a:rPr lang="en-US" altLang="ko-KR" sz="2100" kern="1200" dirty="0" smtClean="0">
              <a:latin typeface="휴먼엑스포" pitchFamily="18" charset="-127"/>
              <a:ea typeface="휴먼엑스포" pitchFamily="18" charset="-127"/>
            </a:rPr>
            <a:t>, </a:t>
          </a: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업그레이드 중심</a:t>
          </a:r>
          <a:endParaRPr lang="ko-KR" altLang="en-US" sz="2100" kern="1200" dirty="0">
            <a:latin typeface="휴먼엑스포" pitchFamily="18" charset="-127"/>
            <a:ea typeface="휴먼엑스포" pitchFamily="18" charset="-127"/>
          </a:endParaRPr>
        </a:p>
      </dsp:txBody>
      <dsp:txXfrm rot="5400000">
        <a:off x="4684919" y="-1732125"/>
        <a:ext cx="1206696" cy="4977192"/>
      </dsp:txXfrm>
    </dsp:sp>
    <dsp:sp modelId="{5179A5F5-4E53-4F34-A521-06C0AEF9A5AE}">
      <dsp:nvSpPr>
        <dsp:cNvPr id="0" name=""/>
        <dsp:cNvSpPr/>
      </dsp:nvSpPr>
      <dsp:spPr>
        <a:xfrm>
          <a:off x="0" y="2285"/>
          <a:ext cx="2799671" cy="150837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/>
            <a:t>소집교육</a:t>
          </a:r>
          <a:endParaRPr lang="ko-KR" altLang="en-US" sz="6500" kern="1200" dirty="0"/>
        </a:p>
      </dsp:txBody>
      <dsp:txXfrm>
        <a:off x="0" y="2285"/>
        <a:ext cx="2799671" cy="1508370"/>
      </dsp:txXfrm>
    </dsp:sp>
    <dsp:sp modelId="{AC603128-4D65-4673-996F-79782D73336D}">
      <dsp:nvSpPr>
        <dsp:cNvPr id="0" name=""/>
        <dsp:cNvSpPr/>
      </dsp:nvSpPr>
      <dsp:spPr>
        <a:xfrm rot="5400000">
          <a:off x="4684919" y="-148336"/>
          <a:ext cx="1206696" cy="4977192"/>
        </a:xfrm>
        <a:prstGeom prst="round2SameRect">
          <a:avLst/>
        </a:prstGeom>
        <a:solidFill>
          <a:schemeClr val="accent4">
            <a:tint val="40000"/>
            <a:alpha val="90000"/>
            <a:hueOff val="3850876"/>
            <a:satOff val="-18259"/>
            <a:lumOff val="-979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3850876"/>
              <a:satOff val="-18259"/>
              <a:lumOff val="-9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주특기</a:t>
          </a:r>
          <a:r>
            <a:rPr lang="en-US" altLang="ko-KR" sz="2100" kern="1200" dirty="0" smtClean="0">
              <a:latin typeface="휴먼엑스포" pitchFamily="18" charset="-127"/>
              <a:ea typeface="휴먼엑스포" pitchFamily="18" charset="-127"/>
            </a:rPr>
            <a:t>, </a:t>
          </a: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능력에 따른 그룹단위의 소집</a:t>
          </a:r>
          <a:endParaRPr lang="ko-KR" altLang="en-US" sz="2100" kern="1200" dirty="0">
            <a:latin typeface="휴먼엑스포" pitchFamily="18" charset="-127"/>
            <a:ea typeface="휴먼엑스포" pitchFamily="18" charset="-127"/>
          </a:endParaRPr>
        </a:p>
        <a:p>
          <a:pPr marL="228600" lvl="1" indent="-228600" algn="l" defTabSz="933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주기적 평가</a:t>
          </a:r>
          <a:r>
            <a:rPr lang="en-US" altLang="ko-KR" sz="2100" kern="1200" dirty="0" smtClean="0">
              <a:latin typeface="휴먼엑스포" pitchFamily="18" charset="-127"/>
              <a:ea typeface="휴먼엑스포" pitchFamily="18" charset="-127"/>
            </a:rPr>
            <a:t>, </a:t>
          </a: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능력향상</a:t>
          </a:r>
          <a:endParaRPr lang="ko-KR" altLang="en-US" sz="2100" kern="1200" dirty="0">
            <a:latin typeface="휴먼엑스포" pitchFamily="18" charset="-127"/>
            <a:ea typeface="휴먼엑스포" pitchFamily="18" charset="-127"/>
          </a:endParaRPr>
        </a:p>
      </dsp:txBody>
      <dsp:txXfrm rot="5400000">
        <a:off x="4684919" y="-148336"/>
        <a:ext cx="1206696" cy="4977192"/>
      </dsp:txXfrm>
    </dsp:sp>
    <dsp:sp modelId="{CAF4456D-CD41-400E-84EB-36DB2EC92427}">
      <dsp:nvSpPr>
        <dsp:cNvPr id="0" name=""/>
        <dsp:cNvSpPr/>
      </dsp:nvSpPr>
      <dsp:spPr>
        <a:xfrm>
          <a:off x="0" y="1586074"/>
          <a:ext cx="2799671" cy="1508370"/>
        </a:xfrm>
        <a:prstGeom prst="roundRect">
          <a:avLst/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err="1" smtClean="0"/>
            <a:t>집체교육</a:t>
          </a:r>
          <a:endParaRPr lang="ko-KR" altLang="en-US" sz="6500" kern="1200" dirty="0"/>
        </a:p>
      </dsp:txBody>
      <dsp:txXfrm>
        <a:off x="0" y="1586074"/>
        <a:ext cx="2799671" cy="1508370"/>
      </dsp:txXfrm>
    </dsp:sp>
    <dsp:sp modelId="{1EF6F84E-AE04-420A-82A3-4FE4BCB4DB12}">
      <dsp:nvSpPr>
        <dsp:cNvPr id="0" name=""/>
        <dsp:cNvSpPr/>
      </dsp:nvSpPr>
      <dsp:spPr>
        <a:xfrm rot="5400000">
          <a:off x="4684919" y="1435452"/>
          <a:ext cx="1206696" cy="4977192"/>
        </a:xfrm>
        <a:prstGeom prst="round2SameRect">
          <a:avLst/>
        </a:prstGeom>
        <a:solidFill>
          <a:schemeClr val="accent4">
            <a:tint val="40000"/>
            <a:alpha val="90000"/>
            <a:hueOff val="7701753"/>
            <a:satOff val="-36518"/>
            <a:lumOff val="-1959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7701753"/>
              <a:satOff val="-36518"/>
              <a:lumOff val="-19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100" kern="1200" dirty="0" err="1" smtClean="0">
              <a:latin typeface="휴먼엑스포" pitchFamily="18" charset="-127"/>
              <a:ea typeface="휴먼엑스포" pitchFamily="18" charset="-127"/>
            </a:rPr>
            <a:t>그외</a:t>
          </a: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 필요에 따라 지휘관 재량</a:t>
          </a:r>
          <a:endParaRPr lang="ko-KR" altLang="en-US" sz="2100" kern="1200" dirty="0">
            <a:latin typeface="휴먼엑스포" pitchFamily="18" charset="-127"/>
            <a:ea typeface="휴먼엑스포" pitchFamily="18" charset="-127"/>
          </a:endParaRPr>
        </a:p>
        <a:p>
          <a:pPr marL="228600" lvl="1" indent="-228600" algn="l" defTabSz="933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100" kern="1200" dirty="0" smtClean="0">
              <a:latin typeface="휴먼엑스포" pitchFamily="18" charset="-127"/>
              <a:ea typeface="휴먼엑스포" pitchFamily="18" charset="-127"/>
            </a:rPr>
            <a:t>교육권</a:t>
          </a:r>
          <a:endParaRPr lang="ko-KR" altLang="en-US" sz="2100" kern="1200" dirty="0">
            <a:latin typeface="휴먼엑스포" pitchFamily="18" charset="-127"/>
            <a:ea typeface="휴먼엑스포" pitchFamily="18" charset="-127"/>
          </a:endParaRPr>
        </a:p>
      </dsp:txBody>
      <dsp:txXfrm rot="5400000">
        <a:off x="4684919" y="1435452"/>
        <a:ext cx="1206696" cy="4977192"/>
      </dsp:txXfrm>
    </dsp:sp>
    <dsp:sp modelId="{95E8C233-5C80-49A5-A047-A69A686C72D9}">
      <dsp:nvSpPr>
        <dsp:cNvPr id="0" name=""/>
        <dsp:cNvSpPr/>
      </dsp:nvSpPr>
      <dsp:spPr>
        <a:xfrm>
          <a:off x="0" y="3169863"/>
          <a:ext cx="2799671" cy="1508370"/>
        </a:xfrm>
        <a:prstGeom prst="roundRect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/>
            <a:t>지휘교육</a:t>
          </a:r>
          <a:endParaRPr lang="ko-KR" altLang="en-US" sz="6500" kern="1200" dirty="0"/>
        </a:p>
      </dsp:txBody>
      <dsp:txXfrm>
        <a:off x="0" y="3169863"/>
        <a:ext cx="2799671" cy="150837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5E131B-204A-48BA-B391-3777EEB534BC}">
      <dsp:nvSpPr>
        <dsp:cNvPr id="0" name=""/>
        <dsp:cNvSpPr/>
      </dsp:nvSpPr>
      <dsp:spPr>
        <a:xfrm>
          <a:off x="3974" y="193203"/>
          <a:ext cx="2313784" cy="92551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solidFill>
                <a:schemeClr val="tx1"/>
              </a:solidFill>
            </a:rPr>
            <a:t>육사</a:t>
          </a:r>
          <a:r>
            <a:rPr lang="en-US" altLang="ko-KR" sz="2600" kern="1200" dirty="0" smtClean="0">
              <a:solidFill>
                <a:schemeClr val="tx1"/>
              </a:solidFill>
            </a:rPr>
            <a:t>48</a:t>
          </a:r>
          <a:r>
            <a:rPr lang="ko-KR" altLang="en-US" sz="2600" kern="1200" dirty="0" smtClean="0">
              <a:solidFill>
                <a:schemeClr val="tx1"/>
              </a:solidFill>
            </a:rPr>
            <a:t>개월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3974" y="193203"/>
        <a:ext cx="2313784" cy="925513"/>
      </dsp:txXfrm>
    </dsp:sp>
    <dsp:sp modelId="{C4B40F0A-3795-4A89-A895-738913F07AC9}">
      <dsp:nvSpPr>
        <dsp:cNvPr id="0" name=""/>
        <dsp:cNvSpPr/>
      </dsp:nvSpPr>
      <dsp:spPr>
        <a:xfrm>
          <a:off x="2086380" y="193203"/>
          <a:ext cx="2313784" cy="92551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solidFill>
                <a:schemeClr val="tx1"/>
              </a:solidFill>
            </a:rPr>
            <a:t>초군</a:t>
          </a:r>
          <a:r>
            <a:rPr lang="en-US" altLang="ko-KR" sz="2600" kern="1200" dirty="0" smtClean="0">
              <a:solidFill>
                <a:schemeClr val="tx1"/>
              </a:solidFill>
            </a:rPr>
            <a:t>3.2</a:t>
          </a:r>
          <a:r>
            <a:rPr lang="ko-KR" altLang="en-US" sz="2600" kern="1200" dirty="0" smtClean="0">
              <a:solidFill>
                <a:schemeClr val="tx1"/>
              </a:solidFill>
            </a:rPr>
            <a:t>개월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2086380" y="193203"/>
        <a:ext cx="2313784" cy="925513"/>
      </dsp:txXfrm>
    </dsp:sp>
    <dsp:sp modelId="{E4784F9A-BE12-4706-A7F1-D71C1B06B469}">
      <dsp:nvSpPr>
        <dsp:cNvPr id="0" name=""/>
        <dsp:cNvSpPr/>
      </dsp:nvSpPr>
      <dsp:spPr>
        <a:xfrm>
          <a:off x="4168786" y="193203"/>
          <a:ext cx="2313784" cy="92551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solidFill>
                <a:schemeClr val="tx1"/>
              </a:solidFill>
            </a:rPr>
            <a:t>고군</a:t>
          </a:r>
          <a:r>
            <a:rPr lang="en-US" altLang="ko-KR" sz="2600" kern="1200" dirty="0" smtClean="0">
              <a:solidFill>
                <a:schemeClr val="tx1"/>
              </a:solidFill>
            </a:rPr>
            <a:t>4</a:t>
          </a:r>
          <a:r>
            <a:rPr lang="ko-KR" altLang="en-US" sz="2600" kern="1200" dirty="0" smtClean="0">
              <a:solidFill>
                <a:schemeClr val="tx1"/>
              </a:solidFill>
            </a:rPr>
            <a:t>개월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4168786" y="193203"/>
        <a:ext cx="2313784" cy="925513"/>
      </dsp:txXfrm>
    </dsp:sp>
    <dsp:sp modelId="{23583E3E-E315-47A4-9BB6-CB79B9B00CB3}">
      <dsp:nvSpPr>
        <dsp:cNvPr id="0" name=""/>
        <dsp:cNvSpPr/>
      </dsp:nvSpPr>
      <dsp:spPr>
        <a:xfrm>
          <a:off x="6251192" y="193203"/>
          <a:ext cx="2313784" cy="92551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err="1" smtClean="0">
              <a:solidFill>
                <a:schemeClr val="tx1"/>
              </a:solidFill>
            </a:rPr>
            <a:t>육대</a:t>
          </a:r>
          <a:r>
            <a:rPr lang="en-US" altLang="ko-KR" sz="2600" kern="1200" dirty="0" smtClean="0">
              <a:solidFill>
                <a:schemeClr val="tx1"/>
              </a:solidFill>
            </a:rPr>
            <a:t>15</a:t>
          </a:r>
          <a:r>
            <a:rPr lang="ko-KR" altLang="en-US" sz="2600" kern="1200" dirty="0" smtClean="0">
              <a:solidFill>
                <a:schemeClr val="tx1"/>
              </a:solidFill>
            </a:rPr>
            <a:t>개월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6251192" y="193203"/>
        <a:ext cx="2313784" cy="925513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5E131B-204A-48BA-B391-3777EEB534BC}">
      <dsp:nvSpPr>
        <dsp:cNvPr id="0" name=""/>
        <dsp:cNvSpPr/>
      </dsp:nvSpPr>
      <dsp:spPr>
        <a:xfrm>
          <a:off x="3974" y="121195"/>
          <a:ext cx="2313784" cy="92551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err="1" smtClean="0">
              <a:solidFill>
                <a:schemeClr val="tx1"/>
              </a:solidFill>
            </a:rPr>
            <a:t>대대장반</a:t>
          </a:r>
          <a:r>
            <a:rPr lang="en-US" altLang="ko-KR" sz="2600" kern="1200" dirty="0" smtClean="0">
              <a:solidFill>
                <a:schemeClr val="tx1"/>
              </a:solidFill>
            </a:rPr>
            <a:t>2.5</a:t>
          </a:r>
          <a:r>
            <a:rPr lang="ko-KR" altLang="en-US" sz="2600" kern="1200" dirty="0" smtClean="0">
              <a:solidFill>
                <a:schemeClr val="tx1"/>
              </a:solidFill>
            </a:rPr>
            <a:t>주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3974" y="121195"/>
        <a:ext cx="2313784" cy="925513"/>
      </dsp:txXfrm>
    </dsp:sp>
    <dsp:sp modelId="{C4B40F0A-3795-4A89-A895-738913F07AC9}">
      <dsp:nvSpPr>
        <dsp:cNvPr id="0" name=""/>
        <dsp:cNvSpPr/>
      </dsp:nvSpPr>
      <dsp:spPr>
        <a:xfrm>
          <a:off x="2086380" y="121195"/>
          <a:ext cx="2313784" cy="925513"/>
        </a:xfrm>
        <a:prstGeom prst="chevron">
          <a:avLst/>
        </a:prstGeom>
        <a:solidFill>
          <a:schemeClr val="accent4">
            <a:hueOff val="2494993"/>
            <a:satOff val="-13796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err="1" smtClean="0">
              <a:solidFill>
                <a:schemeClr val="tx1"/>
              </a:solidFill>
            </a:rPr>
            <a:t>연대장반</a:t>
          </a:r>
          <a:r>
            <a:rPr lang="en-US" altLang="ko-KR" sz="2600" kern="1200" dirty="0" smtClean="0">
              <a:solidFill>
                <a:schemeClr val="tx1"/>
              </a:solidFill>
            </a:rPr>
            <a:t>2.5</a:t>
          </a:r>
          <a:r>
            <a:rPr lang="ko-KR" altLang="en-US" sz="2600" kern="1200" dirty="0" smtClean="0">
              <a:solidFill>
                <a:schemeClr val="tx1"/>
              </a:solidFill>
            </a:rPr>
            <a:t>주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2086380" y="121195"/>
        <a:ext cx="2313784" cy="925513"/>
      </dsp:txXfrm>
    </dsp:sp>
    <dsp:sp modelId="{E4784F9A-BE12-4706-A7F1-D71C1B06B469}">
      <dsp:nvSpPr>
        <dsp:cNvPr id="0" name=""/>
        <dsp:cNvSpPr/>
      </dsp:nvSpPr>
      <dsp:spPr>
        <a:xfrm>
          <a:off x="4168786" y="121195"/>
          <a:ext cx="2313784" cy="925513"/>
        </a:xfrm>
        <a:prstGeom prst="chevron">
          <a:avLst/>
        </a:prstGeom>
        <a:solidFill>
          <a:schemeClr val="accent4">
            <a:hueOff val="4989986"/>
            <a:satOff val="-27591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err="1" smtClean="0">
              <a:solidFill>
                <a:schemeClr val="tx1"/>
              </a:solidFill>
            </a:rPr>
            <a:t>장군단</a:t>
          </a:r>
          <a:r>
            <a:rPr lang="en-US" altLang="ko-KR" sz="2600" kern="1200" dirty="0" smtClean="0">
              <a:solidFill>
                <a:schemeClr val="tx1"/>
              </a:solidFill>
            </a:rPr>
            <a:t>1</a:t>
          </a:r>
          <a:r>
            <a:rPr lang="ko-KR" altLang="en-US" sz="2600" kern="1200" dirty="0" smtClean="0">
              <a:solidFill>
                <a:schemeClr val="tx1"/>
              </a:solidFill>
            </a:rPr>
            <a:t>주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4168786" y="121195"/>
        <a:ext cx="2313784" cy="925513"/>
      </dsp:txXfrm>
    </dsp:sp>
    <dsp:sp modelId="{23583E3E-E315-47A4-9BB6-CB79B9B00CB3}">
      <dsp:nvSpPr>
        <dsp:cNvPr id="0" name=""/>
        <dsp:cNvSpPr/>
      </dsp:nvSpPr>
      <dsp:spPr>
        <a:xfrm>
          <a:off x="6251192" y="121195"/>
          <a:ext cx="2313784" cy="925513"/>
        </a:xfrm>
        <a:prstGeom prst="chevron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err="1" smtClean="0">
              <a:solidFill>
                <a:schemeClr val="tx1"/>
              </a:solidFill>
            </a:rPr>
            <a:t>사단장반</a:t>
          </a:r>
          <a:r>
            <a:rPr lang="en-US" altLang="ko-KR" sz="2600" kern="1200" dirty="0" smtClean="0">
              <a:solidFill>
                <a:schemeClr val="tx1"/>
              </a:solidFill>
            </a:rPr>
            <a:t>1</a:t>
          </a:r>
          <a:r>
            <a:rPr lang="ko-KR" altLang="en-US" sz="2600" kern="1200" dirty="0" smtClean="0">
              <a:solidFill>
                <a:schemeClr val="tx1"/>
              </a:solidFill>
            </a:rPr>
            <a:t>주</a:t>
          </a:r>
          <a:endParaRPr lang="ko-KR" altLang="en-US" sz="2600" kern="1200" dirty="0">
            <a:solidFill>
              <a:schemeClr val="tx1"/>
            </a:solidFill>
          </a:endParaRPr>
        </a:p>
      </dsp:txBody>
      <dsp:txXfrm>
        <a:off x="6251192" y="121195"/>
        <a:ext cx="2313784" cy="925513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7D0693-5C35-4AB4-980D-F329D6950E75}">
      <dsp:nvSpPr>
        <dsp:cNvPr id="0" name=""/>
        <dsp:cNvSpPr/>
      </dsp:nvSpPr>
      <dsp:spPr>
        <a:xfrm rot="5400000">
          <a:off x="4743166" y="-1766806"/>
          <a:ext cx="1188132" cy="502327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900" kern="1200" dirty="0" smtClean="0"/>
            <a:t>열외의 </a:t>
          </a:r>
          <a:r>
            <a:rPr lang="ko-KR" altLang="en-US" sz="2900" kern="1200" dirty="0" err="1" smtClean="0"/>
            <a:t>사람없이</a:t>
          </a:r>
          <a:r>
            <a:rPr lang="ko-KR" altLang="en-US" sz="2900" kern="1200" dirty="0" smtClean="0"/>
            <a:t> 모든 구성원</a:t>
          </a:r>
          <a:endParaRPr lang="ko-KR" altLang="en-US" sz="2900" kern="1200" dirty="0"/>
        </a:p>
        <a:p>
          <a:pPr marL="285750" lvl="1" indent="-285750" algn="l" defTabSz="1289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900" kern="1200" dirty="0" smtClean="0"/>
            <a:t>못 배웠다는 말 못함</a:t>
          </a:r>
          <a:endParaRPr lang="ko-KR" altLang="en-US" sz="2900" kern="1200" dirty="0"/>
        </a:p>
      </dsp:txBody>
      <dsp:txXfrm rot="5400000">
        <a:off x="4743166" y="-1766806"/>
        <a:ext cx="1188132" cy="5023278"/>
      </dsp:txXfrm>
    </dsp:sp>
    <dsp:sp modelId="{C67CE224-DB6C-4598-AD0B-694E046B0D2A}">
      <dsp:nvSpPr>
        <dsp:cNvPr id="0" name=""/>
        <dsp:cNvSpPr/>
      </dsp:nvSpPr>
      <dsp:spPr>
        <a:xfrm>
          <a:off x="0" y="2250"/>
          <a:ext cx="2825593" cy="148516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/>
            <a:t>전원</a:t>
          </a:r>
          <a:endParaRPr lang="ko-KR" altLang="en-US" sz="6500" kern="1200" dirty="0"/>
        </a:p>
      </dsp:txBody>
      <dsp:txXfrm>
        <a:off x="0" y="2250"/>
        <a:ext cx="2825593" cy="1485165"/>
      </dsp:txXfrm>
    </dsp:sp>
    <dsp:sp modelId="{51C1A7B0-DD1F-4D5E-BAF6-B99032D081F6}">
      <dsp:nvSpPr>
        <dsp:cNvPr id="0" name=""/>
        <dsp:cNvSpPr/>
      </dsp:nvSpPr>
      <dsp:spPr>
        <a:xfrm rot="5400000">
          <a:off x="4743166" y="-207383"/>
          <a:ext cx="1188132" cy="5023278"/>
        </a:xfrm>
        <a:prstGeom prst="round2SameRect">
          <a:avLst/>
        </a:prstGeom>
        <a:solidFill>
          <a:schemeClr val="accent4">
            <a:tint val="40000"/>
            <a:alpha val="90000"/>
            <a:hueOff val="3850876"/>
            <a:satOff val="-18259"/>
            <a:lumOff val="-979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3850876"/>
              <a:satOff val="-18259"/>
              <a:lumOff val="-9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900" kern="1200" dirty="0" smtClean="0"/>
            <a:t>계급단계에 따라 직책</a:t>
          </a:r>
          <a:r>
            <a:rPr lang="en-US" altLang="ko-KR" sz="2900" kern="1200" dirty="0" smtClean="0"/>
            <a:t>, </a:t>
          </a:r>
          <a:r>
            <a:rPr lang="ko-KR" altLang="en-US" sz="2900" kern="1200" dirty="0" smtClean="0"/>
            <a:t>직무 교육</a:t>
          </a:r>
          <a:endParaRPr lang="ko-KR" altLang="en-US" sz="2900" kern="1200" dirty="0"/>
        </a:p>
        <a:p>
          <a:pPr marL="285750" lvl="1" indent="-285750" algn="l" defTabSz="1289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900" kern="1200" dirty="0" smtClean="0"/>
            <a:t>상향식</a:t>
          </a:r>
          <a:r>
            <a:rPr lang="en-US" altLang="ko-KR" sz="2900" kern="1200" dirty="0" smtClean="0"/>
            <a:t>, </a:t>
          </a:r>
          <a:r>
            <a:rPr lang="ko-KR" altLang="en-US" sz="2900" kern="1200" dirty="0" smtClean="0"/>
            <a:t>기술</a:t>
          </a:r>
          <a:r>
            <a:rPr lang="en-US" altLang="ko-KR" sz="2900" kern="1200" dirty="0" smtClean="0"/>
            <a:t>, </a:t>
          </a:r>
          <a:r>
            <a:rPr lang="ko-KR" altLang="en-US" sz="2900" kern="1200" dirty="0" smtClean="0"/>
            <a:t>정보</a:t>
          </a:r>
          <a:r>
            <a:rPr lang="en-US" altLang="ko-KR" sz="2900" kern="1200" dirty="0" smtClean="0"/>
            <a:t>, </a:t>
          </a:r>
          <a:r>
            <a:rPr lang="ko-KR" altLang="en-US" sz="2900" kern="1200" dirty="0" smtClean="0"/>
            <a:t>응용</a:t>
          </a:r>
          <a:r>
            <a:rPr lang="en-US" altLang="ko-KR" sz="2900" kern="1200" dirty="0" smtClean="0"/>
            <a:t>…. </a:t>
          </a:r>
          <a:r>
            <a:rPr lang="ko-KR" altLang="en-US" sz="2900" kern="1200" dirty="0" smtClean="0"/>
            <a:t>고급화</a:t>
          </a:r>
          <a:endParaRPr lang="ko-KR" altLang="en-US" sz="2900" kern="1200" dirty="0"/>
        </a:p>
      </dsp:txBody>
      <dsp:txXfrm rot="5400000">
        <a:off x="4743166" y="-207383"/>
        <a:ext cx="1188132" cy="5023278"/>
      </dsp:txXfrm>
    </dsp:sp>
    <dsp:sp modelId="{E08F57A8-E11F-4B4A-9FE5-693D6928C20D}">
      <dsp:nvSpPr>
        <dsp:cNvPr id="0" name=""/>
        <dsp:cNvSpPr/>
      </dsp:nvSpPr>
      <dsp:spPr>
        <a:xfrm>
          <a:off x="0" y="1561673"/>
          <a:ext cx="2825593" cy="1485165"/>
        </a:xfrm>
        <a:prstGeom prst="roundRect">
          <a:avLst/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/>
            <a:t>단계별</a:t>
          </a:r>
          <a:endParaRPr lang="ko-KR" altLang="en-US" sz="6500" kern="1200" dirty="0"/>
        </a:p>
      </dsp:txBody>
      <dsp:txXfrm>
        <a:off x="0" y="1561673"/>
        <a:ext cx="2825593" cy="1485165"/>
      </dsp:txXfrm>
    </dsp:sp>
    <dsp:sp modelId="{0F32EAA6-290A-410B-B273-DE8C0B330BEF}">
      <dsp:nvSpPr>
        <dsp:cNvPr id="0" name=""/>
        <dsp:cNvSpPr/>
      </dsp:nvSpPr>
      <dsp:spPr>
        <a:xfrm rot="5400000">
          <a:off x="4743166" y="1352040"/>
          <a:ext cx="1188132" cy="5023278"/>
        </a:xfrm>
        <a:prstGeom prst="round2SameRect">
          <a:avLst/>
        </a:prstGeom>
        <a:solidFill>
          <a:schemeClr val="accent4">
            <a:tint val="40000"/>
            <a:alpha val="90000"/>
            <a:hueOff val="7701753"/>
            <a:satOff val="-36518"/>
            <a:lumOff val="-1959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7701753"/>
              <a:satOff val="-36518"/>
              <a:lumOff val="-19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900" kern="1200" dirty="0" smtClean="0"/>
            <a:t>교육 </a:t>
          </a:r>
          <a:r>
            <a:rPr lang="ko-KR" altLang="en-US" sz="2900" kern="1200" dirty="0" err="1" smtClean="0"/>
            <a:t>미이수</a:t>
          </a:r>
          <a:r>
            <a:rPr lang="ko-KR" altLang="en-US" sz="2900" kern="1200" dirty="0" smtClean="0"/>
            <a:t> 진급 불가능</a:t>
          </a:r>
          <a:endParaRPr lang="ko-KR" altLang="en-US" sz="2900" kern="1200" dirty="0"/>
        </a:p>
        <a:p>
          <a:pPr marL="285750" lvl="1" indent="-285750" algn="l" defTabSz="1289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900" kern="1200" dirty="0" smtClean="0"/>
            <a:t>평가와 개인 능력의 기초자료</a:t>
          </a:r>
          <a:endParaRPr lang="ko-KR" altLang="en-US" sz="2900" kern="1200" dirty="0"/>
        </a:p>
      </dsp:txBody>
      <dsp:txXfrm rot="5400000">
        <a:off x="4743166" y="1352040"/>
        <a:ext cx="1188132" cy="5023278"/>
      </dsp:txXfrm>
    </dsp:sp>
    <dsp:sp modelId="{148B9EBB-30EB-4151-B87B-AD93FE925ECC}">
      <dsp:nvSpPr>
        <dsp:cNvPr id="0" name=""/>
        <dsp:cNvSpPr/>
      </dsp:nvSpPr>
      <dsp:spPr>
        <a:xfrm>
          <a:off x="0" y="3121096"/>
          <a:ext cx="2825593" cy="1485165"/>
        </a:xfrm>
        <a:prstGeom prst="roundRect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/>
            <a:t>강제성</a:t>
          </a:r>
          <a:endParaRPr lang="ko-KR" altLang="en-US" sz="6500" kern="1200" dirty="0"/>
        </a:p>
      </dsp:txBody>
      <dsp:txXfrm>
        <a:off x="0" y="3121096"/>
        <a:ext cx="2825593" cy="148516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7FD6633-096E-4B51-B949-C2DC0F0D6AD0}">
      <dsp:nvSpPr>
        <dsp:cNvPr id="0" name=""/>
        <dsp:cNvSpPr/>
      </dsp:nvSpPr>
      <dsp:spPr>
        <a:xfrm rot="16200000">
          <a:off x="-666995" y="668453"/>
          <a:ext cx="2767856" cy="1430948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solidFill>
                <a:srgbClr val="002060"/>
              </a:solidFill>
            </a:rPr>
            <a:t>사관학교</a:t>
          </a:r>
          <a:endParaRPr lang="ko-KR" altLang="en-US" sz="2800" kern="1200" dirty="0">
            <a:solidFill>
              <a:srgbClr val="002060"/>
            </a:solidFill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4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년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2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  </a:t>
          </a: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1000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만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sp:txBody>
      <dsp:txXfrm rot="16200000">
        <a:off x="-666995" y="668453"/>
        <a:ext cx="2767856" cy="1430948"/>
      </dsp:txXfrm>
    </dsp:sp>
    <dsp:sp modelId="{E5CB9CC4-F0D9-4991-BBB9-CD9F28E793B7}">
      <dsp:nvSpPr>
        <dsp:cNvPr id="0" name=""/>
        <dsp:cNvSpPr/>
      </dsp:nvSpPr>
      <dsp:spPr>
        <a:xfrm rot="16200000">
          <a:off x="871273" y="668453"/>
          <a:ext cx="2767856" cy="1430948"/>
        </a:xfrm>
        <a:prstGeom prst="flowChartManualOperation">
          <a:avLst/>
        </a:prstGeom>
        <a:solidFill>
          <a:schemeClr val="accent4">
            <a:hueOff val="2494993"/>
            <a:satOff val="-13796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solidFill>
                <a:srgbClr val="002060"/>
              </a:solidFill>
            </a:rPr>
            <a:t>요기조종사</a:t>
          </a:r>
          <a:endParaRPr lang="ko-KR" altLang="en-US" sz="2800" kern="1200" dirty="0">
            <a:solidFill>
              <a:srgbClr val="002060"/>
            </a:solidFill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2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년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30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sp:txBody>
      <dsp:txXfrm rot="16200000">
        <a:off x="871273" y="668453"/>
        <a:ext cx="2767856" cy="1430948"/>
      </dsp:txXfrm>
    </dsp:sp>
    <dsp:sp modelId="{B5EB9491-70D0-4172-BBAD-2E595B7F7682}">
      <dsp:nvSpPr>
        <dsp:cNvPr id="0" name=""/>
        <dsp:cNvSpPr/>
      </dsp:nvSpPr>
      <dsp:spPr>
        <a:xfrm rot="16200000">
          <a:off x="2409542" y="668453"/>
          <a:ext cx="2767856" cy="1430948"/>
        </a:xfrm>
        <a:prstGeom prst="flowChartManualOperation">
          <a:avLst/>
        </a:prstGeom>
        <a:solidFill>
          <a:schemeClr val="accent4">
            <a:hueOff val="4989986"/>
            <a:satOff val="-27591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solidFill>
                <a:srgbClr val="002060"/>
              </a:solidFill>
            </a:rPr>
            <a:t>숙달조종</a:t>
          </a:r>
          <a:endParaRPr lang="ko-KR" altLang="en-US" sz="2800" kern="1200" dirty="0">
            <a:solidFill>
              <a:srgbClr val="002060"/>
            </a:solidFill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8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년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57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sp:txBody>
      <dsp:txXfrm rot="16200000">
        <a:off x="2409542" y="668453"/>
        <a:ext cx="2767856" cy="1430948"/>
      </dsp:txXfrm>
    </dsp:sp>
    <dsp:sp modelId="{F984E604-0F90-4B94-BACF-3E8C3E18A3B6}">
      <dsp:nvSpPr>
        <dsp:cNvPr id="0" name=""/>
        <dsp:cNvSpPr/>
      </dsp:nvSpPr>
      <dsp:spPr>
        <a:xfrm rot="16200000">
          <a:off x="3947811" y="668453"/>
          <a:ext cx="2767856" cy="1430948"/>
        </a:xfrm>
        <a:prstGeom prst="flowChartManualOperation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solidFill>
                <a:srgbClr val="002060"/>
              </a:solidFill>
            </a:rPr>
            <a:t>운영교육</a:t>
          </a:r>
          <a:endParaRPr lang="ko-KR" altLang="en-US" sz="2800" kern="1200" dirty="0">
            <a:solidFill>
              <a:srgbClr val="002060"/>
            </a:solidFill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제조사  여건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  <a:p>
          <a:pPr marL="171450" lvl="1" indent="-171450" algn="l" defTabSz="7556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36</a:t>
          </a:r>
          <a:r>
            <a:rPr lang="ko-KR" altLang="en-US" sz="1700" kern="12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억</a:t>
          </a:r>
          <a:endParaRPr lang="ko-KR" altLang="en-US" sz="1700" kern="1200" dirty="0">
            <a:solidFill>
              <a:schemeClr val="tx1"/>
            </a:solidFill>
            <a:latin typeface="휴먼모음T" pitchFamily="18" charset="-127"/>
            <a:ea typeface="휴먼모음T" pitchFamily="18" charset="-127"/>
          </a:endParaRPr>
        </a:p>
      </dsp:txBody>
      <dsp:txXfrm rot="16200000">
        <a:off x="3947811" y="668453"/>
        <a:ext cx="2767856" cy="1430948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BAD6F56-B16C-4B85-8907-19E23353903D}">
      <dsp:nvSpPr>
        <dsp:cNvPr id="0" name=""/>
        <dsp:cNvSpPr/>
      </dsp:nvSpPr>
      <dsp:spPr>
        <a:xfrm>
          <a:off x="0" y="0"/>
          <a:ext cx="5904656" cy="1101722"/>
        </a:xfrm>
        <a:prstGeom prst="rect">
          <a:avLst/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군에서 교육이란</a:t>
          </a:r>
          <a:r>
            <a:rPr lang="en-US" altLang="ko-KR" sz="4400" kern="1200" dirty="0" smtClean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rPr>
            <a:t>?</a:t>
          </a:r>
          <a:endParaRPr lang="ko-KR" altLang="en-US" sz="4400" kern="1200" dirty="0">
            <a:solidFill>
              <a:srgbClr val="FF0000"/>
            </a:solidFill>
            <a:latin typeface="휴먼엑스포" pitchFamily="18" charset="-127"/>
            <a:ea typeface="휴먼엑스포" pitchFamily="18" charset="-127"/>
          </a:endParaRPr>
        </a:p>
      </dsp:txBody>
      <dsp:txXfrm>
        <a:off x="0" y="0"/>
        <a:ext cx="5904656" cy="1101722"/>
      </dsp:txXfrm>
    </dsp:sp>
    <dsp:sp modelId="{F0962178-51E4-421E-BAA0-029876AE3C76}">
      <dsp:nvSpPr>
        <dsp:cNvPr id="0" name=""/>
        <dsp:cNvSpPr/>
      </dsp:nvSpPr>
      <dsp:spPr>
        <a:xfrm>
          <a:off x="2883" y="1101722"/>
          <a:ext cx="1966296" cy="23136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고급</a:t>
          </a:r>
          <a:endParaRPr lang="en-US" altLang="ko-KR" sz="3200" kern="1200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인력</a:t>
          </a:r>
          <a:endParaRPr lang="en-US" altLang="ko-KR" sz="3200" kern="1200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양성</a:t>
          </a:r>
          <a:endParaRPr lang="ko-KR" altLang="en-US" sz="3200" kern="1200" dirty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</dsp:txBody>
      <dsp:txXfrm>
        <a:off x="2883" y="1101722"/>
        <a:ext cx="1966296" cy="2313617"/>
      </dsp:txXfrm>
    </dsp:sp>
    <dsp:sp modelId="{9D050F4C-0E80-489A-8D69-527EFE39EF0B}">
      <dsp:nvSpPr>
        <dsp:cNvPr id="0" name=""/>
        <dsp:cNvSpPr/>
      </dsp:nvSpPr>
      <dsp:spPr>
        <a:xfrm>
          <a:off x="1969179" y="1101722"/>
          <a:ext cx="1966296" cy="2313617"/>
        </a:xfrm>
        <a:prstGeom prst="rect">
          <a:avLst/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조직</a:t>
          </a:r>
          <a:endParaRPr lang="en-US" altLang="ko-KR" sz="3200" kern="1200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운영</a:t>
          </a:r>
          <a:endParaRPr lang="ko-KR" altLang="en-US" sz="3200" kern="1200" dirty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</dsp:txBody>
      <dsp:txXfrm>
        <a:off x="1969179" y="1101722"/>
        <a:ext cx="1966296" cy="2313617"/>
      </dsp:txXfrm>
    </dsp:sp>
    <dsp:sp modelId="{12ADA895-E917-4B4C-910D-8A390D28A96C}">
      <dsp:nvSpPr>
        <dsp:cNvPr id="0" name=""/>
        <dsp:cNvSpPr/>
      </dsp:nvSpPr>
      <dsp:spPr>
        <a:xfrm>
          <a:off x="3935476" y="1101722"/>
          <a:ext cx="1966296" cy="2313617"/>
        </a:xfrm>
        <a:prstGeom prst="rect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평가</a:t>
          </a:r>
          <a:r>
            <a:rPr lang="en-US" altLang="ko-KR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, </a:t>
          </a:r>
        </a:p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개인능력</a:t>
          </a:r>
          <a:endParaRPr lang="en-US" altLang="ko-KR" sz="3200" kern="1200" dirty="0" smtClean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rPr>
            <a:t>지수</a:t>
          </a:r>
          <a:endParaRPr lang="ko-KR" altLang="en-US" sz="3200" kern="1200" dirty="0">
            <a:solidFill>
              <a:schemeClr val="tx1"/>
            </a:solidFill>
            <a:latin typeface="휴먼엑스포" pitchFamily="18" charset="-127"/>
            <a:ea typeface="휴먼엑스포" pitchFamily="18" charset="-127"/>
          </a:endParaRPr>
        </a:p>
      </dsp:txBody>
      <dsp:txXfrm>
        <a:off x="3935476" y="1101722"/>
        <a:ext cx="1966296" cy="2313617"/>
      </dsp:txXfrm>
    </dsp:sp>
    <dsp:sp modelId="{310FA377-79B4-407D-901B-235FA4B45082}">
      <dsp:nvSpPr>
        <dsp:cNvPr id="0" name=""/>
        <dsp:cNvSpPr/>
      </dsp:nvSpPr>
      <dsp:spPr>
        <a:xfrm>
          <a:off x="0" y="3415339"/>
          <a:ext cx="5904656" cy="257068"/>
        </a:xfrm>
        <a:prstGeom prst="rect">
          <a:avLst/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CC829C-59F5-43A8-B749-23F367CF8170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B2BFE-4CDE-42E2-A0A1-9841981F17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>
            <a:lvl1pPr>
              <a:defRPr>
                <a:latin typeface="휴먼둥근헤드라인" pitchFamily="18" charset="-127"/>
                <a:ea typeface="휴먼둥근헤드라인" pitchFamily="18" charset="-127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F2EF542-E98E-4AC3-B59E-EAD6364751F7}" type="datetimeFigureOut">
              <a:rPr lang="ko-KR" altLang="en-US" smtClean="0"/>
              <a:pPr/>
              <a:t>2011-05-25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D68ACCA-25B2-4D88-8D0E-D39A3309A54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0" name="그림 9" descr="1_표지 목차 경과 지침 기본캐릭터n [Converted]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>
          <a:xfrm>
            <a:off x="8100392" y="116632"/>
            <a:ext cx="917941" cy="10628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26" Type="http://schemas.openxmlformats.org/officeDocument/2006/relationships/image" Target="../media/image50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5" Type="http://schemas.openxmlformats.org/officeDocument/2006/relationships/image" Target="../media/image49.png"/><Relationship Id="rId2" Type="http://schemas.openxmlformats.org/officeDocument/2006/relationships/image" Target="../media/image26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7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6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771800" y="2852936"/>
            <a:ext cx="3816424" cy="964704"/>
          </a:xfrm>
        </p:spPr>
        <p:txBody>
          <a:bodyPr/>
          <a:lstStyle/>
          <a:p>
            <a:r>
              <a:rPr lang="ko-KR" altLang="en-US" dirty="0" smtClean="0"/>
              <a:t>군 재교육을 들여다보다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군종장교</a:t>
            </a:r>
            <a:r>
              <a:rPr lang="ko-KR" altLang="en-US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 대위 문정석 교무</a:t>
            </a:r>
            <a:endParaRPr lang="ko-KR" altLang="en-US" dirty="0">
              <a:solidFill>
                <a:schemeClr val="bg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55576" y="1484784"/>
            <a:ext cx="74526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ko-KR" altLang="en-US" sz="72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군이 우리에게 주는 </a:t>
            </a:r>
            <a:r>
              <a:rPr lang="ko-KR" altLang="en-US" sz="72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메세지</a:t>
            </a:r>
            <a:endParaRPr lang="en-US" altLang="ko-KR" sz="7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군의 규모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439248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오른쪽 화살표 4"/>
          <p:cNvSpPr/>
          <p:nvPr/>
        </p:nvSpPr>
        <p:spPr>
          <a:xfrm>
            <a:off x="5220072" y="2564904"/>
            <a:ext cx="576064" cy="30243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대체 처리 5"/>
          <p:cNvSpPr/>
          <p:nvPr/>
        </p:nvSpPr>
        <p:spPr>
          <a:xfrm>
            <a:off x="5940152" y="2708920"/>
            <a:ext cx="2808312" cy="2664296"/>
          </a:xfrm>
          <a:prstGeom prst="flowChartAlternateProcess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perspectiveRigh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총 병력</a:t>
            </a:r>
            <a:endParaRPr lang="en-US" altLang="ko-KR" sz="2400" dirty="0" smtClean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/>
            <a:r>
              <a:rPr lang="en-US" altLang="ko-KR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68</a:t>
            </a:r>
            <a:r>
              <a:rPr lang="ko-KR" altLang="en-US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만 </a:t>
            </a:r>
            <a:r>
              <a:rPr lang="en-US" altLang="ko-KR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9000</a:t>
            </a:r>
            <a:r>
              <a:rPr lang="ko-KR" altLang="en-US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endParaRPr lang="en-US" altLang="ko-KR" sz="2400" dirty="0" smtClean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/>
            <a:endParaRPr lang="en-US" altLang="ko-KR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군사력 세계 </a:t>
            </a:r>
            <a:r>
              <a:rPr lang="en-US" altLang="ko-KR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8</a:t>
            </a:r>
            <a:r>
              <a:rPr lang="ko-KR" altLang="en-US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위</a:t>
            </a:r>
            <a:endParaRPr lang="en-US" altLang="ko-KR" sz="2400" dirty="0" smtClean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국방</a:t>
            </a:r>
            <a:r>
              <a:rPr lang="ko-KR" altLang="en-US" sz="24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비 </a:t>
            </a:r>
            <a:r>
              <a:rPr lang="en-US" altLang="ko-KR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13</a:t>
            </a:r>
            <a:r>
              <a:rPr lang="ko-KR" altLang="en-US" sz="24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위</a:t>
            </a:r>
            <a:endParaRPr lang="ko-KR" altLang="en-US" sz="2400" dirty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D87079-46D3-4F62-BA4B-59406D9B02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57CCBB-325A-4926-A61C-4A1C2B5C1F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557563-79A2-49D6-A7D5-C26B50F35E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FCDE3C-07CE-46E3-B79E-BE36F061F8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6C3379-0934-462C-901E-24A7743E82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17FF3B-59C8-433B-B1FB-0F26A65909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6408A4-B90F-4827-B2E8-190ADF2CD8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7460E4-C983-41B3-85EA-A3B8B7DF97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/>
        </p:bldSub>
      </p:bldGraphic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군 계급의 체계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467544" y="5157192"/>
            <a:ext cx="1224136" cy="43204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병 사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5" name="그림 4" descr="사병계급장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 rot="10800000">
            <a:off x="467544" y="5733256"/>
            <a:ext cx="3528392" cy="4320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6237312"/>
            <a:ext cx="377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이등병  일등병  상등병  병장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467544" y="3068960"/>
            <a:ext cx="1224136" cy="43204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부사관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4581128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하사          중사           상사           원사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15" name="그림 14" descr="하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582617"/>
            <a:ext cx="953179" cy="864096"/>
          </a:xfrm>
          <a:prstGeom prst="rect">
            <a:avLst/>
          </a:prstGeom>
        </p:spPr>
      </p:pic>
      <p:pic>
        <p:nvPicPr>
          <p:cNvPr id="16" name="그림 15" descr="중사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9537" y="3557928"/>
            <a:ext cx="864096" cy="888785"/>
          </a:xfrm>
          <a:prstGeom prst="rect">
            <a:avLst/>
          </a:prstGeom>
        </p:spPr>
      </p:pic>
      <p:pic>
        <p:nvPicPr>
          <p:cNvPr id="17" name="그림 16" descr="상사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78431" y="3170363"/>
            <a:ext cx="904875" cy="1276350"/>
          </a:xfrm>
          <a:prstGeom prst="rect">
            <a:avLst/>
          </a:prstGeom>
        </p:spPr>
      </p:pic>
      <p:pic>
        <p:nvPicPr>
          <p:cNvPr id="18" name="그림 17" descr="원사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3140968"/>
            <a:ext cx="1008112" cy="1305745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467544" y="1628800"/>
            <a:ext cx="1224136" cy="43204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준사관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20" name="그림 19" descr="thumbnailsCACX5BQW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35696" y="1628800"/>
            <a:ext cx="1905000" cy="10033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339752" y="256490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준 위          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13" grpId="0"/>
      <p:bldP spid="19" grpId="0" animBg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군 계급의 체계</a:t>
            </a: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323528" y="1628800"/>
            <a:ext cx="1224136" cy="43204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장 교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6244474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소위             중위                  대위           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14" name="그림 13" descr="소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164354"/>
            <a:ext cx="792088" cy="1044115"/>
          </a:xfrm>
          <a:prstGeom prst="rect">
            <a:avLst/>
          </a:prstGeom>
        </p:spPr>
      </p:pic>
      <p:pic>
        <p:nvPicPr>
          <p:cNvPr id="15" name="그림 14" descr="중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5229200"/>
            <a:ext cx="720080" cy="1010398"/>
          </a:xfrm>
          <a:prstGeom prst="rect">
            <a:avLst/>
          </a:prstGeom>
        </p:spPr>
      </p:pic>
      <p:pic>
        <p:nvPicPr>
          <p:cNvPr id="16" name="그림 15" descr="대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5233700"/>
            <a:ext cx="1296144" cy="97476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83568" y="4660298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소령             중령                  대령           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23" name="그림 22" descr="소령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3635895"/>
            <a:ext cx="648072" cy="1032865"/>
          </a:xfrm>
          <a:prstGeom prst="rect">
            <a:avLst/>
          </a:prstGeom>
        </p:spPr>
      </p:pic>
      <p:pic>
        <p:nvPicPr>
          <p:cNvPr id="24" name="그림 23" descr="중령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54964" y="3660648"/>
            <a:ext cx="1209735" cy="1008112"/>
          </a:xfrm>
          <a:prstGeom prst="rect">
            <a:avLst/>
          </a:prstGeom>
        </p:spPr>
      </p:pic>
      <p:pic>
        <p:nvPicPr>
          <p:cNvPr id="25" name="그림 24" descr="대령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6016" y="3573016"/>
            <a:ext cx="1730122" cy="1095744"/>
          </a:xfrm>
          <a:prstGeom prst="rect">
            <a:avLst/>
          </a:prstGeom>
        </p:spPr>
      </p:pic>
      <p:pic>
        <p:nvPicPr>
          <p:cNvPr id="26" name="그림 25" descr="준장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5576" y="2276872"/>
            <a:ext cx="648072" cy="959732"/>
          </a:xfrm>
          <a:prstGeom prst="rect">
            <a:avLst/>
          </a:prstGeom>
        </p:spPr>
      </p:pic>
      <p:pic>
        <p:nvPicPr>
          <p:cNvPr id="27" name="그림 26" descr="소장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63095" y="2262378"/>
            <a:ext cx="1273988" cy="974226"/>
          </a:xfrm>
          <a:prstGeom prst="rect">
            <a:avLst/>
          </a:prstGeom>
        </p:spPr>
      </p:pic>
      <p:pic>
        <p:nvPicPr>
          <p:cNvPr id="28" name="그림 27" descr="중장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96530" y="2213130"/>
            <a:ext cx="1872208" cy="1023474"/>
          </a:xfrm>
          <a:prstGeom prst="rect">
            <a:avLst/>
          </a:prstGeom>
        </p:spPr>
      </p:pic>
      <p:pic>
        <p:nvPicPr>
          <p:cNvPr id="29" name="그림 28" descr="대장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184" y="2228492"/>
            <a:ext cx="2562995" cy="100811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83568" y="321297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준장         소장               중장                    대장           </a:t>
            </a:r>
            <a:endParaRPr lang="ko-KR" altLang="en-US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군인 체계</a:t>
            </a:r>
            <a:endParaRPr lang="ko-KR" altLang="en-US" dirty="0"/>
          </a:p>
        </p:txBody>
      </p:sp>
      <p:graphicFrame>
        <p:nvGraphicFramePr>
          <p:cNvPr id="14" name="다이어그램 13"/>
          <p:cNvGraphicFramePr/>
          <p:nvPr/>
        </p:nvGraphicFramePr>
        <p:xfrm>
          <a:off x="1403648" y="1988840"/>
          <a:ext cx="6480720" cy="435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순서도: 자기 디스크 6"/>
          <p:cNvSpPr/>
          <p:nvPr/>
        </p:nvSpPr>
        <p:spPr>
          <a:xfrm>
            <a:off x="5076056" y="2060848"/>
            <a:ext cx="1728192" cy="4032448"/>
          </a:xfrm>
          <a:prstGeom prst="flowChartMagneticDisk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woPt" dir="t"/>
          </a:scene3d>
          <a:sp3d prstMaterial="plastic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 smtClean="0">
                <a:solidFill>
                  <a:srgbClr val="C00000"/>
                </a:solidFill>
                <a:latin typeface="휴먼둥근헤드라인" pitchFamily="18" charset="-127"/>
                <a:ea typeface="휴먼둥근헤드라인" pitchFamily="18" charset="-127"/>
              </a:rPr>
              <a:t>보 수</a:t>
            </a:r>
            <a:endParaRPr lang="ko-KR" altLang="en-US" sz="4800" dirty="0">
              <a:solidFill>
                <a:srgbClr val="C00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순서도: 자기 디스크 5"/>
          <p:cNvSpPr/>
          <p:nvPr/>
        </p:nvSpPr>
        <p:spPr>
          <a:xfrm>
            <a:off x="755576" y="2060848"/>
            <a:ext cx="1728192" cy="4032448"/>
          </a:xfrm>
          <a:prstGeom prst="flowChartMagneticDisk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woPt" dir="t"/>
          </a:scene3d>
          <a:sp3d prstMaterial="plastic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 smtClean="0">
                <a:solidFill>
                  <a:srgbClr val="C00000"/>
                </a:solidFill>
                <a:latin typeface="휴먼둥근헤드라인" pitchFamily="18" charset="-127"/>
                <a:ea typeface="휴먼둥근헤드라인" pitchFamily="18" charset="-127"/>
              </a:rPr>
              <a:t>양 성</a:t>
            </a:r>
            <a:endParaRPr lang="ko-KR" altLang="en-US" sz="4800" dirty="0">
              <a:solidFill>
                <a:srgbClr val="C00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군인 교육의 기본 개념</a:t>
            </a:r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683568" y="1844824"/>
            <a:ext cx="6192688" cy="1296144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perspectiveRelaxedModerately"/>
            <a:lightRig rig="freezing" dir="t"/>
          </a:scene3d>
          <a:sp3d prstMaterial="dkEdge"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교        육</a:t>
            </a:r>
            <a:endParaRPr lang="ko-KR" altLang="en-US" sz="60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876256" y="3429000"/>
            <a:ext cx="2016224" cy="2160240"/>
            <a:chOff x="6876256" y="3429000"/>
            <a:chExt cx="2016224" cy="2160240"/>
          </a:xfrm>
        </p:grpSpPr>
        <p:sp>
          <p:nvSpPr>
            <p:cNvPr id="8" name="오른쪽 화살표 7"/>
            <p:cNvSpPr/>
            <p:nvPr/>
          </p:nvSpPr>
          <p:spPr>
            <a:xfrm>
              <a:off x="6876256" y="3645024"/>
              <a:ext cx="288032" cy="165618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7236296" y="3429000"/>
              <a:ext cx="1656184" cy="216024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  <a:scene3d>
              <a:camera prst="perspectiveAbove"/>
              <a:lightRig rig="contrasting" dir="t"/>
            </a:scene3d>
            <a:sp3d prstMaterial="matte">
              <a:bevelT w="152400" h="50800" prst="softRound"/>
              <a:bevelB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직책</a:t>
              </a:r>
              <a:r>
                <a:rPr lang="en-US" altLang="ko-KR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,</a:t>
              </a:r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직무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수행능력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구비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555776" y="3429000"/>
            <a:ext cx="2016224" cy="2160240"/>
            <a:chOff x="2555776" y="3429000"/>
            <a:chExt cx="2016224" cy="2160240"/>
          </a:xfrm>
        </p:grpSpPr>
        <p:sp>
          <p:nvSpPr>
            <p:cNvPr id="10" name="오른쪽 화살표 9"/>
            <p:cNvSpPr/>
            <p:nvPr/>
          </p:nvSpPr>
          <p:spPr>
            <a:xfrm>
              <a:off x="2555776" y="3645024"/>
              <a:ext cx="288032" cy="165618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2915816" y="3429000"/>
              <a:ext cx="1656184" cy="216024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  <a:scene3d>
              <a:camera prst="perspectiveAbove"/>
              <a:lightRig rig="contrasting" dir="t"/>
            </a:scene3d>
            <a:sp3d prstMaterial="matte">
              <a:bevelT w="152400" h="50800" prst="softRound"/>
              <a:bevelB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기본자세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기본전투기술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기본소양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기초체력</a:t>
              </a:r>
              <a:endParaRPr lang="en-US" altLang="ko-KR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sp>
        <p:nvSpPr>
          <p:cNvPr id="12" name="포인트가 5개인 별 11"/>
          <p:cNvSpPr/>
          <p:nvPr/>
        </p:nvSpPr>
        <p:spPr>
          <a:xfrm>
            <a:off x="6300192" y="1196752"/>
            <a:ext cx="1296144" cy="115212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12" grpId="0" animBg="1"/>
      <p:bldP spid="1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양성 교육 소개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병 사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3888432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민간인을 군인화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395536" y="2348880"/>
          <a:ext cx="8424938" cy="432048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76979"/>
                <a:gridCol w="1717022"/>
                <a:gridCol w="1676979"/>
                <a:gridCol w="1913796"/>
                <a:gridCol w="1440162"/>
              </a:tblGrid>
              <a:tr h="3748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80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교육대상</a:t>
                      </a:r>
                      <a:endParaRPr lang="ko-KR" altLang="en-US" sz="180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교육기간</a:t>
                      </a:r>
                      <a:endParaRPr lang="ko-KR" altLang="en-US" sz="180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담당기관</a:t>
                      </a:r>
                      <a:endParaRPr lang="ko-KR" altLang="en-US" sz="180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근무기관</a:t>
                      </a:r>
                      <a:endParaRPr lang="ko-KR" altLang="en-US" sz="180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6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현역</a:t>
                      </a:r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8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상근병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현역</a:t>
                      </a:r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8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상근병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5</a:t>
                      </a:r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육군훈련소</a:t>
                      </a:r>
                      <a:endParaRPr lang="en-US" altLang="ko-KR" sz="18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각 군 사단 </a:t>
                      </a:r>
                      <a:r>
                        <a:rPr lang="ko-KR" altLang="en-US" sz="18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신교대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군부대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867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보충역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공익근무요원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l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육군훈련소</a:t>
                      </a:r>
                      <a:endParaRPr lang="en-US" altLang="ko-KR" sz="18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/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군 사단 신교대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행정기관</a:t>
                      </a:r>
                      <a:endParaRPr lang="en-US" altLang="ko-KR" sz="18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공공기관</a:t>
                      </a:r>
                      <a:endParaRPr lang="en-US" altLang="ko-KR" sz="18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국가산업체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산업기능요원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전문연구요원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공중보건의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공익법무관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징병전담관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극제협력관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4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공익수의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양성 교육 소개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병  사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3888432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민간인을 군인화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395536" y="2420888"/>
          <a:ext cx="8424939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76979"/>
                <a:gridCol w="1717022"/>
                <a:gridCol w="1676979"/>
                <a:gridCol w="1913796"/>
                <a:gridCol w="1440163"/>
              </a:tblGrid>
              <a:tr h="2520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8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교육대상</a:t>
                      </a:r>
                      <a:endParaRPr lang="ko-KR" altLang="en-US" sz="18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교육기간</a:t>
                      </a:r>
                      <a:endParaRPr lang="ko-KR" altLang="en-US" sz="18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담당기관</a:t>
                      </a:r>
                      <a:endParaRPr lang="ko-KR" altLang="en-US" sz="18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근무기관</a:t>
                      </a:r>
                      <a:endParaRPr lang="ko-KR" altLang="en-US" sz="18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전환복무요원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전투경찰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5</a:t>
                      </a:r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육군훈련소</a:t>
                      </a:r>
                      <a:endParaRPr lang="en-US" altLang="ko-KR" sz="18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경찰청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의무경찰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경찰대생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의무소방요원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행정자치부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경비교도요원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5</a:t>
                      </a:r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휴먼모음T" pitchFamily="18" charset="-127"/>
                          <a:ea typeface="휴먼모음T" pitchFamily="18" charset="-127"/>
                        </a:rPr>
                        <a:t>법무부</a:t>
                      </a:r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다이어그램 7"/>
          <p:cNvGraphicFramePr/>
          <p:nvPr/>
        </p:nvGraphicFramePr>
        <p:xfrm>
          <a:off x="323528" y="4869160"/>
          <a:ext cx="8496944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46825DA-64DD-49AE-91B5-4D86234E43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846825DA-64DD-49AE-91B5-4D86234E43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5BFA395-330D-41D3-ACE2-8D86354E70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dgm id="{D5BFA395-330D-41D3-ACE2-8D86354E70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259AD68-B792-44DF-9AEE-33807CB96D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graphicEl>
                                              <a:dgm id="{7259AD68-B792-44DF-9AEE-33807CB96D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819B3C8-A3E0-436A-9BAA-04B50F361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graphicEl>
                                              <a:dgm id="{0819B3C8-A3E0-436A-9BAA-04B50F361D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lvl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양성 교육 소개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특기병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특기병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628800"/>
            <a:ext cx="6912768" cy="936104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특기임무 수행 가능 특기병 육성</a:t>
            </a:r>
            <a:endParaRPr lang="en-US" altLang="ko-KR" sz="2400" dirty="0" smtClean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/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(5</a:t>
            </a:r>
            <a:r>
              <a:rPr lang="ko-KR" altLang="en-US" sz="2400" dirty="0" err="1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주교육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후 해당 특기 분류된 자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267744" y="2636912"/>
            <a:ext cx="4392488" cy="4065880"/>
            <a:chOff x="2267744" y="2636912"/>
            <a:chExt cx="4392488" cy="406588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67744" y="2636912"/>
              <a:ext cx="2232248" cy="4065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2636912"/>
              <a:ext cx="2088232" cy="1512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" name="그룹 11"/>
          <p:cNvGrpSpPr/>
          <p:nvPr/>
        </p:nvGrpSpPr>
        <p:grpSpPr>
          <a:xfrm>
            <a:off x="251520" y="2924943"/>
            <a:ext cx="1152128" cy="2994541"/>
            <a:chOff x="251520" y="2924943"/>
            <a:chExt cx="1152128" cy="2994541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2924943"/>
              <a:ext cx="1152128" cy="209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5033040"/>
              <a:ext cx="1152128" cy="886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설명선 2 15"/>
          <p:cNvSpPr/>
          <p:nvPr/>
        </p:nvSpPr>
        <p:spPr>
          <a:xfrm>
            <a:off x="2987824" y="2852936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6441"/>
              <a:gd name="adj6" fmla="val -59895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포병교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자주포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조종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3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설명선 2 16"/>
          <p:cNvSpPr/>
          <p:nvPr/>
        </p:nvSpPr>
        <p:spPr>
          <a:xfrm>
            <a:off x="2987824" y="3645024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6441"/>
              <a:gd name="adj6" fmla="val -59895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기계교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K-1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전차승무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5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8" name="설명선 2 17"/>
          <p:cNvSpPr/>
          <p:nvPr/>
        </p:nvSpPr>
        <p:spPr>
          <a:xfrm>
            <a:off x="2987824" y="4509120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6441"/>
              <a:gd name="adj6" fmla="val -59895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공병교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폭파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3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설명선 2 18"/>
          <p:cNvSpPr/>
          <p:nvPr/>
        </p:nvSpPr>
        <p:spPr>
          <a:xfrm>
            <a:off x="2987824" y="5301208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244175"/>
              <a:gd name="adj6" fmla="val -55028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군수교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화학장비수리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6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설명선 2 19"/>
          <p:cNvSpPr/>
          <p:nvPr/>
        </p:nvSpPr>
        <p:spPr>
          <a:xfrm>
            <a:off x="2987824" y="6093296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16622"/>
              <a:gd name="adj6" fmla="val -55028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야수단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대형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5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020272" y="3573016"/>
            <a:ext cx="1656184" cy="21602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98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개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주특기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45 -0.01273 L -0.46076 0.2391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양성 교육 소개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부사관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6264696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부사관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기본소양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/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분대 </a:t>
            </a:r>
            <a:r>
              <a:rPr lang="ko-KR" altLang="en-US" sz="2400" dirty="0" err="1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리더쉽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배양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395536" y="2708920"/>
          <a:ext cx="7848874" cy="3600399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576064"/>
                <a:gridCol w="1386155"/>
                <a:gridCol w="2142237"/>
                <a:gridCol w="1782200"/>
                <a:gridCol w="1962218"/>
              </a:tblGrid>
              <a:tr h="63603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solidFill>
                            <a:srgbClr val="00206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2400" dirty="0">
                        <a:solidFill>
                          <a:srgbClr val="00206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solidFill>
                            <a:srgbClr val="00206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 본 반</a:t>
                      </a:r>
                      <a:endParaRPr lang="ko-KR" altLang="en-US" sz="2400" dirty="0">
                        <a:solidFill>
                          <a:srgbClr val="00206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solidFill>
                            <a:srgbClr val="00206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단 기 반</a:t>
                      </a:r>
                      <a:endParaRPr lang="ko-KR" altLang="en-US" sz="2400" dirty="0">
                        <a:solidFill>
                          <a:srgbClr val="00206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err="1" smtClean="0">
                          <a:solidFill>
                            <a:srgbClr val="00206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특</a:t>
                      </a:r>
                      <a:r>
                        <a:rPr lang="ko-KR" altLang="en-US" sz="2400" dirty="0" smtClean="0">
                          <a:solidFill>
                            <a:srgbClr val="00206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전 반</a:t>
                      </a:r>
                      <a:endParaRPr lang="ko-KR" altLang="en-US" sz="2400" dirty="0">
                        <a:solidFill>
                          <a:srgbClr val="00206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03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교육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기간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계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14</a:t>
                      </a:r>
                      <a:r>
                        <a:rPr lang="ko-KR" altLang="en-US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13</a:t>
                      </a:r>
                      <a:r>
                        <a:rPr lang="ko-KR" altLang="en-US" sz="2000" b="1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03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군인화 교육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5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5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375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신분화 교육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8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690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담당학교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군인화 교육</a:t>
                      </a:r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:</a:t>
                      </a:r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육훈소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신분화 교육</a:t>
                      </a:r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:</a:t>
                      </a:r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부사교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부사교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현역병에서 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지원</a:t>
                      </a:r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특전 </a:t>
                      </a:r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교육단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양성 교육 소개</a:t>
            </a:r>
            <a:r>
              <a:rPr lang="en-US" altLang="ko-KR" dirty="0" smtClean="0"/>
              <a:t>(</a:t>
            </a:r>
            <a:r>
              <a:rPr lang="ko-KR" altLang="en-US" dirty="0" smtClean="0"/>
              <a:t>일반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장  교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5760640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장교 기본소양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/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기초 </a:t>
            </a:r>
            <a:r>
              <a:rPr lang="ko-KR" altLang="en-US" sz="2400" dirty="0" err="1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리더쉽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배양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23528" y="2636912"/>
          <a:ext cx="8352927" cy="381642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928103"/>
                <a:gridCol w="928103"/>
                <a:gridCol w="928103"/>
                <a:gridCol w="928103"/>
                <a:gridCol w="928103"/>
                <a:gridCol w="928103"/>
                <a:gridCol w="928103"/>
                <a:gridCol w="928103"/>
                <a:gridCol w="928103"/>
              </a:tblGrid>
              <a:tr h="49758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20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생 도 과 정</a:t>
                      </a:r>
                      <a:endParaRPr lang="ko-KR" altLang="en-US" sz="20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후 보 생 과 정</a:t>
                      </a:r>
                      <a:endParaRPr lang="ko-KR" altLang="en-US" sz="20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육 사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 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사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간 호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학 군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학 사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여 군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간 부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법무관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9404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교육</a:t>
                      </a:r>
                      <a:endParaRPr lang="en-US" altLang="ko-KR" sz="2000" dirty="0" smtClean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기간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16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16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14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4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군사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교육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36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32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36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16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16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16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14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4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담당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학교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육사교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사교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간사교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학군교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사교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양성 교육 소개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장  교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5760640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장교 기본소양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/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기초 </a:t>
            </a:r>
            <a:r>
              <a:rPr lang="ko-KR" altLang="en-US" sz="2400" dirty="0" err="1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리더쉽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배양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23528" y="2636912"/>
          <a:ext cx="8568961" cy="37330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78996"/>
                <a:gridCol w="733172"/>
                <a:gridCol w="648072"/>
                <a:gridCol w="1584177"/>
                <a:gridCol w="648072"/>
                <a:gridCol w="720081"/>
                <a:gridCol w="720080"/>
                <a:gridCol w="720082"/>
                <a:gridCol w="720081"/>
                <a:gridCol w="648072"/>
                <a:gridCol w="648076"/>
              </a:tblGrid>
              <a:tr h="45457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20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후 보 생 과 정 </a:t>
                      </a:r>
                      <a:r>
                        <a:rPr lang="en-US" altLang="ko-KR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특수 사관</a:t>
                      </a:r>
                      <a:r>
                        <a:rPr lang="en-US" altLang="ko-KR" sz="2000" dirty="0" smtClean="0">
                          <a:solidFill>
                            <a:srgbClr val="FFC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20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C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404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법무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군종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군의</a:t>
                      </a:r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치의</a:t>
                      </a:r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수의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의정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교수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남자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간호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경리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전산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통역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군악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859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교육</a:t>
                      </a:r>
                      <a:endParaRPr lang="en-US" altLang="ko-KR" sz="2000" dirty="0" smtClean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기간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8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rgbClr val="FF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9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군사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교육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9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담당</a:t>
                      </a:r>
                      <a:endParaRPr lang="en-US" altLang="ko-KR" sz="20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학교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lang="ko-KR" altLang="en-US" sz="2000" dirty="0" smtClean="0">
                          <a:latin typeface="휴먼모음T" pitchFamily="18" charset="-127"/>
                          <a:ea typeface="휴먼모음T" pitchFamily="18" charset="-127"/>
                        </a:rPr>
                        <a:t>사교</a:t>
                      </a:r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1139035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556792"/>
            <a:ext cx="1512168" cy="114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556792"/>
            <a:ext cx="99851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556792"/>
            <a:ext cx="966301" cy="1109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1484784"/>
            <a:ext cx="1318491" cy="1233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1556792"/>
            <a:ext cx="113669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2852936"/>
            <a:ext cx="1368152" cy="132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2852936"/>
            <a:ext cx="126111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2852936"/>
            <a:ext cx="139901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8064" y="2852936"/>
            <a:ext cx="1440160" cy="1088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2924944"/>
            <a:ext cx="778873" cy="1059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28384" y="2924944"/>
            <a:ext cx="843021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331640" y="4221088"/>
            <a:ext cx="1152128" cy="1185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99792" y="4149080"/>
            <a:ext cx="9361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17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851920" y="4293096"/>
            <a:ext cx="131054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Picture 18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364088" y="4221088"/>
            <a:ext cx="122413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19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660232" y="4149080"/>
            <a:ext cx="90010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8" name="Picture 2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3528" y="5445224"/>
            <a:ext cx="781072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9" name="Picture 2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740352" y="4221088"/>
            <a:ext cx="92170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0" name="Picture 22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331640" y="5445224"/>
            <a:ext cx="1053117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1" name="Picture 23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699792" y="5517232"/>
            <a:ext cx="835997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2" name="Picture 24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707904" y="5517232"/>
            <a:ext cx="953047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3" name="Picture 25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860032" y="5517232"/>
            <a:ext cx="198742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4" name="Picture 26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668344" y="1700808"/>
            <a:ext cx="123030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51520" y="4221088"/>
            <a:ext cx="782087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251520" y="1484784"/>
            <a:ext cx="3888432" cy="5100374"/>
            <a:chOff x="251520" y="1556792"/>
            <a:chExt cx="3888432" cy="5100374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보 병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1556792"/>
              <a:ext cx="3888432" cy="4424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그룹 7"/>
          <p:cNvGrpSpPr/>
          <p:nvPr/>
        </p:nvGrpSpPr>
        <p:grpSpPr>
          <a:xfrm>
            <a:off x="4283968" y="2132856"/>
            <a:ext cx="4479321" cy="4452302"/>
            <a:chOff x="4283968" y="2132856"/>
            <a:chExt cx="4479321" cy="4452302"/>
          </a:xfrm>
        </p:grpSpPr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3968" y="2132856"/>
              <a:ext cx="4479321" cy="3384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TextBox 30"/>
            <p:cNvSpPr txBox="1"/>
            <p:nvPr/>
          </p:nvSpPr>
          <p:spPr>
            <a:xfrm>
              <a:off x="6372200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포 병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539552" y="1628800"/>
            <a:ext cx="3744416" cy="5028366"/>
            <a:chOff x="539552" y="1628800"/>
            <a:chExt cx="3744416" cy="5028366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기갑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628800"/>
              <a:ext cx="3744416" cy="43204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그룹 9"/>
          <p:cNvGrpSpPr/>
          <p:nvPr/>
        </p:nvGrpSpPr>
        <p:grpSpPr>
          <a:xfrm>
            <a:off x="4932040" y="1772816"/>
            <a:ext cx="3384376" cy="4812342"/>
            <a:chOff x="4932040" y="1772816"/>
            <a:chExt cx="3384376" cy="4812342"/>
          </a:xfrm>
        </p:grpSpPr>
        <p:sp>
          <p:nvSpPr>
            <p:cNvPr id="31" name="TextBox 30"/>
            <p:cNvSpPr txBox="1"/>
            <p:nvPr/>
          </p:nvSpPr>
          <p:spPr>
            <a:xfrm>
              <a:off x="6372200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공병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32040" y="1772816"/>
              <a:ext cx="3384376" cy="3885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179512" y="1700808"/>
            <a:ext cx="4156600" cy="4956358"/>
            <a:chOff x="179512" y="1700808"/>
            <a:chExt cx="4156600" cy="4956358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통신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1700808"/>
              <a:ext cx="4156600" cy="3888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그룹 7"/>
          <p:cNvGrpSpPr/>
          <p:nvPr/>
        </p:nvGrpSpPr>
        <p:grpSpPr>
          <a:xfrm>
            <a:off x="4211960" y="1700808"/>
            <a:ext cx="4492714" cy="4884350"/>
            <a:chOff x="4211960" y="1700808"/>
            <a:chExt cx="4492714" cy="4884350"/>
          </a:xfrm>
        </p:grpSpPr>
        <p:sp>
          <p:nvSpPr>
            <p:cNvPr id="31" name="TextBox 30"/>
            <p:cNvSpPr txBox="1"/>
            <p:nvPr/>
          </p:nvSpPr>
          <p:spPr>
            <a:xfrm>
              <a:off x="6372200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병참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1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11960" y="1700808"/>
              <a:ext cx="4492714" cy="4104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4788024" y="1772816"/>
            <a:ext cx="3816424" cy="4812342"/>
            <a:chOff x="4788024" y="1772816"/>
            <a:chExt cx="3816424" cy="4812342"/>
          </a:xfrm>
        </p:grpSpPr>
        <p:sp>
          <p:nvSpPr>
            <p:cNvPr id="31" name="TextBox 30"/>
            <p:cNvSpPr txBox="1"/>
            <p:nvPr/>
          </p:nvSpPr>
          <p:spPr>
            <a:xfrm>
              <a:off x="6372200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정보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0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88024" y="1772816"/>
              <a:ext cx="3816424" cy="41099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그룹 7"/>
          <p:cNvGrpSpPr/>
          <p:nvPr/>
        </p:nvGrpSpPr>
        <p:grpSpPr>
          <a:xfrm>
            <a:off x="251519" y="1700808"/>
            <a:ext cx="4176465" cy="4956358"/>
            <a:chOff x="251519" y="1700808"/>
            <a:chExt cx="4176465" cy="4956358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항공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7" name="Picture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19" y="1700808"/>
              <a:ext cx="4176465" cy="4032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179512" y="1916832"/>
            <a:ext cx="4392488" cy="4740334"/>
            <a:chOff x="179512" y="1916832"/>
            <a:chExt cx="4392488" cy="4740334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병기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8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1916832"/>
              <a:ext cx="4392488" cy="3617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그룹 9"/>
          <p:cNvGrpSpPr/>
          <p:nvPr/>
        </p:nvGrpSpPr>
        <p:grpSpPr>
          <a:xfrm>
            <a:off x="4597551" y="2204864"/>
            <a:ext cx="4285639" cy="4380294"/>
            <a:chOff x="4597551" y="2204864"/>
            <a:chExt cx="4285639" cy="4380294"/>
          </a:xfrm>
        </p:grpSpPr>
        <p:sp>
          <p:nvSpPr>
            <p:cNvPr id="31" name="TextBox 30"/>
            <p:cNvSpPr txBox="1"/>
            <p:nvPr/>
          </p:nvSpPr>
          <p:spPr>
            <a:xfrm>
              <a:off x="6372200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수송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9" name="Picture 1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97551" y="2204864"/>
              <a:ext cx="4285639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611560" y="1772816"/>
            <a:ext cx="2952328" cy="4884350"/>
            <a:chOff x="611560" y="1772816"/>
            <a:chExt cx="2952328" cy="4884350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화학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8" name="Picture 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1560" y="1772816"/>
              <a:ext cx="2952328" cy="4015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그룹 9"/>
          <p:cNvGrpSpPr/>
          <p:nvPr/>
        </p:nvGrpSpPr>
        <p:grpSpPr>
          <a:xfrm>
            <a:off x="5580112" y="1916832"/>
            <a:ext cx="3024336" cy="4668326"/>
            <a:chOff x="5580112" y="1916832"/>
            <a:chExt cx="3024336" cy="4668326"/>
          </a:xfrm>
        </p:grpSpPr>
        <p:sp>
          <p:nvSpPr>
            <p:cNvPr id="31" name="TextBox 30"/>
            <p:cNvSpPr txBox="1"/>
            <p:nvPr/>
          </p:nvSpPr>
          <p:spPr>
            <a:xfrm>
              <a:off x="6372200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부관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9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80112" y="1916832"/>
              <a:ext cx="3024336" cy="38749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539552" y="1628800"/>
            <a:ext cx="2736304" cy="5028366"/>
            <a:chOff x="539552" y="1628800"/>
            <a:chExt cx="2736304" cy="5028366"/>
          </a:xfrm>
        </p:grpSpPr>
        <p:sp>
          <p:nvSpPr>
            <p:cNvPr id="28" name="TextBox 27"/>
            <p:cNvSpPr txBox="1"/>
            <p:nvPr/>
          </p:nvSpPr>
          <p:spPr>
            <a:xfrm>
              <a:off x="1403648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헌병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628800"/>
              <a:ext cx="2736304" cy="4282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그룹 8"/>
          <p:cNvGrpSpPr/>
          <p:nvPr/>
        </p:nvGrpSpPr>
        <p:grpSpPr>
          <a:xfrm>
            <a:off x="4427984" y="1628800"/>
            <a:ext cx="4032448" cy="4956358"/>
            <a:chOff x="4427984" y="1628800"/>
            <a:chExt cx="4032448" cy="4956358"/>
          </a:xfrm>
        </p:grpSpPr>
        <p:sp>
          <p:nvSpPr>
            <p:cNvPr id="31" name="TextBox 30"/>
            <p:cNvSpPr txBox="1"/>
            <p:nvPr/>
          </p:nvSpPr>
          <p:spPr>
            <a:xfrm>
              <a:off x="6156176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smtClean="0">
                  <a:latin typeface="휴먼엑스포" pitchFamily="18" charset="-127"/>
                  <a:ea typeface="휴먼엑스포" pitchFamily="18" charset="-127"/>
                </a:rPr>
                <a:t>경리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0" name="Picture 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27984" y="1628800"/>
              <a:ext cx="4032448" cy="4147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467544" y="1628800"/>
            <a:ext cx="3024336" cy="5028366"/>
            <a:chOff x="467544" y="1628800"/>
            <a:chExt cx="3024336" cy="5028366"/>
          </a:xfrm>
        </p:grpSpPr>
        <p:sp>
          <p:nvSpPr>
            <p:cNvPr id="28" name="TextBox 27"/>
            <p:cNvSpPr txBox="1"/>
            <p:nvPr/>
          </p:nvSpPr>
          <p:spPr>
            <a:xfrm>
              <a:off x="1691680" y="5949280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정훈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7" name="Picture 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1628800"/>
              <a:ext cx="3024336" cy="4187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그룹 8"/>
          <p:cNvGrpSpPr/>
          <p:nvPr/>
        </p:nvGrpSpPr>
        <p:grpSpPr>
          <a:xfrm>
            <a:off x="4139952" y="1916832"/>
            <a:ext cx="4680522" cy="4668326"/>
            <a:chOff x="4139952" y="1916832"/>
            <a:chExt cx="4680522" cy="4668326"/>
          </a:xfrm>
        </p:grpSpPr>
        <p:sp>
          <p:nvSpPr>
            <p:cNvPr id="31" name="TextBox 30"/>
            <p:cNvSpPr txBox="1"/>
            <p:nvPr/>
          </p:nvSpPr>
          <p:spPr>
            <a:xfrm>
              <a:off x="6156176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법무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0" name="Picture 1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39952" y="1916832"/>
              <a:ext cx="4680522" cy="3600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395536" y="1916832"/>
            <a:ext cx="3600400" cy="4524310"/>
            <a:chOff x="395536" y="1916832"/>
            <a:chExt cx="3600400" cy="4524310"/>
          </a:xfrm>
        </p:grpSpPr>
        <p:pic>
          <p:nvPicPr>
            <p:cNvPr id="8" name="Picture 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6" y="1916832"/>
              <a:ext cx="3600400" cy="3600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971600" y="5733256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의정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5148064" y="1844824"/>
            <a:ext cx="2808312" cy="4740334"/>
            <a:chOff x="5148064" y="1844824"/>
            <a:chExt cx="2808312" cy="4740334"/>
          </a:xfrm>
        </p:grpSpPr>
        <p:sp>
          <p:nvSpPr>
            <p:cNvPr id="31" name="TextBox 30"/>
            <p:cNvSpPr txBox="1"/>
            <p:nvPr/>
          </p:nvSpPr>
          <p:spPr>
            <a:xfrm>
              <a:off x="6156176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군의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1" name="Picture 1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148064" y="1844824"/>
              <a:ext cx="2808312" cy="3819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323528" y="1628800"/>
            <a:ext cx="3312368" cy="4812342"/>
            <a:chOff x="323528" y="1628800"/>
            <a:chExt cx="3312368" cy="4812342"/>
          </a:xfrm>
        </p:grpSpPr>
        <p:sp>
          <p:nvSpPr>
            <p:cNvPr id="9" name="TextBox 8"/>
            <p:cNvSpPr txBox="1"/>
            <p:nvPr/>
          </p:nvSpPr>
          <p:spPr>
            <a:xfrm>
              <a:off x="971600" y="5733256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치의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7" name="Picture 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528" y="1628800"/>
              <a:ext cx="3312368" cy="4140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그룹 10"/>
          <p:cNvGrpSpPr/>
          <p:nvPr/>
        </p:nvGrpSpPr>
        <p:grpSpPr>
          <a:xfrm>
            <a:off x="4355976" y="1628800"/>
            <a:ext cx="4032448" cy="4956358"/>
            <a:chOff x="4355976" y="1628800"/>
            <a:chExt cx="4032448" cy="4956358"/>
          </a:xfrm>
        </p:grpSpPr>
        <p:sp>
          <p:nvSpPr>
            <p:cNvPr id="31" name="TextBox 30"/>
            <p:cNvSpPr txBox="1"/>
            <p:nvPr/>
          </p:nvSpPr>
          <p:spPr>
            <a:xfrm>
              <a:off x="6156176" y="5877272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수의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0" name="Picture 2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1628800"/>
              <a:ext cx="4032448" cy="41358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11" name="그룹 10"/>
          <p:cNvGrpSpPr/>
          <p:nvPr/>
        </p:nvGrpSpPr>
        <p:grpSpPr>
          <a:xfrm>
            <a:off x="0" y="1556792"/>
            <a:ext cx="2736304" cy="4884350"/>
            <a:chOff x="0" y="1556792"/>
            <a:chExt cx="2736304" cy="4884350"/>
          </a:xfrm>
        </p:grpSpPr>
        <p:sp>
          <p:nvSpPr>
            <p:cNvPr id="9" name="TextBox 8"/>
            <p:cNvSpPr txBox="1"/>
            <p:nvPr/>
          </p:nvSpPr>
          <p:spPr>
            <a:xfrm>
              <a:off x="539552" y="5733256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간호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7" name="Picture 2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556792"/>
              <a:ext cx="2736304" cy="3940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그룹 13"/>
          <p:cNvGrpSpPr/>
          <p:nvPr/>
        </p:nvGrpSpPr>
        <p:grpSpPr>
          <a:xfrm>
            <a:off x="2555776" y="1700808"/>
            <a:ext cx="3096344" cy="4812342"/>
            <a:chOff x="2555776" y="1700808"/>
            <a:chExt cx="3096344" cy="4812342"/>
          </a:xfrm>
        </p:grpSpPr>
        <p:sp>
          <p:nvSpPr>
            <p:cNvPr id="31" name="TextBox 30"/>
            <p:cNvSpPr txBox="1"/>
            <p:nvPr/>
          </p:nvSpPr>
          <p:spPr>
            <a:xfrm>
              <a:off x="3491880" y="5805264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감찰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10" name="Picture 2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55776" y="1700808"/>
              <a:ext cx="3096344" cy="3899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" name="그룹 14"/>
          <p:cNvGrpSpPr/>
          <p:nvPr/>
        </p:nvGrpSpPr>
        <p:grpSpPr>
          <a:xfrm>
            <a:off x="5292080" y="1628800"/>
            <a:ext cx="3558043" cy="4812342"/>
            <a:chOff x="5292080" y="1628800"/>
            <a:chExt cx="3558043" cy="4812342"/>
          </a:xfrm>
        </p:grpSpPr>
        <p:pic>
          <p:nvPicPr>
            <p:cNvPr id="12" name="Picture 2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92080" y="1628800"/>
              <a:ext cx="3558043" cy="4032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6732240" y="5733256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휴먼엑스포" pitchFamily="18" charset="-127"/>
                  <a:ea typeface="휴먼엑스포" pitchFamily="18" charset="-127"/>
                </a:rPr>
                <a:t>군악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병과 소개</a:t>
            </a:r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0" y="1628800"/>
            <a:ext cx="6624740" cy="4812342"/>
            <a:chOff x="0" y="1628800"/>
            <a:chExt cx="6624740" cy="4812342"/>
          </a:xfrm>
        </p:grpSpPr>
        <p:sp>
          <p:nvSpPr>
            <p:cNvPr id="9" name="TextBox 8"/>
            <p:cNvSpPr txBox="1"/>
            <p:nvPr/>
          </p:nvSpPr>
          <p:spPr>
            <a:xfrm>
              <a:off x="3707904" y="5733256"/>
              <a:ext cx="15121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err="1" smtClean="0">
                  <a:latin typeface="휴먼엑스포" pitchFamily="18" charset="-127"/>
                  <a:ea typeface="휴먼엑스포" pitchFamily="18" charset="-127"/>
                </a:rPr>
                <a:t>군종</a:t>
              </a:r>
              <a:endParaRPr lang="ko-KR" altLang="en-US" sz="4000" dirty="0">
                <a:latin typeface="휴먼엑스포" pitchFamily="18" charset="-127"/>
                <a:ea typeface="휴먼엑스포" pitchFamily="18" charset="-127"/>
              </a:endParaRPr>
            </a:p>
          </p:txBody>
        </p:sp>
        <p:pic>
          <p:nvPicPr>
            <p:cNvPr id="5" name="Picture 25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628800"/>
              <a:ext cx="6624740" cy="3600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8674" name="Picture 2" descr="F:\노트북자료\군종관련\원불교군종캐릭터\교무님군인(원본) 사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662" y="1484784"/>
            <a:ext cx="2375338" cy="3791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보수교육 소개</a:t>
            </a:r>
            <a:r>
              <a:rPr lang="en-US" altLang="ko-KR" dirty="0" smtClean="0"/>
              <a:t>–</a:t>
            </a:r>
            <a:r>
              <a:rPr lang="ko-KR" altLang="en-US" dirty="0" err="1" smtClean="0"/>
              <a:t>부사관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276872"/>
            <a:ext cx="2849235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13681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설명선 2 13"/>
          <p:cNvSpPr/>
          <p:nvPr/>
        </p:nvSpPr>
        <p:spPr>
          <a:xfrm>
            <a:off x="2915816" y="2636912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5750"/>
              <a:gd name="adj6" fmla="val -58421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포병교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로켓  포병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8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020272" y="3573016"/>
            <a:ext cx="1656184" cy="21602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56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개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주특기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초급반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979712" y="1628800"/>
            <a:ext cx="6912768" cy="576064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분대장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/ </a:t>
            </a:r>
            <a:r>
              <a:rPr lang="ko-KR" altLang="en-US" sz="2400" dirty="0" err="1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부소대장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해당직책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/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직무능력 구비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설명선 2 17"/>
          <p:cNvSpPr/>
          <p:nvPr/>
        </p:nvSpPr>
        <p:spPr>
          <a:xfrm>
            <a:off x="2915816" y="3429000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93204"/>
              <a:gd name="adj6" fmla="val -59158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정통교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레이더 운용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9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설명선 2 18"/>
          <p:cNvSpPr/>
          <p:nvPr/>
        </p:nvSpPr>
        <p:spPr>
          <a:xfrm>
            <a:off x="2915816" y="4221088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37859"/>
              <a:gd name="adj6" fmla="val -60264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화학교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 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화생방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12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설명선 2 19"/>
          <p:cNvSpPr/>
          <p:nvPr/>
        </p:nvSpPr>
        <p:spPr>
          <a:xfrm>
            <a:off x="2915816" y="5013176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72724"/>
              <a:gd name="adj6" fmla="val -42202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군수교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항만  운용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6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1" name="설명선 2 20"/>
          <p:cNvSpPr/>
          <p:nvPr/>
        </p:nvSpPr>
        <p:spPr>
          <a:xfrm>
            <a:off x="2915816" y="5805264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0397"/>
              <a:gd name="adj6" fmla="val -42939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특교단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특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  전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11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2" name="그림 21" descr="하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2348880"/>
            <a:ext cx="953179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67438E-6 L -0.34462 0.1753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1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보수교육 소개</a:t>
            </a:r>
            <a:r>
              <a:rPr lang="en-US" altLang="ko-KR" dirty="0" smtClean="0"/>
              <a:t>–</a:t>
            </a:r>
            <a:r>
              <a:rPr lang="ko-KR" altLang="en-US" dirty="0" err="1" smtClean="0"/>
              <a:t>부사관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276872"/>
            <a:ext cx="2849235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13681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설명선 2 13"/>
          <p:cNvSpPr/>
          <p:nvPr/>
        </p:nvSpPr>
        <p:spPr>
          <a:xfrm>
            <a:off x="2915816" y="2636912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5750"/>
              <a:gd name="adj6" fmla="val -58421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포병교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로켓  포병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6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092280" y="4365104"/>
            <a:ext cx="1872208" cy="22322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1~2</a:t>
            </a:r>
            <a:r>
              <a:rPr lang="ko-KR" altLang="en-US" sz="2800" dirty="0" err="1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주감소</a:t>
            </a:r>
            <a:endParaRPr lang="en-US" altLang="ko-KR" sz="2800" dirty="0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팀별토론및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문제해결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70%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중급반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979712" y="1628800"/>
            <a:ext cx="6912768" cy="576064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대대참모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해당직책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/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직무능력 구비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설명선 2 17"/>
          <p:cNvSpPr/>
          <p:nvPr/>
        </p:nvSpPr>
        <p:spPr>
          <a:xfrm>
            <a:off x="2915816" y="3429000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93204"/>
              <a:gd name="adj6" fmla="val -59158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정통교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레이더 운용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8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설명선 2 18"/>
          <p:cNvSpPr/>
          <p:nvPr/>
        </p:nvSpPr>
        <p:spPr>
          <a:xfrm>
            <a:off x="2915816" y="4221088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37859"/>
              <a:gd name="adj6" fmla="val -60264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화학교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 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화생방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10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설명선 2 19"/>
          <p:cNvSpPr/>
          <p:nvPr/>
        </p:nvSpPr>
        <p:spPr>
          <a:xfrm>
            <a:off x="2915816" y="5013176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72724"/>
              <a:gd name="adj6" fmla="val -42202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군수교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항만  운용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5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1" name="설명선 2 20"/>
          <p:cNvSpPr/>
          <p:nvPr/>
        </p:nvSpPr>
        <p:spPr>
          <a:xfrm>
            <a:off x="2915816" y="5805264"/>
            <a:ext cx="3816424" cy="50405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0397"/>
              <a:gd name="adj6" fmla="val -42939"/>
            </a:avLst>
          </a:prstGeom>
          <a:solidFill>
            <a:schemeClr val="tx1"/>
          </a:solidFill>
          <a:ln w="19050">
            <a:solidFill>
              <a:schemeClr val="tx1"/>
            </a:solidFill>
            <a:headEnd type="stealth"/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특교단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특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   전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, 10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주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7092280" y="2420888"/>
            <a:ext cx="1872208" cy="158417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56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개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주특기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중사</a:t>
            </a:r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진급자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2" name="그림 21" descr="중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6416" y="2204864"/>
            <a:ext cx="827584" cy="851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67438E-6 L -0.34462 0.1753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보수교육 소개</a:t>
            </a:r>
            <a:r>
              <a:rPr lang="en-US" altLang="ko-KR" dirty="0" smtClean="0"/>
              <a:t>–</a:t>
            </a:r>
            <a:r>
              <a:rPr lang="ko-KR" altLang="en-US" dirty="0" err="1" smtClean="0"/>
              <a:t>부사관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5868144" y="3140968"/>
            <a:ext cx="2232248" cy="17281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2~4</a:t>
            </a:r>
            <a:r>
              <a:rPr lang="ko-KR" altLang="en-US" sz="2800" dirty="0" err="1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주감소</a:t>
            </a:r>
            <a:endParaRPr lang="en-US" altLang="ko-KR" sz="2800" dirty="0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팀별토론및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문제해결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90%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고급반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979712" y="1628800"/>
            <a:ext cx="6912768" cy="576064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중대 행정관 참모부 담당관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직무능력 구비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203848" y="3068960"/>
            <a:ext cx="2160240" cy="18002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병과통합</a:t>
            </a:r>
            <a:endParaRPr lang="en-US" altLang="ko-KR" sz="2800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30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개 주특기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상사</a:t>
            </a:r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진급자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251520" y="2420888"/>
            <a:ext cx="2664296" cy="2952328"/>
            <a:chOff x="251520" y="2420888"/>
            <a:chExt cx="4536504" cy="4252708"/>
          </a:xfrm>
        </p:grpSpPr>
        <p:pic>
          <p:nvPicPr>
            <p:cNvPr id="22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5301208"/>
              <a:ext cx="4536503" cy="137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2420888"/>
              <a:ext cx="4536504" cy="2952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" name="모서리가 둥근 직사각형 24"/>
          <p:cNvSpPr/>
          <p:nvPr/>
        </p:nvSpPr>
        <p:spPr>
          <a:xfrm>
            <a:off x="251520" y="5733256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원사반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1907704" y="5661248"/>
            <a:ext cx="6912768" cy="576064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대대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/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사단 주임 원사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직무능력 구비 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주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27" name="그림 26" descr="상사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28384" y="2204864"/>
            <a:ext cx="904875" cy="1276350"/>
          </a:xfrm>
          <a:prstGeom prst="rect">
            <a:avLst/>
          </a:prstGeom>
        </p:spPr>
      </p:pic>
      <p:pic>
        <p:nvPicPr>
          <p:cNvPr id="28" name="그림 27" descr="원사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35888" y="4509120"/>
            <a:ext cx="1008112" cy="1305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3" grpId="0" animBg="1"/>
      <p:bldP spid="25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 교육 소개</a:t>
            </a:r>
            <a:r>
              <a:rPr lang="en-US" altLang="ko-KR" dirty="0" smtClean="0"/>
              <a:t>-</a:t>
            </a:r>
            <a:r>
              <a:rPr lang="ko-KR" altLang="en-US" dirty="0" smtClean="0"/>
              <a:t>장교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초군반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6264696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소대장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해당 직책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 /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직무수행 능력 구비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323528" y="2420888"/>
          <a:ext cx="8280920" cy="423147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035115"/>
                <a:gridCol w="1035115"/>
                <a:gridCol w="1035115"/>
                <a:gridCol w="1035115"/>
                <a:gridCol w="1035115"/>
                <a:gridCol w="1035115"/>
                <a:gridCol w="1035115"/>
                <a:gridCol w="1035115"/>
              </a:tblGrid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구분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보병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포병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기계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공병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정통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화학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방공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담당</a:t>
                      </a:r>
                      <a:endParaRPr lang="en-US" altLang="ko-KR" dirty="0" smtClean="0">
                        <a:latin typeface="휴먼엑스포" pitchFamily="18" charset="-127"/>
                        <a:ea typeface="휴먼엑스포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학교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보병교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포병교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기계교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공병교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정통교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화학교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방공교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육사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14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3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사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14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학군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학사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여군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간부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그림 8" descr="소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1556792"/>
            <a:ext cx="628208" cy="8280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 교육 소개</a:t>
            </a:r>
            <a:r>
              <a:rPr lang="en-US" altLang="ko-KR" dirty="0" smtClean="0"/>
              <a:t>-</a:t>
            </a:r>
            <a:r>
              <a:rPr lang="ko-KR" altLang="en-US" dirty="0" smtClean="0"/>
              <a:t>장교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79512" y="1772816"/>
          <a:ext cx="8748480" cy="4744537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648072"/>
                <a:gridCol w="810008"/>
                <a:gridCol w="729040"/>
                <a:gridCol w="729040"/>
                <a:gridCol w="729040"/>
                <a:gridCol w="729040"/>
                <a:gridCol w="729040"/>
                <a:gridCol w="729040"/>
                <a:gridCol w="729040"/>
                <a:gridCol w="729040"/>
                <a:gridCol w="729040"/>
                <a:gridCol w="729040"/>
              </a:tblGrid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구분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정보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병기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병참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수송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부관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헌병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정훈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경리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법무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의정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남간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학교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정보교</a:t>
                      </a:r>
                      <a:endParaRPr lang="ko-KR" altLang="en-US" sz="1600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군수교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종행교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군의교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육사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보병 소대장 </a:t>
                      </a:r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년 </a:t>
                      </a:r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근무후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 학사사관 </a:t>
                      </a:r>
                      <a:r>
                        <a:rPr lang="ko-KR" altLang="en-US" dirty="0" err="1" smtClean="0">
                          <a:latin typeface="휴먼엑스포" pitchFamily="18" charset="-127"/>
                          <a:ea typeface="휴먼엑스포" pitchFamily="18" charset="-127"/>
                        </a:rPr>
                        <a:t>초군과정에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 입교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3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사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12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학군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1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학사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1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여군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1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간부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의정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남간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법무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4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 교육 소개</a:t>
            </a:r>
            <a:r>
              <a:rPr lang="en-US" altLang="ko-KR" dirty="0" smtClean="0"/>
              <a:t>-</a:t>
            </a:r>
            <a:r>
              <a:rPr lang="ko-KR" altLang="en-US" dirty="0" smtClean="0"/>
              <a:t>장교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700808"/>
            <a:ext cx="1368152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고군반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1700808"/>
            <a:ext cx="6264696" cy="504056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중대장 및 대대참모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직무수행 능력 구비 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467548" y="2492896"/>
          <a:ext cx="8280921" cy="16561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</a:tblGrid>
              <a:tr h="8280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구분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보병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포병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기계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공병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정통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항공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정보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화학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방공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병기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기간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22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25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22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22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467548" y="4437112"/>
          <a:ext cx="8280921" cy="18722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</a:tblGrid>
              <a:tr h="936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구분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병참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수송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부관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헌병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정훈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경리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군종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법무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의정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002060"/>
                          </a:solidFill>
                          <a:latin typeface="휴먼엑스포" pitchFamily="18" charset="-127"/>
                          <a:ea typeface="휴먼엑스포" pitchFamily="18" charset="-127"/>
                        </a:rPr>
                        <a:t>간호</a:t>
                      </a:r>
                      <a:endParaRPr lang="ko-KR" altLang="en-US" dirty="0">
                        <a:solidFill>
                          <a:srgbClr val="002060"/>
                        </a:solidFill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기간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22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6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4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22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엑스포" pitchFamily="18" charset="-127"/>
                          <a:ea typeface="휴먼엑스포" pitchFamily="18" charset="-127"/>
                        </a:rPr>
                        <a:t>10</a:t>
                      </a:r>
                      <a:r>
                        <a:rPr lang="ko-KR" altLang="en-US" dirty="0" smtClean="0">
                          <a:latin typeface="휴먼엑스포" pitchFamily="18" charset="-127"/>
                          <a:ea typeface="휴먼엑스포" pitchFamily="18" charset="-127"/>
                        </a:rPr>
                        <a:t>주</a:t>
                      </a:r>
                      <a:endParaRPr lang="ko-KR" altLang="en-US" dirty="0"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그림 9" descr="대위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9904" y="1700808"/>
            <a:ext cx="864096" cy="6498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보수교육 소개</a:t>
            </a:r>
            <a:r>
              <a:rPr lang="en-US" altLang="ko-KR" dirty="0" smtClean="0"/>
              <a:t>-</a:t>
            </a:r>
            <a:r>
              <a:rPr lang="ko-KR" altLang="en-US" dirty="0" smtClean="0"/>
              <a:t>장교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33935" y="2708920"/>
            <a:ext cx="304975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179512" y="1700808"/>
            <a:ext cx="2232248" cy="79208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육군대학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6" name="그림 5" descr="소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4725144"/>
            <a:ext cx="1224136" cy="1950967"/>
          </a:xfrm>
          <a:prstGeom prst="rect">
            <a:avLst/>
          </a:prstGeom>
        </p:spPr>
      </p:pic>
      <p:graphicFrame>
        <p:nvGraphicFramePr>
          <p:cNvPr id="7" name="다이어그램 6"/>
          <p:cNvGraphicFramePr/>
          <p:nvPr/>
        </p:nvGraphicFramePr>
        <p:xfrm>
          <a:off x="2843808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3779912" y="5517232"/>
            <a:ext cx="5040560" cy="10527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정규과정 탈락자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사이버 정규과정 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개월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F251C60-F325-4317-8FB2-1501BE297D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4B3A28E-D1E0-48E0-B2B9-CCFEF881D1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DB2C023-3CEB-479A-92B8-8751819E3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21A49CC-0595-4CAC-8A63-E2B8256A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B56A0E-03C4-4302-9CB0-224B98A639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F1D9A12-95F5-440F-BE71-724AAC026B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/>
        </p:bldSub>
      </p:bldGraphic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직무 교육 소개</a:t>
            </a:r>
            <a:r>
              <a:rPr lang="en-US" altLang="ko-KR" dirty="0" smtClean="0"/>
              <a:t>-</a:t>
            </a:r>
            <a:r>
              <a:rPr lang="ko-KR" altLang="en-US" dirty="0" smtClean="0"/>
              <a:t>장교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323528" y="1844824"/>
            <a:ext cx="1944216" cy="72008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대대장반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411760" y="1844824"/>
            <a:ext cx="3816424" cy="720080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대대장 </a:t>
            </a:r>
            <a:r>
              <a:rPr lang="ko-KR" altLang="en-US" sz="240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직무교육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2.5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주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23528" y="2780928"/>
            <a:ext cx="1944216" cy="72008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연대장반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411760" y="2780928"/>
            <a:ext cx="3816424" cy="720080"/>
          </a:xfrm>
          <a:prstGeom prst="roundRect">
            <a:avLst/>
          </a:prstGeom>
          <a:solidFill>
            <a:srgbClr val="002060"/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연대장 직무교육 </a:t>
            </a:r>
            <a:r>
              <a:rPr lang="en-US" altLang="ko-KR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2.5</a:t>
            </a:r>
            <a:r>
              <a:rPr lang="ko-KR" altLang="en-US" sz="2400" dirty="0" smtClean="0">
                <a:solidFill>
                  <a:srgbClr val="FFC000"/>
                </a:solidFill>
                <a:latin typeface="휴먼둥근헤드라인" pitchFamily="18" charset="-127"/>
                <a:ea typeface="휴먼둥근헤드라인" pitchFamily="18" charset="-127"/>
              </a:rPr>
              <a:t>주</a:t>
            </a:r>
            <a:endParaRPr lang="ko-KR" altLang="en-US" sz="2400" dirty="0">
              <a:solidFill>
                <a:srgbClr val="FFC00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14" name="그림 13" descr="중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1556792"/>
            <a:ext cx="1224136" cy="1008112"/>
          </a:xfrm>
          <a:prstGeom prst="rect">
            <a:avLst/>
          </a:prstGeom>
        </p:spPr>
      </p:pic>
      <p:pic>
        <p:nvPicPr>
          <p:cNvPr id="15" name="그림 14" descr="대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2564904"/>
            <a:ext cx="1800200" cy="1095744"/>
          </a:xfrm>
          <a:prstGeom prst="rect">
            <a:avLst/>
          </a:prstGeom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645024"/>
            <a:ext cx="143872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3645024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645024"/>
            <a:ext cx="201622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717032"/>
            <a:ext cx="1627946" cy="29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선택 직무 교육</a:t>
            </a:r>
            <a:endParaRPr lang="ko-KR" altLang="en-US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780928"/>
            <a:ext cx="4077025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395536" y="1700808"/>
            <a:ext cx="3960440" cy="79208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soft" dir="t"/>
          </a:scene3d>
          <a:sp3d prstMaterial="metal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국 방  대 학 교</a:t>
            </a:r>
            <a:endParaRPr lang="ko-KR" altLang="en-US" sz="24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004048" y="2564904"/>
            <a:ext cx="3312368" cy="10527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육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해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공군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통합 교육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7" name="그림 6" descr="대령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3645024"/>
            <a:ext cx="1730122" cy="1095744"/>
          </a:xfrm>
          <a:prstGeom prst="rect">
            <a:avLst/>
          </a:prstGeom>
        </p:spPr>
      </p:pic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4788024" y="4941168"/>
            <a:ext cx="3744416" cy="864096"/>
            <a:chOff x="1202" y="291"/>
            <a:chExt cx="3336" cy="463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1202" y="291"/>
              <a:ext cx="3336" cy="463"/>
            </a:xfrm>
            <a:prstGeom prst="roundRect">
              <a:avLst>
                <a:gd name="adj" fmla="val 44088"/>
              </a:avLst>
            </a:prstGeom>
            <a:gradFill rotWithShape="1">
              <a:gsLst>
                <a:gs pos="0">
                  <a:srgbClr val="0066CC">
                    <a:gamma/>
                    <a:shade val="56078"/>
                    <a:invGamma/>
                    <a:alpha val="70000"/>
                  </a:srgbClr>
                </a:gs>
                <a:gs pos="50000">
                  <a:srgbClr val="0066CC">
                    <a:alpha val="70000"/>
                  </a:srgbClr>
                </a:gs>
                <a:gs pos="100000">
                  <a:srgbClr val="0066CC">
                    <a:gamma/>
                    <a:shade val="56078"/>
                    <a:invGamma/>
                    <a:alpha val="70000"/>
                  </a:srgbClr>
                </a:gs>
              </a:gsLst>
              <a:lin ang="5400000" scaled="1"/>
            </a:gradFill>
            <a:ln w="28575">
              <a:solidFill>
                <a:srgbClr val="00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ko-KR" altLang="en-US" sz="3200" dirty="0" smtClean="0">
                  <a:latin typeface="휴먼모음T" pitchFamily="18" charset="-127"/>
                  <a:ea typeface="휴먼모음T" pitchFamily="18" charset="-127"/>
                </a:rPr>
                <a:t>이상 석</a:t>
              </a:r>
              <a:r>
                <a:rPr lang="en-US" altLang="ko-KR" sz="3200" dirty="0" smtClean="0"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ko-KR" altLang="en-US" sz="3200" dirty="0" smtClean="0">
                  <a:latin typeface="휴먼모음T" pitchFamily="18" charset="-127"/>
                  <a:ea typeface="휴먼모음T" pitchFamily="18" charset="-127"/>
                </a:rPr>
                <a:t>박사 배출</a:t>
              </a:r>
              <a:endParaRPr lang="ko-KR" altLang="en-US" sz="3200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auto">
            <a:xfrm>
              <a:off x="1293" y="336"/>
              <a:ext cx="3174" cy="182"/>
            </a:xfrm>
            <a:prstGeom prst="roundRect">
              <a:avLst>
                <a:gd name="adj" fmla="val 41991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0033CC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그외</a:t>
            </a:r>
            <a:r>
              <a:rPr lang="ko-KR" altLang="en-US" dirty="0" smtClean="0"/>
              <a:t> 교육</a:t>
            </a: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755576" y="1844824"/>
          <a:ext cx="7776864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79A5F5-4E53-4F34-A521-06C0AEF9A5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D12F9B-4430-46B0-A463-A20F046D2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F4456D-CD41-400E-84EB-36DB2EC92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603128-4D65-4673-996F-79782D7333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E8C233-5C80-49A5-A047-A69A686C72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F6F84E-AE04-420A-82A3-4FE4BCB4D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원불교 </a:t>
            </a:r>
            <a:r>
              <a:rPr lang="ko-KR" altLang="en-US" dirty="0" err="1" smtClean="0"/>
              <a:t>군종병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집체교육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그림 3" descr="IMG_72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772816"/>
            <a:ext cx="3199904" cy="2399928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3707904" y="3068960"/>
            <a:ext cx="5040560" cy="10527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사단 </a:t>
            </a:r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열쇠교당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군종병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운영 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명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순서도: 대체 처리 5"/>
          <p:cNvSpPr/>
          <p:nvPr/>
        </p:nvSpPr>
        <p:spPr>
          <a:xfrm>
            <a:off x="611560" y="4581128"/>
            <a:ext cx="7848872" cy="1872208"/>
          </a:xfrm>
          <a:prstGeom prst="flowChartAlternateProcess">
            <a:avLst/>
          </a:prstGeom>
          <a:scene3d>
            <a:camera prst="orthographicFront"/>
            <a:lightRig rig="freezing" dir="t"/>
          </a:scene3d>
          <a:sp3d prstMaterial="matte">
            <a:bevelT w="114300" prst="artDeco"/>
            <a:bevelB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년 전반기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후반기</a:t>
            </a:r>
            <a:endParaRPr lang="en-US" altLang="ko-KR" sz="3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/>
            <a:r>
              <a:rPr lang="ko-KR" altLang="en-US" sz="32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군종병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32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집체교육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박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일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~ 3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박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4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일</a:t>
            </a:r>
            <a:endParaRPr lang="ko-KR" altLang="en-US" sz="32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일일상황보고</a:t>
            </a:r>
            <a:r>
              <a:rPr lang="en-US" altLang="ko-KR" dirty="0" smtClean="0"/>
              <a:t>-</a:t>
            </a:r>
            <a:r>
              <a:rPr lang="ko-KR" altLang="en-US" dirty="0" smtClean="0"/>
              <a:t>간부교육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2410" t="43922" r="43277" b="34422"/>
          <a:stretch>
            <a:fillRect/>
          </a:stretch>
        </p:blipFill>
        <p:spPr bwMode="auto">
          <a:xfrm>
            <a:off x="179512" y="2348880"/>
            <a:ext cx="872606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31265" t="74437" r="63754" b="22610"/>
          <a:stretch>
            <a:fillRect/>
          </a:stretch>
        </p:blipFill>
        <p:spPr bwMode="auto">
          <a:xfrm>
            <a:off x="179512" y="1700808"/>
            <a:ext cx="237626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755576" y="5517232"/>
            <a:ext cx="3096344" cy="10527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경영아카데미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5580112" y="5589240"/>
            <a:ext cx="3096344" cy="10527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군사아카데미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95936" y="1700808"/>
            <a:ext cx="4680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latin typeface="Adobe Heiti Std R" pitchFamily="34" charset="-128"/>
                <a:ea typeface="Adobe Heiti Std R" pitchFamily="34" charset="-128"/>
              </a:rPr>
              <a:t>www.mkiss.or.kr</a:t>
            </a:r>
            <a:endParaRPr lang="ko-KR" altLang="en-US" sz="4400" dirty="0">
              <a:latin typeface="Adobe Heiti Std R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교육 기간 예</a:t>
            </a:r>
            <a:endParaRPr lang="ko-KR" altLang="en-US" dirty="0"/>
          </a:p>
        </p:txBody>
      </p:sp>
      <p:pic>
        <p:nvPicPr>
          <p:cNvPr id="4" name="그림 3" descr="소장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2071615" cy="1584176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3563888" y="1700808"/>
            <a:ext cx="3816424" cy="1368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지휘관의 꽃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참모의 핵심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30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년 이상 근무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err="1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육사생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기준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7" name="다이어그램 6"/>
          <p:cNvGraphicFramePr/>
          <p:nvPr/>
        </p:nvGraphicFramePr>
        <p:xfrm>
          <a:off x="179512" y="3068960"/>
          <a:ext cx="8568952" cy="131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다이어그램 7"/>
          <p:cNvGraphicFramePr/>
          <p:nvPr/>
        </p:nvGraphicFramePr>
        <p:xfrm>
          <a:off x="179512" y="4293096"/>
          <a:ext cx="856895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순서도: 대체 처리 9"/>
          <p:cNvSpPr/>
          <p:nvPr/>
        </p:nvSpPr>
        <p:spPr>
          <a:xfrm>
            <a:off x="395536" y="5517232"/>
            <a:ext cx="8064896" cy="1152128"/>
          </a:xfrm>
          <a:prstGeom prst="flowChartAlternateProcess">
            <a:avLst/>
          </a:prstGeom>
          <a:scene3d>
            <a:camera prst="orthographicFront"/>
            <a:lightRig rig="freezing" dir="t"/>
          </a:scene3d>
          <a:sp3d prstMaterial="matte">
            <a:bevelT w="114300" prst="artDeco"/>
            <a:bevelB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총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: </a:t>
            </a:r>
            <a:r>
              <a:rPr lang="en-US" altLang="ko-KR" sz="3200" dirty="0" smtClean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70.7</a:t>
            </a:r>
            <a:r>
              <a:rPr lang="ko-KR" altLang="en-US" sz="3200" dirty="0" smtClean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개월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(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양성</a:t>
            </a:r>
            <a:r>
              <a:rPr lang="en-US" altLang="ko-KR" sz="3200" dirty="0" smtClean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48</a:t>
            </a:r>
            <a:r>
              <a:rPr lang="ko-KR" altLang="en-US" sz="3200" dirty="0" smtClean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개월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보수</a:t>
            </a:r>
            <a:r>
              <a:rPr lang="en-US" altLang="ko-KR" sz="3200" dirty="0" smtClean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22.7</a:t>
            </a:r>
            <a:r>
              <a:rPr lang="ko-KR" altLang="en-US" sz="3200" dirty="0" smtClean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개월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)</a:t>
            </a:r>
          </a:p>
          <a:p>
            <a:pPr algn="ctr"/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상시 소집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2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집체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지휘 교육 </a:t>
            </a:r>
            <a:r>
              <a:rPr lang="en-US" altLang="ko-KR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: ?</a:t>
            </a:r>
            <a:endParaRPr lang="ko-KR" altLang="en-US" sz="32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15E131B-204A-48BA-B391-3777EEB53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4B40F0A-3795-4A89-A895-738913F07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4784F9A-BE12-4706-A7F1-D71C1B06B4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3583E3E-E315-47A4-9BB6-CB79B9B00C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15E131B-204A-48BA-B391-3777EEB53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4B40F0A-3795-4A89-A895-738913F07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4784F9A-BE12-4706-A7F1-D71C1B06B4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3583E3E-E315-47A4-9BB6-CB79B9B00C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 uiExpand="1">
        <p:bldSub>
          <a:bldDgm bld="one"/>
        </p:bldSub>
      </p:bldGraphic>
      <p:bldGraphic spid="8" grpId="0">
        <p:bldSub>
          <a:bldDgm bld="one"/>
        </p:bldSub>
      </p:bldGraphic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군교육의</a:t>
            </a:r>
            <a:r>
              <a:rPr lang="ko-KR" altLang="en-US" dirty="0" smtClean="0"/>
              <a:t> 특징</a:t>
            </a: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755576" y="1772816"/>
          <a:ext cx="784887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7CE224-DB6C-4598-AD0B-694E046B0D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7D0693-5C35-4AB4-980D-F329D6950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8F57A8-E11F-4B4A-9FE5-693D6928C2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C1A7B0-DD1F-4D5E-BAF6-B99032D081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8B9EBB-30EB-4151-B87B-AD93FE925E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32EAA6-290A-410B-B273-DE8C0B330B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그린캠프 교육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611560" y="1772816"/>
            <a:ext cx="3168352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복무 부적응자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611560" y="2780928"/>
            <a:ext cx="554461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정신적 충격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사건으로 가료필요자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7" name="Group 4"/>
          <p:cNvGrpSpPr>
            <a:grpSpLocks/>
          </p:cNvGrpSpPr>
          <p:nvPr/>
        </p:nvGrpSpPr>
        <p:grpSpPr bwMode="auto">
          <a:xfrm>
            <a:off x="395536" y="5301208"/>
            <a:ext cx="7056784" cy="864096"/>
            <a:chOff x="1202" y="291"/>
            <a:chExt cx="3336" cy="463"/>
          </a:xfrm>
        </p:grpSpPr>
        <p:sp>
          <p:nvSpPr>
            <p:cNvPr id="8" name="AutoShape 5"/>
            <p:cNvSpPr>
              <a:spLocks noChangeArrowheads="1"/>
            </p:cNvSpPr>
            <p:nvPr/>
          </p:nvSpPr>
          <p:spPr bwMode="auto">
            <a:xfrm>
              <a:off x="1202" y="291"/>
              <a:ext cx="3336" cy="463"/>
            </a:xfrm>
            <a:prstGeom prst="roundRect">
              <a:avLst>
                <a:gd name="adj" fmla="val 44088"/>
              </a:avLst>
            </a:prstGeom>
            <a:gradFill rotWithShape="1">
              <a:gsLst>
                <a:gs pos="0">
                  <a:srgbClr val="0066CC">
                    <a:gamma/>
                    <a:shade val="56078"/>
                    <a:invGamma/>
                    <a:alpha val="70000"/>
                  </a:srgbClr>
                </a:gs>
                <a:gs pos="50000">
                  <a:srgbClr val="0066CC">
                    <a:alpha val="70000"/>
                  </a:srgbClr>
                </a:gs>
                <a:gs pos="100000">
                  <a:srgbClr val="0066CC">
                    <a:gamma/>
                    <a:shade val="56078"/>
                    <a:invGamma/>
                    <a:alpha val="70000"/>
                  </a:srgbClr>
                </a:gs>
              </a:gsLst>
              <a:lin ang="5400000" scaled="1"/>
            </a:gradFill>
            <a:ln w="28575">
              <a:solidFill>
                <a:srgbClr val="00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en-US" altLang="ko-KR" sz="3200" dirty="0" smtClean="0">
                  <a:latin typeface="휴먼모음T" pitchFamily="18" charset="-127"/>
                  <a:ea typeface="휴먼모음T" pitchFamily="18" charset="-127"/>
                </a:rPr>
                <a:t>2</a:t>
              </a:r>
              <a:r>
                <a:rPr lang="ko-KR" altLang="en-US" sz="3200" dirty="0" smtClean="0">
                  <a:latin typeface="휴먼모음T" pitchFamily="18" charset="-127"/>
                  <a:ea typeface="휴먼모음T" pitchFamily="18" charset="-127"/>
                </a:rPr>
                <a:t>주간의 교육으로 상담</a:t>
              </a:r>
              <a:r>
                <a:rPr lang="en-US" altLang="ko-KR" sz="3200" dirty="0" smtClean="0"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ko-KR" altLang="en-US" sz="3200" dirty="0" smtClean="0">
                  <a:latin typeface="휴먼모음T" pitchFamily="18" charset="-127"/>
                  <a:ea typeface="휴먼모음T" pitchFamily="18" charset="-127"/>
                </a:rPr>
                <a:t>치료 집중관리</a:t>
              </a:r>
              <a:endParaRPr lang="ko-KR" altLang="en-US" sz="3200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9" name="AutoShape 6"/>
            <p:cNvSpPr>
              <a:spLocks noChangeArrowheads="1"/>
            </p:cNvSpPr>
            <p:nvPr/>
          </p:nvSpPr>
          <p:spPr bwMode="auto">
            <a:xfrm>
              <a:off x="1293" y="336"/>
              <a:ext cx="3174" cy="182"/>
            </a:xfrm>
            <a:prstGeom prst="roundRect">
              <a:avLst>
                <a:gd name="adj" fmla="val 41991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0033CC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</p:grpSp>
      <p:pic>
        <p:nvPicPr>
          <p:cNvPr id="2050" name="Picture 2" descr="http://i2.search.daumcdn.net/image03.search/03/img02.0.f3.e0.ZZxWI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844824"/>
            <a:ext cx="2592288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예비군 </a:t>
            </a:r>
            <a:endParaRPr lang="ko-KR" altLang="en-US" dirty="0"/>
          </a:p>
        </p:txBody>
      </p:sp>
      <p:pic>
        <p:nvPicPr>
          <p:cNvPr id="61442" name="Picture 2" descr="http://i1.search.daumcdn.net/image03.search/02/1.36.cd.CF_AYoI_AFyx_1314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3312368" cy="3312368"/>
          </a:xfrm>
          <a:prstGeom prst="rect">
            <a:avLst/>
          </a:prstGeom>
          <a:noFill/>
        </p:spPr>
      </p:pic>
      <p:sp>
        <p:nvSpPr>
          <p:cNvPr id="5" name="폭발 1 4"/>
          <p:cNvSpPr/>
          <p:nvPr/>
        </p:nvSpPr>
        <p:spPr>
          <a:xfrm>
            <a:off x="4860032" y="1700808"/>
            <a:ext cx="3672408" cy="381642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304</a:t>
            </a:r>
            <a:r>
              <a:rPr lang="ko-KR" altLang="en-US" sz="2400" b="1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만명</a:t>
            </a:r>
            <a:endParaRPr lang="ko-KR" altLang="en-US" sz="2400" b="1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619672" y="5229200"/>
            <a:ext cx="4032448" cy="1368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최고의 전투력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2159152" cy="990600"/>
          </a:xfrm>
        </p:spPr>
        <p:txBody>
          <a:bodyPr/>
          <a:lstStyle/>
          <a:p>
            <a:r>
              <a:rPr lang="en-US" altLang="ko-KR" dirty="0" smtClean="0"/>
              <a:t>F-15K</a:t>
            </a:r>
            <a:endParaRPr lang="ko-KR" altLang="en-US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6048672" cy="478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2987824" y="260648"/>
            <a:ext cx="4680520" cy="990600"/>
          </a:xfrm>
          <a:prstGeom prst="rect">
            <a:avLst/>
          </a:prstGeom>
        </p:spPr>
        <p:txBody>
          <a:bodyPr vert="horz" anchor="ctr">
            <a:normAutofit fontScale="85000" lnSpcReduction="10000"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휴먼둥근헤드라인" pitchFamily="18" charset="-127"/>
                <a:ea typeface="휴먼둥근헤드라인" pitchFamily="18" charset="-127"/>
                <a:cs typeface="+mj-cs"/>
              </a:rPr>
              <a:t>공군 차세대 전투기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휴먼둥근헤드라인" pitchFamily="18" charset="-127"/>
              <a:ea typeface="휴먼둥근헤드라인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F-15K</a:t>
            </a:r>
            <a:endParaRPr lang="ko-KR" altLang="en-US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676875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395536" y="5157192"/>
            <a:ext cx="3600400" cy="1368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대당 가격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약 </a:t>
            </a:r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1000</a:t>
            </a:r>
            <a:r>
              <a:rPr lang="ko-KR" altLang="en-US" sz="2800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억원</a:t>
            </a:r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(1112</a:t>
            </a:r>
            <a:r>
              <a:rPr lang="ko-KR" altLang="en-US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억</a:t>
            </a:r>
            <a:r>
              <a:rPr lang="en-US" altLang="ko-KR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4427984" y="5157192"/>
            <a:ext cx="4392488" cy="1368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contrasting" dir="t"/>
          </a:scene3d>
          <a:sp3d prstMaterial="matte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번 급유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약 </a:t>
            </a:r>
            <a:r>
              <a:rPr lang="en-US" altLang="ko-KR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1800Km </a:t>
            </a:r>
            <a:r>
              <a:rPr lang="ko-KR" altLang="en-US" sz="28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반경</a:t>
            </a:r>
            <a:endParaRPr lang="en-US" altLang="ko-KR" sz="2800" dirty="0" smtClean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조종사 양성 비용</a:t>
            </a:r>
            <a:endParaRPr lang="ko-KR" altLang="en-US" dirty="0"/>
          </a:p>
        </p:txBody>
      </p:sp>
      <p:grpSp>
        <p:nvGrpSpPr>
          <p:cNvPr id="4" name="Group 139"/>
          <p:cNvGrpSpPr>
            <a:grpSpLocks/>
          </p:cNvGrpSpPr>
          <p:nvPr/>
        </p:nvGrpSpPr>
        <p:grpSpPr bwMode="auto">
          <a:xfrm>
            <a:off x="323528" y="1700808"/>
            <a:ext cx="8280920" cy="762000"/>
            <a:chOff x="390" y="192"/>
            <a:chExt cx="3540" cy="684"/>
          </a:xfrm>
        </p:grpSpPr>
        <p:sp>
          <p:nvSpPr>
            <p:cNvPr id="5" name="AutoShape 140"/>
            <p:cNvSpPr>
              <a:spLocks noChangeArrowheads="1"/>
            </p:cNvSpPr>
            <p:nvPr/>
          </p:nvSpPr>
          <p:spPr bwMode="auto">
            <a:xfrm>
              <a:off x="1277" y="199"/>
              <a:ext cx="2653" cy="677"/>
            </a:xfrm>
            <a:prstGeom prst="roundRect">
              <a:avLst>
                <a:gd name="adj" fmla="val 10000"/>
              </a:avLst>
            </a:prstGeom>
            <a:solidFill>
              <a:srgbClr val="89D17B"/>
            </a:solidFill>
            <a:ln w="6350">
              <a:noFill/>
              <a:round/>
              <a:headEnd/>
              <a:tailEnd/>
            </a:ln>
            <a:effectLst>
              <a:prstShdw prst="shdw17" dist="17961" dir="2700000">
                <a:srgbClr val="89D17B">
                  <a:gamma/>
                  <a:shade val="60000"/>
                  <a:invGamma/>
                </a:srgbClr>
              </a:prstShdw>
            </a:effectLst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AutoShape 141"/>
            <p:cNvSpPr>
              <a:spLocks noChangeArrowheads="1"/>
            </p:cNvSpPr>
            <p:nvPr/>
          </p:nvSpPr>
          <p:spPr bwMode="auto">
            <a:xfrm>
              <a:off x="1311" y="257"/>
              <a:ext cx="2583" cy="555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rgbClr val="C5E8BE">
                    <a:gamma/>
                    <a:tint val="0"/>
                    <a:invGamma/>
                  </a:srgbClr>
                </a:gs>
                <a:gs pos="100000">
                  <a:srgbClr val="C5E8BE"/>
                </a:gs>
              </a:gsLst>
              <a:lin ang="5400000" scaled="1"/>
            </a:gradFill>
            <a:ln w="6350">
              <a:noFill/>
              <a:round/>
              <a:headEnd/>
              <a:tailEnd/>
            </a:ln>
            <a:effectLst>
              <a:prstShdw prst="shdw18" dist="17961" dir="13500000">
                <a:srgbClr val="C5E8BE">
                  <a:gamma/>
                  <a:shade val="60000"/>
                  <a:invGamma/>
                </a:srgbClr>
              </a:prstShdw>
            </a:effectLst>
          </p:spPr>
          <p:txBody>
            <a:bodyPr anchor="ctr">
              <a:spAutoFit/>
            </a:bodyPr>
            <a:lstStyle/>
            <a:p>
              <a:r>
                <a:rPr lang="ko-KR" altLang="en-US" sz="3200" dirty="0" smtClean="0"/>
                <a:t>기종</a:t>
              </a:r>
              <a:r>
                <a:rPr lang="en-US" altLang="ko-KR" sz="3200" dirty="0" smtClean="0"/>
                <a:t>, </a:t>
              </a:r>
              <a:r>
                <a:rPr lang="ko-KR" altLang="en-US" sz="3200" dirty="0" smtClean="0"/>
                <a:t>전투기 값</a:t>
              </a:r>
              <a:r>
                <a:rPr lang="en-US" altLang="ko-KR" sz="3200" dirty="0" smtClean="0"/>
                <a:t>, </a:t>
              </a:r>
              <a:r>
                <a:rPr lang="ko-KR" altLang="en-US" sz="3200" dirty="0" smtClean="0"/>
                <a:t>엔진 무기시스템</a:t>
              </a:r>
              <a:r>
                <a:rPr lang="en-US" altLang="ko-KR" sz="3200" dirty="0" smtClean="0"/>
                <a:t>, </a:t>
              </a:r>
              <a:r>
                <a:rPr lang="ko-KR" altLang="en-US" sz="3200" dirty="0" smtClean="0"/>
                <a:t>운영자 교육비용</a:t>
              </a:r>
              <a:endParaRPr lang="ko-KR" altLang="en-US" sz="3200" dirty="0"/>
            </a:p>
          </p:txBody>
        </p:sp>
        <p:sp>
          <p:nvSpPr>
            <p:cNvPr id="7" name="AutoShape 142"/>
            <p:cNvSpPr>
              <a:spLocks noChangeArrowheads="1"/>
            </p:cNvSpPr>
            <p:nvPr/>
          </p:nvSpPr>
          <p:spPr bwMode="auto">
            <a:xfrm>
              <a:off x="390" y="192"/>
              <a:ext cx="908" cy="683"/>
            </a:xfrm>
            <a:prstGeom prst="homePlate">
              <a:avLst>
                <a:gd name="adj" fmla="val 16021"/>
              </a:avLst>
            </a:prstGeom>
            <a:gradFill rotWithShape="0">
              <a:gsLst>
                <a:gs pos="0">
                  <a:srgbClr val="00BEBA">
                    <a:gamma/>
                    <a:tint val="14118"/>
                    <a:invGamma/>
                  </a:srgbClr>
                </a:gs>
                <a:gs pos="100000">
                  <a:srgbClr val="00BEBA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85597" tIns="42798" rIns="85597" bIns="42798" anchor="ctr"/>
            <a:lstStyle/>
            <a:p>
              <a:pPr algn="ctr" defTabSz="855663" eaLnBrk="0" latinLnBrk="0" hangingPunct="0"/>
              <a:r>
                <a:rPr kumimoji="0" lang="ko-KR" altLang="en-US" sz="2800" b="1" dirty="0" smtClean="0">
                  <a:latin typeface="HY헤드라인M" pitchFamily="18" charset="-127"/>
                  <a:ea typeface="HY헤드라인M" pitchFamily="18" charset="-127"/>
                </a:rPr>
                <a:t>산출 근거</a:t>
              </a:r>
              <a:endParaRPr kumimoji="0" lang="ko-KR" altLang="ko-KR" sz="2800" b="1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323529" y="2636912"/>
            <a:ext cx="3168352" cy="735013"/>
            <a:chOff x="1202" y="291"/>
            <a:chExt cx="3336" cy="463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1202" y="291"/>
              <a:ext cx="3336" cy="463"/>
            </a:xfrm>
            <a:prstGeom prst="roundRect">
              <a:avLst>
                <a:gd name="adj" fmla="val 44088"/>
              </a:avLst>
            </a:prstGeom>
            <a:gradFill rotWithShape="1">
              <a:gsLst>
                <a:gs pos="0">
                  <a:srgbClr val="0066CC">
                    <a:gamma/>
                    <a:shade val="56078"/>
                    <a:invGamma/>
                    <a:alpha val="70000"/>
                  </a:srgbClr>
                </a:gs>
                <a:gs pos="50000">
                  <a:srgbClr val="0066CC">
                    <a:alpha val="70000"/>
                  </a:srgbClr>
                </a:gs>
                <a:gs pos="100000">
                  <a:srgbClr val="0066CC">
                    <a:gamma/>
                    <a:shade val="56078"/>
                    <a:invGamma/>
                    <a:alpha val="70000"/>
                  </a:srgbClr>
                </a:gs>
              </a:gsLst>
              <a:lin ang="5400000" scaled="1"/>
            </a:gradFill>
            <a:ln w="28575">
              <a:solidFill>
                <a:srgbClr val="00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en-US" altLang="ko-KR" sz="3200" dirty="0" smtClean="0"/>
                <a:t>10</a:t>
              </a:r>
              <a:r>
                <a:rPr lang="ko-KR" altLang="en-US" sz="3200" dirty="0" err="1" smtClean="0"/>
                <a:t>년차</a:t>
              </a:r>
              <a:r>
                <a:rPr lang="ko-KR" altLang="en-US" sz="3200" dirty="0" smtClean="0"/>
                <a:t> 베테랑 조종사</a:t>
              </a:r>
              <a:endParaRPr lang="ko-KR" altLang="en-US" sz="3200" dirty="0"/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auto">
            <a:xfrm>
              <a:off x="1293" y="336"/>
              <a:ext cx="3174" cy="182"/>
            </a:xfrm>
            <a:prstGeom prst="roundRect">
              <a:avLst>
                <a:gd name="adj" fmla="val 41991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0033CC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aphicFrame>
        <p:nvGraphicFramePr>
          <p:cNvPr id="12" name="다이어그램 11"/>
          <p:cNvGraphicFramePr/>
          <p:nvPr/>
        </p:nvGraphicFramePr>
        <p:xfrm>
          <a:off x="467544" y="3645024"/>
          <a:ext cx="6048672" cy="276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폭발 1 12"/>
          <p:cNvSpPr/>
          <p:nvPr/>
        </p:nvSpPr>
        <p:spPr>
          <a:xfrm>
            <a:off x="6588224" y="3356992"/>
            <a:ext cx="2555776" cy="295232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125</a:t>
            </a:r>
            <a:r>
              <a:rPr lang="ko-KR" altLang="en-US" sz="24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억</a:t>
            </a:r>
            <a:endParaRPr lang="en-US" altLang="ko-KR" sz="2400" b="1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en-US" altLang="ko-KR" sz="24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1000</a:t>
            </a:r>
            <a:r>
              <a:rPr lang="ko-KR" altLang="en-US" sz="24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만원</a:t>
            </a:r>
            <a:endParaRPr lang="ko-KR" altLang="en-US" sz="2400" b="1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7FD6633-096E-4B51-B949-C2DC0F0D6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5CB9CC4-F0D9-4991-BBB9-CD9F28E793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5EB9491-70D0-4172-BBAD-2E595B7F7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984E604-0F90-4B94-BACF-3E8C3E18A3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  <p:bldP spid="13" grpId="0" animBg="1"/>
      <p:bldP spid="13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 언</a:t>
            </a: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1475656" y="1772816"/>
          <a:ext cx="5904656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순서도: 대체 처리 4"/>
          <p:cNvSpPr/>
          <p:nvPr/>
        </p:nvSpPr>
        <p:spPr>
          <a:xfrm>
            <a:off x="1331640" y="5517232"/>
            <a:ext cx="6264696" cy="1152128"/>
          </a:xfrm>
          <a:prstGeom prst="flowChartAlternateProcess">
            <a:avLst/>
          </a:prstGeom>
          <a:scene3d>
            <a:camera prst="orthographicFront"/>
            <a:lightRig rig="freezing" dir="t"/>
          </a:scene3d>
          <a:sp3d prstMaterial="matte">
            <a:bevelT w="114300" prst="artDeco"/>
            <a:bevelB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강병 육성 교육에 있다</a:t>
            </a:r>
            <a:endParaRPr lang="en-US" altLang="ko-KR" sz="32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/>
            <a:r>
              <a:rPr lang="ko-KR" altLang="en-US" sz="32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교육만이 살길이다</a:t>
            </a:r>
            <a:endParaRPr lang="ko-KR" altLang="en-US" sz="32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0FA377-79B4-407D-901B-235FA4B450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AD6F56-B16C-4B85-8907-19E2335390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962178-51E4-421E-BAA0-029876AE3C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050F4C-0E80-489A-8D69-527EFE39EF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ADA895-E917-4B4C-910D-8A390D28A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 언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5576" y="1556792"/>
            <a:ext cx="74526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7200" b="1" i="0" u="none" strike="noStrike" kern="0" cap="none" spc="0" normalizeH="0" baseline="0" noProof="0" dirty="0" smtClean="0">
                <a:ln w="50800"/>
                <a:solidFill>
                  <a:sysClr val="windowText" lastClr="000000">
                    <a:shade val="50000"/>
                  </a:sysClr>
                </a:solidFill>
                <a:effectLst/>
                <a:uLnTx/>
                <a:uFillTx/>
              </a:rPr>
              <a:t>군이 우리에게 주는 </a:t>
            </a:r>
            <a:r>
              <a:rPr kumimoji="0" lang="ko-KR" altLang="en-US" sz="7200" b="1" i="0" u="none" strike="noStrike" kern="0" cap="none" spc="0" normalizeH="0" baseline="0" noProof="0" dirty="0" err="1" smtClean="0">
                <a:ln w="50800"/>
                <a:solidFill>
                  <a:sysClr val="windowText" lastClr="000000">
                    <a:shade val="50000"/>
                  </a:sysClr>
                </a:solidFill>
                <a:effectLst/>
                <a:uLnTx/>
                <a:uFillTx/>
              </a:rPr>
              <a:t>메세지</a:t>
            </a:r>
            <a:endParaRPr kumimoji="0" lang="en-US" altLang="ko-KR" sz="7200" b="1" i="0" u="none" strike="noStrike" kern="0" cap="none" spc="0" normalizeH="0" baseline="0" noProof="0" dirty="0">
              <a:ln w="50800"/>
              <a:solidFill>
                <a:sysClr val="windowText" lastClr="000000">
                  <a:shade val="50000"/>
                </a:sysClr>
              </a:solidFill>
              <a:effectLst/>
              <a:uLnTx/>
              <a:uFillTx/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179512" y="2652688"/>
            <a:ext cx="4032448" cy="4032448"/>
          </a:xfrm>
          <a:custGeom>
            <a:avLst/>
            <a:gdLst>
              <a:gd name="connsiteX0" fmla="*/ 0 w 4032448"/>
              <a:gd name="connsiteY0" fmla="*/ 2016224 h 4032448"/>
              <a:gd name="connsiteX1" fmla="*/ 590540 w 4032448"/>
              <a:gd name="connsiteY1" fmla="*/ 590539 h 4032448"/>
              <a:gd name="connsiteX2" fmla="*/ 2016227 w 4032448"/>
              <a:gd name="connsiteY2" fmla="*/ 3 h 4032448"/>
              <a:gd name="connsiteX3" fmla="*/ 3441912 w 4032448"/>
              <a:gd name="connsiteY3" fmla="*/ 590543 h 4032448"/>
              <a:gd name="connsiteX4" fmla="*/ 4032448 w 4032448"/>
              <a:gd name="connsiteY4" fmla="*/ 2016230 h 4032448"/>
              <a:gd name="connsiteX5" fmla="*/ 3441909 w 4032448"/>
              <a:gd name="connsiteY5" fmla="*/ 3441916 h 4032448"/>
              <a:gd name="connsiteX6" fmla="*/ 2016223 w 4032448"/>
              <a:gd name="connsiteY6" fmla="*/ 4032454 h 4032448"/>
              <a:gd name="connsiteX7" fmla="*/ 590537 w 4032448"/>
              <a:gd name="connsiteY7" fmla="*/ 3441914 h 4032448"/>
              <a:gd name="connsiteX8" fmla="*/ 0 w 4032448"/>
              <a:gd name="connsiteY8" fmla="*/ 2016227 h 4032448"/>
              <a:gd name="connsiteX9" fmla="*/ 0 w 4032448"/>
              <a:gd name="connsiteY9" fmla="*/ 2016224 h 403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2448" h="4032448">
                <a:moveTo>
                  <a:pt x="0" y="2016224"/>
                </a:moveTo>
                <a:cubicBezTo>
                  <a:pt x="1" y="1481488"/>
                  <a:pt x="212424" y="968654"/>
                  <a:pt x="590540" y="590539"/>
                </a:cubicBezTo>
                <a:cubicBezTo>
                  <a:pt x="968656" y="212424"/>
                  <a:pt x="1481491" y="2"/>
                  <a:pt x="2016227" y="3"/>
                </a:cubicBezTo>
                <a:cubicBezTo>
                  <a:pt x="2550963" y="4"/>
                  <a:pt x="3063797" y="212427"/>
                  <a:pt x="3441912" y="590543"/>
                </a:cubicBezTo>
                <a:cubicBezTo>
                  <a:pt x="3820027" y="968659"/>
                  <a:pt x="4032449" y="1481494"/>
                  <a:pt x="4032448" y="2016230"/>
                </a:cubicBezTo>
                <a:cubicBezTo>
                  <a:pt x="4032448" y="2550966"/>
                  <a:pt x="3820025" y="3063801"/>
                  <a:pt x="3441909" y="3441916"/>
                </a:cubicBezTo>
                <a:cubicBezTo>
                  <a:pt x="3063793" y="3820031"/>
                  <a:pt x="2550959" y="4032454"/>
                  <a:pt x="2016223" y="4032454"/>
                </a:cubicBezTo>
                <a:cubicBezTo>
                  <a:pt x="1481487" y="4032454"/>
                  <a:pt x="968652" y="3820030"/>
                  <a:pt x="590537" y="3441914"/>
                </a:cubicBezTo>
                <a:cubicBezTo>
                  <a:pt x="212422" y="3063798"/>
                  <a:pt x="-1" y="2550963"/>
                  <a:pt x="0" y="2016227"/>
                </a:cubicBezTo>
                <a:lnTo>
                  <a:pt x="0" y="20162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0071" tIns="429206" rIns="1680073" bIns="3453543" numCol="1" spcCol="1270" anchor="ctr" anchorCtr="0">
            <a:noAutofit/>
          </a:bodyPr>
          <a:lstStyle/>
          <a:p>
            <a:pPr lvl="0" algn="ctr" defTabSz="1422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3200" kern="12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교육</a:t>
            </a:r>
            <a:endParaRPr lang="ko-KR" altLang="en-US" sz="3200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자유형 19"/>
          <p:cNvSpPr/>
          <p:nvPr/>
        </p:nvSpPr>
        <p:spPr>
          <a:xfrm>
            <a:off x="582756" y="3459177"/>
            <a:ext cx="3225958" cy="3225958"/>
          </a:xfrm>
          <a:custGeom>
            <a:avLst/>
            <a:gdLst>
              <a:gd name="connsiteX0" fmla="*/ 0 w 3225958"/>
              <a:gd name="connsiteY0" fmla="*/ 1612979 h 3225958"/>
              <a:gd name="connsiteX1" fmla="*/ 472432 w 3225958"/>
              <a:gd name="connsiteY1" fmla="*/ 472431 h 3225958"/>
              <a:gd name="connsiteX2" fmla="*/ 1612982 w 3225958"/>
              <a:gd name="connsiteY2" fmla="*/ 2 h 3225958"/>
              <a:gd name="connsiteX3" fmla="*/ 2753530 w 3225958"/>
              <a:gd name="connsiteY3" fmla="*/ 472434 h 3225958"/>
              <a:gd name="connsiteX4" fmla="*/ 3225959 w 3225958"/>
              <a:gd name="connsiteY4" fmla="*/ 1612984 h 3225958"/>
              <a:gd name="connsiteX5" fmla="*/ 2753528 w 3225958"/>
              <a:gd name="connsiteY5" fmla="*/ 2753533 h 3225958"/>
              <a:gd name="connsiteX6" fmla="*/ 1612979 w 3225958"/>
              <a:gd name="connsiteY6" fmla="*/ 3225963 h 3225958"/>
              <a:gd name="connsiteX7" fmla="*/ 472431 w 3225958"/>
              <a:gd name="connsiteY7" fmla="*/ 2753531 h 3225958"/>
              <a:gd name="connsiteX8" fmla="*/ 1 w 3225958"/>
              <a:gd name="connsiteY8" fmla="*/ 1612982 h 3225958"/>
              <a:gd name="connsiteX9" fmla="*/ 0 w 3225958"/>
              <a:gd name="connsiteY9" fmla="*/ 1612979 h 322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25958" h="3225958">
                <a:moveTo>
                  <a:pt x="0" y="1612979"/>
                </a:moveTo>
                <a:cubicBezTo>
                  <a:pt x="0" y="1185190"/>
                  <a:pt x="169939" y="774923"/>
                  <a:pt x="472432" y="472431"/>
                </a:cubicBezTo>
                <a:cubicBezTo>
                  <a:pt x="774925" y="169939"/>
                  <a:pt x="1185193" y="1"/>
                  <a:pt x="1612982" y="2"/>
                </a:cubicBezTo>
                <a:cubicBezTo>
                  <a:pt x="2040771" y="2"/>
                  <a:pt x="2451038" y="169941"/>
                  <a:pt x="2753530" y="472434"/>
                </a:cubicBezTo>
                <a:cubicBezTo>
                  <a:pt x="3056022" y="774927"/>
                  <a:pt x="3225960" y="1185195"/>
                  <a:pt x="3225959" y="1612984"/>
                </a:cubicBezTo>
                <a:cubicBezTo>
                  <a:pt x="3225959" y="2040773"/>
                  <a:pt x="3056021" y="2451040"/>
                  <a:pt x="2753528" y="2753533"/>
                </a:cubicBezTo>
                <a:cubicBezTo>
                  <a:pt x="2451036" y="3056025"/>
                  <a:pt x="2040768" y="3225964"/>
                  <a:pt x="1612979" y="3225963"/>
                </a:cubicBezTo>
                <a:cubicBezTo>
                  <a:pt x="1185190" y="3225963"/>
                  <a:pt x="774923" y="3056024"/>
                  <a:pt x="472431" y="2753531"/>
                </a:cubicBezTo>
                <a:cubicBezTo>
                  <a:pt x="169939" y="2451038"/>
                  <a:pt x="1" y="2040771"/>
                  <a:pt x="1" y="1612982"/>
                </a:cubicBezTo>
                <a:cubicBezTo>
                  <a:pt x="1" y="1612981"/>
                  <a:pt x="0" y="1612980"/>
                  <a:pt x="0" y="1612979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2494993"/>
              <a:satOff val="-13796"/>
              <a:lumOff val="-1176"/>
              <a:alphaOff val="0"/>
            </a:schemeClr>
          </a:fillRef>
          <a:effectRef idx="0">
            <a:schemeClr val="accent4">
              <a:hueOff val="2494993"/>
              <a:satOff val="-13796"/>
              <a:lumOff val="-117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4371" tIns="328686" rIns="1184371" bIns="2586856" numCol="1" spcCol="1270" anchor="ctr" anchorCtr="0">
            <a:noAutofit/>
          </a:bodyPr>
          <a:lstStyle/>
          <a:p>
            <a:pPr lvl="0" algn="ctr" defTabSz="8445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1900" kern="1200"/>
          </a:p>
        </p:txBody>
      </p:sp>
      <p:sp>
        <p:nvSpPr>
          <p:cNvPr id="21" name="자유형 20"/>
          <p:cNvSpPr/>
          <p:nvPr/>
        </p:nvSpPr>
        <p:spPr>
          <a:xfrm>
            <a:off x="986001" y="4265667"/>
            <a:ext cx="2419468" cy="2419468"/>
          </a:xfrm>
          <a:custGeom>
            <a:avLst/>
            <a:gdLst>
              <a:gd name="connsiteX0" fmla="*/ 0 w 2419468"/>
              <a:gd name="connsiteY0" fmla="*/ 1209734 h 2419468"/>
              <a:gd name="connsiteX1" fmla="*/ 354324 w 2419468"/>
              <a:gd name="connsiteY1" fmla="*/ 354323 h 2419468"/>
              <a:gd name="connsiteX2" fmla="*/ 1209736 w 2419468"/>
              <a:gd name="connsiteY2" fmla="*/ 1 h 2419468"/>
              <a:gd name="connsiteX3" fmla="*/ 2065147 w 2419468"/>
              <a:gd name="connsiteY3" fmla="*/ 354325 h 2419468"/>
              <a:gd name="connsiteX4" fmla="*/ 2419469 w 2419468"/>
              <a:gd name="connsiteY4" fmla="*/ 1209737 h 2419468"/>
              <a:gd name="connsiteX5" fmla="*/ 2065146 w 2419468"/>
              <a:gd name="connsiteY5" fmla="*/ 2065148 h 2419468"/>
              <a:gd name="connsiteX6" fmla="*/ 1209734 w 2419468"/>
              <a:gd name="connsiteY6" fmla="*/ 2419471 h 2419468"/>
              <a:gd name="connsiteX7" fmla="*/ 354323 w 2419468"/>
              <a:gd name="connsiteY7" fmla="*/ 2065147 h 2419468"/>
              <a:gd name="connsiteX8" fmla="*/ 1 w 2419468"/>
              <a:gd name="connsiteY8" fmla="*/ 1209735 h 2419468"/>
              <a:gd name="connsiteX9" fmla="*/ 0 w 2419468"/>
              <a:gd name="connsiteY9" fmla="*/ 1209734 h 2419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9468" h="2419468">
                <a:moveTo>
                  <a:pt x="0" y="1209734"/>
                </a:moveTo>
                <a:cubicBezTo>
                  <a:pt x="0" y="888892"/>
                  <a:pt x="127455" y="581192"/>
                  <a:pt x="354324" y="354323"/>
                </a:cubicBezTo>
                <a:cubicBezTo>
                  <a:pt x="581194" y="127454"/>
                  <a:pt x="888894" y="1"/>
                  <a:pt x="1209736" y="1"/>
                </a:cubicBezTo>
                <a:cubicBezTo>
                  <a:pt x="1530578" y="1"/>
                  <a:pt x="1838278" y="127456"/>
                  <a:pt x="2065147" y="354325"/>
                </a:cubicBezTo>
                <a:cubicBezTo>
                  <a:pt x="2292016" y="581195"/>
                  <a:pt x="2419469" y="888895"/>
                  <a:pt x="2419469" y="1209737"/>
                </a:cubicBezTo>
                <a:cubicBezTo>
                  <a:pt x="2419469" y="1530579"/>
                  <a:pt x="2292015" y="1838279"/>
                  <a:pt x="2065146" y="2065148"/>
                </a:cubicBezTo>
                <a:cubicBezTo>
                  <a:pt x="1838277" y="2292017"/>
                  <a:pt x="1530576" y="2419471"/>
                  <a:pt x="1209734" y="2419471"/>
                </a:cubicBezTo>
                <a:cubicBezTo>
                  <a:pt x="888892" y="2419471"/>
                  <a:pt x="581192" y="2292017"/>
                  <a:pt x="354323" y="2065147"/>
                </a:cubicBezTo>
                <a:cubicBezTo>
                  <a:pt x="127454" y="1838278"/>
                  <a:pt x="0" y="1530577"/>
                  <a:pt x="1" y="1209735"/>
                </a:cubicBezTo>
                <a:lnTo>
                  <a:pt x="0" y="120973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4989986"/>
              <a:satOff val="-27591"/>
              <a:lumOff val="-2353"/>
              <a:alphaOff val="0"/>
            </a:schemeClr>
          </a:fillRef>
          <a:effectRef idx="0">
            <a:schemeClr val="accent4">
              <a:hueOff val="4989986"/>
              <a:satOff val="-27591"/>
              <a:lumOff val="-235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4014" tIns="309476" rIns="774014" bIns="1821644" numCol="1" spcCol="1270" anchor="ctr" anchorCtr="0">
            <a:noAutofit/>
          </a:bodyPr>
          <a:lstStyle/>
          <a:p>
            <a:pPr lvl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1800" kern="1200"/>
          </a:p>
        </p:txBody>
      </p:sp>
      <p:sp>
        <p:nvSpPr>
          <p:cNvPr id="22" name="자유형 21"/>
          <p:cNvSpPr/>
          <p:nvPr/>
        </p:nvSpPr>
        <p:spPr>
          <a:xfrm>
            <a:off x="1389246" y="5072156"/>
            <a:ext cx="1612979" cy="1612979"/>
          </a:xfrm>
          <a:custGeom>
            <a:avLst/>
            <a:gdLst>
              <a:gd name="connsiteX0" fmla="*/ 0 w 1612979"/>
              <a:gd name="connsiteY0" fmla="*/ 806490 h 1612979"/>
              <a:gd name="connsiteX1" fmla="*/ 236216 w 1612979"/>
              <a:gd name="connsiteY1" fmla="*/ 236216 h 1612979"/>
              <a:gd name="connsiteX2" fmla="*/ 806491 w 1612979"/>
              <a:gd name="connsiteY2" fmla="*/ 1 h 1612979"/>
              <a:gd name="connsiteX3" fmla="*/ 1376765 w 1612979"/>
              <a:gd name="connsiteY3" fmla="*/ 236217 h 1612979"/>
              <a:gd name="connsiteX4" fmla="*/ 1612980 w 1612979"/>
              <a:gd name="connsiteY4" fmla="*/ 806492 h 1612979"/>
              <a:gd name="connsiteX5" fmla="*/ 1376764 w 1612979"/>
              <a:gd name="connsiteY5" fmla="*/ 1376767 h 1612979"/>
              <a:gd name="connsiteX6" fmla="*/ 806489 w 1612979"/>
              <a:gd name="connsiteY6" fmla="*/ 1612982 h 1612979"/>
              <a:gd name="connsiteX7" fmla="*/ 236214 w 1612979"/>
              <a:gd name="connsiteY7" fmla="*/ 1376766 h 1612979"/>
              <a:gd name="connsiteX8" fmla="*/ -1 w 1612979"/>
              <a:gd name="connsiteY8" fmla="*/ 806491 h 1612979"/>
              <a:gd name="connsiteX9" fmla="*/ 0 w 1612979"/>
              <a:gd name="connsiteY9" fmla="*/ 806490 h 161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12979" h="1612979">
                <a:moveTo>
                  <a:pt x="0" y="806490"/>
                </a:moveTo>
                <a:cubicBezTo>
                  <a:pt x="0" y="592595"/>
                  <a:pt x="84970" y="387462"/>
                  <a:pt x="236216" y="236216"/>
                </a:cubicBezTo>
                <a:cubicBezTo>
                  <a:pt x="387462" y="84970"/>
                  <a:pt x="592597" y="1"/>
                  <a:pt x="806491" y="1"/>
                </a:cubicBezTo>
                <a:cubicBezTo>
                  <a:pt x="1020386" y="1"/>
                  <a:pt x="1225519" y="84971"/>
                  <a:pt x="1376765" y="236217"/>
                </a:cubicBezTo>
                <a:cubicBezTo>
                  <a:pt x="1528011" y="387463"/>
                  <a:pt x="1612980" y="592598"/>
                  <a:pt x="1612980" y="806492"/>
                </a:cubicBezTo>
                <a:cubicBezTo>
                  <a:pt x="1612980" y="1020387"/>
                  <a:pt x="1528011" y="1225520"/>
                  <a:pt x="1376764" y="1376767"/>
                </a:cubicBezTo>
                <a:cubicBezTo>
                  <a:pt x="1225518" y="1528013"/>
                  <a:pt x="1020384" y="1612982"/>
                  <a:pt x="806489" y="1612982"/>
                </a:cubicBezTo>
                <a:cubicBezTo>
                  <a:pt x="592594" y="1612982"/>
                  <a:pt x="387461" y="1528012"/>
                  <a:pt x="236214" y="1376766"/>
                </a:cubicBezTo>
                <a:cubicBezTo>
                  <a:pt x="84968" y="1225520"/>
                  <a:pt x="-1" y="1020386"/>
                  <a:pt x="-1" y="806491"/>
                </a:cubicBezTo>
                <a:lnTo>
                  <a:pt x="0" y="80649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7484979"/>
              <a:satOff val="-41387"/>
              <a:lumOff val="-3529"/>
              <a:alphaOff val="0"/>
            </a:schemeClr>
          </a:fillRef>
          <a:effectRef idx="0">
            <a:schemeClr val="accent4">
              <a:hueOff val="7484979"/>
              <a:satOff val="-41387"/>
              <a:lumOff val="-352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8239" tIns="595269" rIns="428240" bIns="595269" numCol="1" spcCol="1270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2700" kern="1200"/>
          </a:p>
        </p:txBody>
      </p:sp>
      <p:sp>
        <p:nvSpPr>
          <p:cNvPr id="12" name="자유형 11"/>
          <p:cNvSpPr/>
          <p:nvPr/>
        </p:nvSpPr>
        <p:spPr>
          <a:xfrm>
            <a:off x="6402772" y="4177680"/>
            <a:ext cx="2235200" cy="2235200"/>
          </a:xfrm>
          <a:custGeom>
            <a:avLst/>
            <a:gdLst>
              <a:gd name="connsiteX0" fmla="*/ 1586556 w 2235200"/>
              <a:gd name="connsiteY0" fmla="*/ 356378 h 2235200"/>
              <a:gd name="connsiteX1" fmla="*/ 1760420 w 2235200"/>
              <a:gd name="connsiteY1" fmla="*/ 210482 h 2235200"/>
              <a:gd name="connsiteX2" fmla="*/ 1899316 w 2235200"/>
              <a:gd name="connsiteY2" fmla="*/ 327030 h 2235200"/>
              <a:gd name="connsiteX3" fmla="*/ 1785827 w 2235200"/>
              <a:gd name="connsiteY3" fmla="*/ 523587 h 2235200"/>
              <a:gd name="connsiteX4" fmla="*/ 1966146 w 2235200"/>
              <a:gd name="connsiteY4" fmla="*/ 835910 h 2235200"/>
              <a:gd name="connsiteX5" fmla="*/ 2193113 w 2235200"/>
              <a:gd name="connsiteY5" fmla="*/ 835904 h 2235200"/>
              <a:gd name="connsiteX6" fmla="*/ 2224597 w 2235200"/>
              <a:gd name="connsiteY6" fmla="*/ 1014466 h 2235200"/>
              <a:gd name="connsiteX7" fmla="*/ 2011316 w 2235200"/>
              <a:gd name="connsiteY7" fmla="*/ 1092087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1 w 2235200"/>
              <a:gd name="connsiteY12" fmla="*/ 1904338 h 2235200"/>
              <a:gd name="connsiteX13" fmla="*/ 1581779 w 2235200"/>
              <a:gd name="connsiteY13" fmla="*/ 2127856 h 2235200"/>
              <a:gd name="connsiteX14" fmla="*/ 1411397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3 w 2235200"/>
              <a:gd name="connsiteY17" fmla="*/ 2189870 h 2235200"/>
              <a:gd name="connsiteX18" fmla="*/ 653421 w 2235200"/>
              <a:gd name="connsiteY18" fmla="*/ 2127856 h 2235200"/>
              <a:gd name="connsiteX19" fmla="*/ 692839 w 2235200"/>
              <a:gd name="connsiteY19" fmla="*/ 1904338 h 2235200"/>
              <a:gd name="connsiteX20" fmla="*/ 416573 w 2235200"/>
              <a:gd name="connsiteY20" fmla="*/ 1672523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7 h 2235200"/>
              <a:gd name="connsiteX25" fmla="*/ 10603 w 2235200"/>
              <a:gd name="connsiteY25" fmla="*/ 1014466 h 2235200"/>
              <a:gd name="connsiteX26" fmla="*/ 42087 w 2235200"/>
              <a:gd name="connsiteY26" fmla="*/ 835904 h 2235200"/>
              <a:gd name="connsiteX27" fmla="*/ 269055 w 2235200"/>
              <a:gd name="connsiteY27" fmla="*/ 835909 h 2235200"/>
              <a:gd name="connsiteX28" fmla="*/ 449375 w 2235200"/>
              <a:gd name="connsiteY28" fmla="*/ 523587 h 2235200"/>
              <a:gd name="connsiteX29" fmla="*/ 335884 w 2235200"/>
              <a:gd name="connsiteY29" fmla="*/ 327030 h 2235200"/>
              <a:gd name="connsiteX30" fmla="*/ 474780 w 2235200"/>
              <a:gd name="connsiteY30" fmla="*/ 210482 h 2235200"/>
              <a:gd name="connsiteX31" fmla="*/ 648644 w 2235200"/>
              <a:gd name="connsiteY31" fmla="*/ 356378 h 2235200"/>
              <a:gd name="connsiteX32" fmla="*/ 987534 w 2235200"/>
              <a:gd name="connsiteY32" fmla="*/ 233033 h 2235200"/>
              <a:gd name="connsiteX33" fmla="*/ 1026941 w 2235200"/>
              <a:gd name="connsiteY33" fmla="*/ 9511 h 2235200"/>
              <a:gd name="connsiteX34" fmla="*/ 1208259 w 2235200"/>
              <a:gd name="connsiteY34" fmla="*/ 9511 h 2235200"/>
              <a:gd name="connsiteX35" fmla="*/ 1247666 w 2235200"/>
              <a:gd name="connsiteY35" fmla="*/ 233031 h 2235200"/>
              <a:gd name="connsiteX36" fmla="*/ 1586556 w 2235200"/>
              <a:gd name="connsiteY36" fmla="*/ 356377 h 2235200"/>
              <a:gd name="connsiteX37" fmla="*/ 1586556 w 2235200"/>
              <a:gd name="connsiteY37" fmla="*/ 356378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235200" h="2235200">
                <a:moveTo>
                  <a:pt x="1586556" y="356378"/>
                </a:moveTo>
                <a:lnTo>
                  <a:pt x="1760420" y="210482"/>
                </a:lnTo>
                <a:lnTo>
                  <a:pt x="1899316" y="327030"/>
                </a:lnTo>
                <a:lnTo>
                  <a:pt x="1785827" y="523587"/>
                </a:lnTo>
                <a:cubicBezTo>
                  <a:pt x="1866524" y="614366"/>
                  <a:pt x="1927878" y="720635"/>
                  <a:pt x="1966146" y="835910"/>
                </a:cubicBezTo>
                <a:lnTo>
                  <a:pt x="2193113" y="835904"/>
                </a:lnTo>
                <a:lnTo>
                  <a:pt x="2224597" y="1014466"/>
                </a:lnTo>
                <a:lnTo>
                  <a:pt x="2011316" y="1092087"/>
                </a:lnTo>
                <a:cubicBezTo>
                  <a:pt x="2014782" y="1213498"/>
                  <a:pt x="1993474" y="1334342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0" y="1767759"/>
                  <a:pt x="1649240" y="1846635"/>
                  <a:pt x="1542361" y="1904338"/>
                </a:cubicBezTo>
                <a:lnTo>
                  <a:pt x="1581779" y="2127856"/>
                </a:lnTo>
                <a:lnTo>
                  <a:pt x="1411397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3" y="2189870"/>
                </a:lnTo>
                <a:lnTo>
                  <a:pt x="653421" y="2127856"/>
                </a:lnTo>
                <a:lnTo>
                  <a:pt x="692839" y="1904338"/>
                </a:lnTo>
                <a:cubicBezTo>
                  <a:pt x="585960" y="1846634"/>
                  <a:pt x="491960" y="1767758"/>
                  <a:pt x="416573" y="1672523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2"/>
                  <a:pt x="220418" y="1213498"/>
                  <a:pt x="223884" y="1092087"/>
                </a:cubicBezTo>
                <a:lnTo>
                  <a:pt x="10603" y="1014466"/>
                </a:lnTo>
                <a:lnTo>
                  <a:pt x="42087" y="835904"/>
                </a:lnTo>
                <a:lnTo>
                  <a:pt x="269055" y="835909"/>
                </a:lnTo>
                <a:cubicBezTo>
                  <a:pt x="307323" y="720634"/>
                  <a:pt x="368678" y="614365"/>
                  <a:pt x="449375" y="523587"/>
                </a:cubicBezTo>
                <a:lnTo>
                  <a:pt x="335884" y="327030"/>
                </a:lnTo>
                <a:lnTo>
                  <a:pt x="474780" y="210482"/>
                </a:lnTo>
                <a:lnTo>
                  <a:pt x="648644" y="356378"/>
                </a:lnTo>
                <a:cubicBezTo>
                  <a:pt x="752056" y="292671"/>
                  <a:pt x="867365" y="250702"/>
                  <a:pt x="987534" y="233033"/>
                </a:cubicBezTo>
                <a:lnTo>
                  <a:pt x="1026941" y="9511"/>
                </a:lnTo>
                <a:lnTo>
                  <a:pt x="1208259" y="9511"/>
                </a:lnTo>
                <a:lnTo>
                  <a:pt x="1247666" y="233031"/>
                </a:lnTo>
                <a:cubicBezTo>
                  <a:pt x="1367835" y="250700"/>
                  <a:pt x="1483143" y="292669"/>
                  <a:pt x="1586556" y="356377"/>
                </a:cubicBezTo>
                <a:lnTo>
                  <a:pt x="1586556" y="35637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6363" tIns="570577" rIns="496363" bIns="609666" numCol="1" spcCol="1270" anchor="ctr" anchorCtr="0">
            <a:noAutofit/>
          </a:bodyPr>
          <a:lstStyle/>
          <a:p>
            <a:pPr lvl="0" algn="ctr" defTabSz="16446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3700" kern="1200" dirty="0" smtClean="0">
                <a:solidFill>
                  <a:srgbClr val="FF0000"/>
                </a:solidFill>
              </a:rPr>
              <a:t>재교육</a:t>
            </a:r>
            <a:endParaRPr lang="ko-KR" altLang="en-US" sz="3700" kern="1200" dirty="0">
              <a:solidFill>
                <a:srgbClr val="FF0000"/>
              </a:solidFill>
            </a:endParaRPr>
          </a:p>
        </p:txBody>
      </p:sp>
      <p:sp>
        <p:nvSpPr>
          <p:cNvPr id="15" name="원형 화살표 14"/>
          <p:cNvSpPr/>
          <p:nvPr/>
        </p:nvSpPr>
        <p:spPr>
          <a:xfrm>
            <a:off x="6229477" y="3841200"/>
            <a:ext cx="2861056" cy="2861056"/>
          </a:xfrm>
          <a:prstGeom prst="circularArrow">
            <a:avLst>
              <a:gd name="adj1" fmla="val 4687"/>
              <a:gd name="adj2" fmla="val 299029"/>
              <a:gd name="adj3" fmla="val 2513083"/>
              <a:gd name="adj4" fmla="val 15867933"/>
              <a:gd name="adj5" fmla="val 5469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자유형 12"/>
          <p:cNvSpPr/>
          <p:nvPr/>
        </p:nvSpPr>
        <p:spPr>
          <a:xfrm>
            <a:off x="5076054" y="3645019"/>
            <a:ext cx="1625600" cy="1625600"/>
          </a:xfrm>
          <a:custGeom>
            <a:avLst/>
            <a:gdLst>
              <a:gd name="connsiteX0" fmla="*/ 1216351 w 1625600"/>
              <a:gd name="connsiteY0" fmla="*/ 411724 h 1625600"/>
              <a:gd name="connsiteX1" fmla="*/ 1456182 w 1625600"/>
              <a:gd name="connsiteY1" fmla="*/ 339444 h 1625600"/>
              <a:gd name="connsiteX2" fmla="*/ 1544431 w 1625600"/>
              <a:gd name="connsiteY2" fmla="*/ 492296 h 1625600"/>
              <a:gd name="connsiteX3" fmla="*/ 1361918 w 1625600"/>
              <a:gd name="connsiteY3" fmla="*/ 663855 h 1625600"/>
              <a:gd name="connsiteX4" fmla="*/ 1361918 w 1625600"/>
              <a:gd name="connsiteY4" fmla="*/ 961747 h 1625600"/>
              <a:gd name="connsiteX5" fmla="*/ 1544431 w 1625600"/>
              <a:gd name="connsiteY5" fmla="*/ 1133304 h 1625600"/>
              <a:gd name="connsiteX6" fmla="*/ 1456182 w 1625600"/>
              <a:gd name="connsiteY6" fmla="*/ 1286156 h 1625600"/>
              <a:gd name="connsiteX7" fmla="*/ 1216351 w 1625600"/>
              <a:gd name="connsiteY7" fmla="*/ 1213876 h 1625600"/>
              <a:gd name="connsiteX8" fmla="*/ 958368 w 1625600"/>
              <a:gd name="connsiteY8" fmla="*/ 1362823 h 1625600"/>
              <a:gd name="connsiteX9" fmla="*/ 901050 w 1625600"/>
              <a:gd name="connsiteY9" fmla="*/ 1606663 h 1625600"/>
              <a:gd name="connsiteX10" fmla="*/ 724550 w 1625600"/>
              <a:gd name="connsiteY10" fmla="*/ 1606663 h 1625600"/>
              <a:gd name="connsiteX11" fmla="*/ 667232 w 1625600"/>
              <a:gd name="connsiteY11" fmla="*/ 1362823 h 1625600"/>
              <a:gd name="connsiteX12" fmla="*/ 409249 w 1625600"/>
              <a:gd name="connsiteY12" fmla="*/ 1213876 h 1625600"/>
              <a:gd name="connsiteX13" fmla="*/ 169418 w 1625600"/>
              <a:gd name="connsiteY13" fmla="*/ 1286156 h 1625600"/>
              <a:gd name="connsiteX14" fmla="*/ 81169 w 1625600"/>
              <a:gd name="connsiteY14" fmla="*/ 1133304 h 1625600"/>
              <a:gd name="connsiteX15" fmla="*/ 263682 w 1625600"/>
              <a:gd name="connsiteY15" fmla="*/ 961745 h 1625600"/>
              <a:gd name="connsiteX16" fmla="*/ 263682 w 1625600"/>
              <a:gd name="connsiteY16" fmla="*/ 663853 h 1625600"/>
              <a:gd name="connsiteX17" fmla="*/ 81169 w 1625600"/>
              <a:gd name="connsiteY17" fmla="*/ 492296 h 1625600"/>
              <a:gd name="connsiteX18" fmla="*/ 169418 w 1625600"/>
              <a:gd name="connsiteY18" fmla="*/ 339444 h 1625600"/>
              <a:gd name="connsiteX19" fmla="*/ 409249 w 1625600"/>
              <a:gd name="connsiteY19" fmla="*/ 411724 h 1625600"/>
              <a:gd name="connsiteX20" fmla="*/ 667233 w 1625600"/>
              <a:gd name="connsiteY20" fmla="*/ 262778 h 1625600"/>
              <a:gd name="connsiteX21" fmla="*/ 724550 w 1625600"/>
              <a:gd name="connsiteY21" fmla="*/ 18937 h 1625600"/>
              <a:gd name="connsiteX22" fmla="*/ 901050 w 1625600"/>
              <a:gd name="connsiteY22" fmla="*/ 18937 h 1625600"/>
              <a:gd name="connsiteX23" fmla="*/ 958368 w 1625600"/>
              <a:gd name="connsiteY23" fmla="*/ 262777 h 1625600"/>
              <a:gd name="connsiteX24" fmla="*/ 1216351 w 1625600"/>
              <a:gd name="connsiteY24" fmla="*/ 411724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625600" h="1625600">
                <a:moveTo>
                  <a:pt x="1216351" y="411724"/>
                </a:moveTo>
                <a:lnTo>
                  <a:pt x="1456182" y="339444"/>
                </a:lnTo>
                <a:lnTo>
                  <a:pt x="1544431" y="492296"/>
                </a:lnTo>
                <a:lnTo>
                  <a:pt x="1361918" y="663855"/>
                </a:lnTo>
                <a:cubicBezTo>
                  <a:pt x="1388374" y="761390"/>
                  <a:pt x="1388374" y="864212"/>
                  <a:pt x="1361918" y="961747"/>
                </a:cubicBezTo>
                <a:lnTo>
                  <a:pt x="1544431" y="1133304"/>
                </a:lnTo>
                <a:lnTo>
                  <a:pt x="1456182" y="1286156"/>
                </a:lnTo>
                <a:lnTo>
                  <a:pt x="1216351" y="1213876"/>
                </a:lnTo>
                <a:cubicBezTo>
                  <a:pt x="1145111" y="1285556"/>
                  <a:pt x="1056064" y="1336967"/>
                  <a:pt x="958368" y="1362823"/>
                </a:cubicBezTo>
                <a:lnTo>
                  <a:pt x="901050" y="1606663"/>
                </a:lnTo>
                <a:lnTo>
                  <a:pt x="724550" y="1606663"/>
                </a:lnTo>
                <a:lnTo>
                  <a:pt x="667232" y="1362823"/>
                </a:lnTo>
                <a:cubicBezTo>
                  <a:pt x="569536" y="1336967"/>
                  <a:pt x="480489" y="1285556"/>
                  <a:pt x="409249" y="1213876"/>
                </a:cubicBezTo>
                <a:lnTo>
                  <a:pt x="169418" y="1286156"/>
                </a:lnTo>
                <a:lnTo>
                  <a:pt x="81169" y="1133304"/>
                </a:lnTo>
                <a:lnTo>
                  <a:pt x="263682" y="961745"/>
                </a:lnTo>
                <a:cubicBezTo>
                  <a:pt x="237226" y="864210"/>
                  <a:pt x="237226" y="761388"/>
                  <a:pt x="263682" y="663853"/>
                </a:cubicBezTo>
                <a:lnTo>
                  <a:pt x="81169" y="492296"/>
                </a:lnTo>
                <a:lnTo>
                  <a:pt x="169418" y="339444"/>
                </a:lnTo>
                <a:lnTo>
                  <a:pt x="409249" y="411724"/>
                </a:lnTo>
                <a:cubicBezTo>
                  <a:pt x="480489" y="340045"/>
                  <a:pt x="569536" y="288634"/>
                  <a:pt x="667233" y="262778"/>
                </a:cubicBezTo>
                <a:lnTo>
                  <a:pt x="724550" y="18937"/>
                </a:lnTo>
                <a:lnTo>
                  <a:pt x="901050" y="18937"/>
                </a:lnTo>
                <a:lnTo>
                  <a:pt x="958368" y="262777"/>
                </a:lnTo>
                <a:cubicBezTo>
                  <a:pt x="1056064" y="288633"/>
                  <a:pt x="1145111" y="340044"/>
                  <a:pt x="1216351" y="411724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3742489"/>
              <a:satOff val="-20694"/>
              <a:lumOff val="-1765"/>
              <a:alphaOff val="0"/>
            </a:schemeClr>
          </a:fillRef>
          <a:effectRef idx="0">
            <a:schemeClr val="accent4">
              <a:hueOff val="3742489"/>
              <a:satOff val="-20694"/>
              <a:lumOff val="-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6239" tIns="458714" rIns="456239" bIns="458714" numCol="1" spcCol="1270" anchor="ctr" anchorCtr="0">
            <a:noAutofit/>
          </a:bodyPr>
          <a:lstStyle/>
          <a:p>
            <a:pPr lvl="0" algn="ctr" defTabSz="16446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3700" kern="1200" dirty="0" smtClean="0">
                <a:solidFill>
                  <a:srgbClr val="FF0000"/>
                </a:solidFill>
              </a:rPr>
              <a:t>재교육</a:t>
            </a:r>
            <a:endParaRPr lang="ko-KR" altLang="en-US" sz="3700" kern="1200" dirty="0">
              <a:solidFill>
                <a:srgbClr val="FF0000"/>
              </a:solidFill>
            </a:endParaRPr>
          </a:p>
        </p:txBody>
      </p:sp>
      <p:sp>
        <p:nvSpPr>
          <p:cNvPr id="16" name="Shape 15"/>
          <p:cNvSpPr/>
          <p:nvPr/>
        </p:nvSpPr>
        <p:spPr>
          <a:xfrm>
            <a:off x="4814401" y="3290235"/>
            <a:ext cx="2078736" cy="2078736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3742489"/>
              <a:satOff val="-20694"/>
              <a:lumOff val="-1765"/>
              <a:alphaOff val="0"/>
            </a:schemeClr>
          </a:fillRef>
          <a:effectRef idx="0">
            <a:schemeClr val="accent4">
              <a:hueOff val="3742489"/>
              <a:satOff val="-20694"/>
              <a:lumOff val="-1765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자유형 13"/>
          <p:cNvSpPr/>
          <p:nvPr/>
        </p:nvSpPr>
        <p:spPr>
          <a:xfrm>
            <a:off x="5833811" y="2348879"/>
            <a:ext cx="1950720" cy="1950720"/>
          </a:xfrm>
          <a:custGeom>
            <a:avLst/>
            <a:gdLst>
              <a:gd name="connsiteX0" fmla="*/ 1191776 w 1592756"/>
              <a:gd name="connsiteY0" fmla="*/ 403406 h 1592756"/>
              <a:gd name="connsiteX1" fmla="*/ 1426761 w 1592756"/>
              <a:gd name="connsiteY1" fmla="*/ 332586 h 1592756"/>
              <a:gd name="connsiteX2" fmla="*/ 1513227 w 1592756"/>
              <a:gd name="connsiteY2" fmla="*/ 482349 h 1592756"/>
              <a:gd name="connsiteX3" fmla="*/ 1334402 w 1592756"/>
              <a:gd name="connsiteY3" fmla="*/ 650442 h 1592756"/>
              <a:gd name="connsiteX4" fmla="*/ 1334402 w 1592756"/>
              <a:gd name="connsiteY4" fmla="*/ 942315 h 1592756"/>
              <a:gd name="connsiteX5" fmla="*/ 1513227 w 1592756"/>
              <a:gd name="connsiteY5" fmla="*/ 1110407 h 1592756"/>
              <a:gd name="connsiteX6" fmla="*/ 1426761 w 1592756"/>
              <a:gd name="connsiteY6" fmla="*/ 1260170 h 1592756"/>
              <a:gd name="connsiteX7" fmla="*/ 1191776 w 1592756"/>
              <a:gd name="connsiteY7" fmla="*/ 1189350 h 1592756"/>
              <a:gd name="connsiteX8" fmla="*/ 939005 w 1592756"/>
              <a:gd name="connsiteY8" fmla="*/ 1335287 h 1592756"/>
              <a:gd name="connsiteX9" fmla="*/ 882845 w 1592756"/>
              <a:gd name="connsiteY9" fmla="*/ 1574202 h 1592756"/>
              <a:gd name="connsiteX10" fmla="*/ 709911 w 1592756"/>
              <a:gd name="connsiteY10" fmla="*/ 1574202 h 1592756"/>
              <a:gd name="connsiteX11" fmla="*/ 653751 w 1592756"/>
              <a:gd name="connsiteY11" fmla="*/ 1335288 h 1592756"/>
              <a:gd name="connsiteX12" fmla="*/ 400980 w 1592756"/>
              <a:gd name="connsiteY12" fmla="*/ 1189350 h 1592756"/>
              <a:gd name="connsiteX13" fmla="*/ 165995 w 1592756"/>
              <a:gd name="connsiteY13" fmla="*/ 1260170 h 1592756"/>
              <a:gd name="connsiteX14" fmla="*/ 79529 w 1592756"/>
              <a:gd name="connsiteY14" fmla="*/ 1110407 h 1592756"/>
              <a:gd name="connsiteX15" fmla="*/ 258354 w 1592756"/>
              <a:gd name="connsiteY15" fmla="*/ 942314 h 1592756"/>
              <a:gd name="connsiteX16" fmla="*/ 258354 w 1592756"/>
              <a:gd name="connsiteY16" fmla="*/ 650441 h 1592756"/>
              <a:gd name="connsiteX17" fmla="*/ 79529 w 1592756"/>
              <a:gd name="connsiteY17" fmla="*/ 482349 h 1592756"/>
              <a:gd name="connsiteX18" fmla="*/ 165995 w 1592756"/>
              <a:gd name="connsiteY18" fmla="*/ 332586 h 1592756"/>
              <a:gd name="connsiteX19" fmla="*/ 400980 w 1592756"/>
              <a:gd name="connsiteY19" fmla="*/ 403406 h 1592756"/>
              <a:gd name="connsiteX20" fmla="*/ 653751 w 1592756"/>
              <a:gd name="connsiteY20" fmla="*/ 257469 h 1592756"/>
              <a:gd name="connsiteX21" fmla="*/ 709911 w 1592756"/>
              <a:gd name="connsiteY21" fmla="*/ 18554 h 1592756"/>
              <a:gd name="connsiteX22" fmla="*/ 882845 w 1592756"/>
              <a:gd name="connsiteY22" fmla="*/ 18554 h 1592756"/>
              <a:gd name="connsiteX23" fmla="*/ 939005 w 1592756"/>
              <a:gd name="connsiteY23" fmla="*/ 257468 h 1592756"/>
              <a:gd name="connsiteX24" fmla="*/ 1191776 w 1592756"/>
              <a:gd name="connsiteY24" fmla="*/ 403406 h 1592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92756" h="1592756">
                <a:moveTo>
                  <a:pt x="1025174" y="402893"/>
                </a:moveTo>
                <a:lnTo>
                  <a:pt x="1195535" y="297381"/>
                </a:lnTo>
                <a:lnTo>
                  <a:pt x="1295377" y="397223"/>
                </a:lnTo>
                <a:lnTo>
                  <a:pt x="1189864" y="567584"/>
                </a:lnTo>
                <a:cubicBezTo>
                  <a:pt x="1230502" y="637475"/>
                  <a:pt x="1251792" y="716930"/>
                  <a:pt x="1251544" y="797777"/>
                </a:cubicBezTo>
                <a:lnTo>
                  <a:pt x="1428101" y="892557"/>
                </a:lnTo>
                <a:lnTo>
                  <a:pt x="1391556" y="1028944"/>
                </a:lnTo>
                <a:lnTo>
                  <a:pt x="1191263" y="1022748"/>
                </a:lnTo>
                <a:cubicBezTo>
                  <a:pt x="1151055" y="1092888"/>
                  <a:pt x="1092889" y="1151054"/>
                  <a:pt x="1022749" y="1191261"/>
                </a:cubicBezTo>
                <a:lnTo>
                  <a:pt x="1028946" y="1391556"/>
                </a:lnTo>
                <a:lnTo>
                  <a:pt x="892557" y="1428101"/>
                </a:lnTo>
                <a:lnTo>
                  <a:pt x="797777" y="1251543"/>
                </a:lnTo>
                <a:cubicBezTo>
                  <a:pt x="716929" y="1251792"/>
                  <a:pt x="637474" y="1230502"/>
                  <a:pt x="567582" y="1189863"/>
                </a:cubicBezTo>
                <a:lnTo>
                  <a:pt x="397221" y="1295375"/>
                </a:lnTo>
                <a:lnTo>
                  <a:pt x="297379" y="1195533"/>
                </a:lnTo>
                <a:lnTo>
                  <a:pt x="402892" y="1025172"/>
                </a:lnTo>
                <a:cubicBezTo>
                  <a:pt x="362254" y="955281"/>
                  <a:pt x="340964" y="875826"/>
                  <a:pt x="341212" y="794979"/>
                </a:cubicBezTo>
                <a:lnTo>
                  <a:pt x="164655" y="700199"/>
                </a:lnTo>
                <a:lnTo>
                  <a:pt x="201200" y="563812"/>
                </a:lnTo>
                <a:lnTo>
                  <a:pt x="401493" y="570008"/>
                </a:lnTo>
                <a:cubicBezTo>
                  <a:pt x="441701" y="499868"/>
                  <a:pt x="499867" y="441702"/>
                  <a:pt x="570007" y="401495"/>
                </a:cubicBezTo>
                <a:lnTo>
                  <a:pt x="563810" y="201200"/>
                </a:lnTo>
                <a:lnTo>
                  <a:pt x="700199" y="164655"/>
                </a:lnTo>
                <a:lnTo>
                  <a:pt x="794979" y="341213"/>
                </a:lnTo>
                <a:cubicBezTo>
                  <a:pt x="875827" y="340964"/>
                  <a:pt x="955282" y="362254"/>
                  <a:pt x="1025174" y="402893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7484979"/>
              <a:satOff val="-41387"/>
              <a:lumOff val="-3529"/>
              <a:alphaOff val="0"/>
            </a:schemeClr>
          </a:fillRef>
          <a:effectRef idx="0">
            <a:schemeClr val="accent4">
              <a:hueOff val="7484979"/>
              <a:satOff val="-41387"/>
              <a:lumOff val="-352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5311" tIns="575311" rIns="575309" bIns="575309" numCol="1" spcCol="1270" anchor="ctr" anchorCtr="0">
            <a:noAutofit/>
          </a:bodyPr>
          <a:lstStyle/>
          <a:p>
            <a:pPr lvl="0" algn="ctr" defTabSz="16446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3700" kern="1200" dirty="0" smtClean="0">
                <a:solidFill>
                  <a:srgbClr val="FF0000"/>
                </a:solidFill>
              </a:rPr>
              <a:t>재교육</a:t>
            </a:r>
            <a:endParaRPr lang="ko-KR" altLang="en-US" sz="3700" kern="1200" dirty="0">
              <a:solidFill>
                <a:srgbClr val="FF0000"/>
              </a:solidFill>
            </a:endParaRPr>
          </a:p>
        </p:txBody>
      </p:sp>
      <p:sp>
        <p:nvSpPr>
          <p:cNvPr id="17" name="원형 화살표 16"/>
          <p:cNvSpPr/>
          <p:nvPr/>
        </p:nvSpPr>
        <p:spPr>
          <a:xfrm>
            <a:off x="5644372" y="2179548"/>
            <a:ext cx="2241296" cy="2241296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7484979"/>
              <a:satOff val="-41387"/>
              <a:lumOff val="-3529"/>
              <a:alphaOff val="0"/>
            </a:schemeClr>
          </a:fillRef>
          <a:effectRef idx="0">
            <a:schemeClr val="accent4">
              <a:hueOff val="7484979"/>
              <a:satOff val="-41387"/>
              <a:lumOff val="-3529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2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34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6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1" grpId="0" animBg="1"/>
      <p:bldP spid="22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pic>
        <p:nvPicPr>
          <p:cNvPr id="1026" name="Picture 2" descr="F:\노트북자료\사진자료\군종관련\s_DSC_0072_20070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700808"/>
            <a:ext cx="5166636" cy="34563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75856" y="5229200"/>
            <a:ext cx="280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0" b="1" dirty="0" smtClean="0">
                <a:latin typeface="휴먼모음T" pitchFamily="18" charset="-127"/>
                <a:ea typeface="휴먼모음T" pitchFamily="18" charset="-127"/>
              </a:rPr>
              <a:t>충 성</a:t>
            </a:r>
            <a:r>
              <a:rPr lang="en-US" altLang="ko-KR" sz="8000" b="1" dirty="0" smtClean="0">
                <a:latin typeface="휴먼모음T" pitchFamily="18" charset="-127"/>
                <a:ea typeface="휴먼모음T" pitchFamily="18" charset="-127"/>
              </a:rPr>
              <a:t>!</a:t>
            </a:r>
            <a:endParaRPr lang="ko-KR" altLang="en-US" sz="8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2516</TotalTime>
  <Words>1169</Words>
  <Application>Microsoft Office PowerPoint</Application>
  <PresentationFormat>화면 슬라이드 쇼(4:3)</PresentationFormat>
  <Paragraphs>495</Paragraphs>
  <Slides>47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48" baseType="lpstr">
      <vt:lpstr>가을</vt:lpstr>
      <vt:lpstr>군 재교육을 들여다보다</vt:lpstr>
      <vt:lpstr>군의 규모</vt:lpstr>
      <vt:lpstr>군 계급의 체계</vt:lpstr>
      <vt:lpstr>군 계급의 체계</vt:lpstr>
      <vt:lpstr>군인 체계</vt:lpstr>
      <vt:lpstr>군인 교육의 기본 개념</vt:lpstr>
      <vt:lpstr>양성 교육 소개</vt:lpstr>
      <vt:lpstr>양성 교육 소개</vt:lpstr>
      <vt:lpstr>양성 교육 소개(특기병)</vt:lpstr>
      <vt:lpstr>양성 교육 소개</vt:lpstr>
      <vt:lpstr>양성 교육 소개(일반)</vt:lpstr>
      <vt:lpstr>양성 교육 소개(특수)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병과 소개</vt:lpstr>
      <vt:lpstr>보수교육 소개–부사관(필수)</vt:lpstr>
      <vt:lpstr>보수교육 소개–부사관(필수)</vt:lpstr>
      <vt:lpstr>보수교육 소개–부사관(필수)</vt:lpstr>
      <vt:lpstr>보수 교육 소개-장교(필수)</vt:lpstr>
      <vt:lpstr>보수 교육 소개-장교(필수)</vt:lpstr>
      <vt:lpstr>보수 교육 소개-장교(필수)</vt:lpstr>
      <vt:lpstr>보수교육 소개-장교(필수)</vt:lpstr>
      <vt:lpstr>직무 교육 소개-장교</vt:lpstr>
      <vt:lpstr>선택 직무 교육</vt:lpstr>
      <vt:lpstr>그외 교육</vt:lpstr>
      <vt:lpstr>원불교 군종병 집체교육(예)</vt:lpstr>
      <vt:lpstr>일일상황보고-간부교육</vt:lpstr>
      <vt:lpstr>교육 기간 예</vt:lpstr>
      <vt:lpstr>군교육의 특징</vt:lpstr>
      <vt:lpstr>그린캠프 교육</vt:lpstr>
      <vt:lpstr>예비군 </vt:lpstr>
      <vt:lpstr>F-15K</vt:lpstr>
      <vt:lpstr>F-15K</vt:lpstr>
      <vt:lpstr>조종사 양성 비용</vt:lpstr>
      <vt:lpstr>결 언</vt:lpstr>
      <vt:lpstr>결 언</vt:lpstr>
      <vt:lpstr>감사합니다</vt:lpstr>
    </vt:vector>
  </TitlesOfParts>
  <Company>FINAL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Administrator</dc:creator>
  <cp:lastModifiedBy>LG</cp:lastModifiedBy>
  <cp:revision>31</cp:revision>
  <dcterms:created xsi:type="dcterms:W3CDTF">2011-05-18T09:25:40Z</dcterms:created>
  <dcterms:modified xsi:type="dcterms:W3CDTF">2011-05-25T06:20:12Z</dcterms:modified>
</cp:coreProperties>
</file>