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54"/>
  </p:notesMasterIdLst>
  <p:sldIdLst>
    <p:sldId id="256" r:id="rId2"/>
    <p:sldId id="310" r:id="rId3"/>
    <p:sldId id="287" r:id="rId4"/>
    <p:sldId id="258" r:id="rId5"/>
    <p:sldId id="259" r:id="rId6"/>
    <p:sldId id="260" r:id="rId7"/>
    <p:sldId id="261" r:id="rId8"/>
    <p:sldId id="262" r:id="rId9"/>
    <p:sldId id="296" r:id="rId10"/>
    <p:sldId id="297" r:id="rId11"/>
    <p:sldId id="298" r:id="rId12"/>
    <p:sldId id="263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4" r:id="rId22"/>
    <p:sldId id="275" r:id="rId23"/>
    <p:sldId id="276" r:id="rId24"/>
    <p:sldId id="277" r:id="rId25"/>
    <p:sldId id="279" r:id="rId26"/>
    <p:sldId id="294" r:id="rId27"/>
    <p:sldId id="292" r:id="rId28"/>
    <p:sldId id="281" r:id="rId29"/>
    <p:sldId id="282" r:id="rId30"/>
    <p:sldId id="283" r:id="rId31"/>
    <p:sldId id="284" r:id="rId32"/>
    <p:sldId id="295" r:id="rId33"/>
    <p:sldId id="291" r:id="rId34"/>
    <p:sldId id="311" r:id="rId35"/>
    <p:sldId id="327" r:id="rId36"/>
    <p:sldId id="315" r:id="rId37"/>
    <p:sldId id="316" r:id="rId38"/>
    <p:sldId id="328" r:id="rId39"/>
    <p:sldId id="331" r:id="rId40"/>
    <p:sldId id="332" r:id="rId41"/>
    <p:sldId id="329" r:id="rId42"/>
    <p:sldId id="312" r:id="rId43"/>
    <p:sldId id="313" r:id="rId44"/>
    <p:sldId id="314" r:id="rId45"/>
    <p:sldId id="317" r:id="rId46"/>
    <p:sldId id="330" r:id="rId47"/>
    <p:sldId id="318" r:id="rId48"/>
    <p:sldId id="319" r:id="rId49"/>
    <p:sldId id="320" r:id="rId50"/>
    <p:sldId id="325" r:id="rId51"/>
    <p:sldId id="326" r:id="rId52"/>
    <p:sldId id="309" r:id="rId5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FF9900"/>
    <a:srgbClr val="CCFFFF"/>
    <a:srgbClr val="D3EEF5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344D84-9AFB-497E-A393-DC336BA19D2E}" styleName="보통 스타일 3 - 강조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8339" autoAdjust="0"/>
    <p:restoredTop sz="95275" autoAdjust="0"/>
  </p:normalViewPr>
  <p:slideViewPr>
    <p:cSldViewPr>
      <p:cViewPr varScale="1">
        <p:scale>
          <a:sx n="99" d="100"/>
          <a:sy n="99" d="100"/>
        </p:scale>
        <p:origin x="-3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9" d="100"/>
        <a:sy n="89" d="100"/>
      </p:scale>
      <p:origin x="0" y="226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5"/>
  <c:chart>
    <c:autoTitleDeleted val="1"/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dLbls>
            <c:numFmt formatCode="#,##0.00;[Red]\-#,##0.00" sourceLinked="0"/>
            <c:showVal val="1"/>
          </c:dLbls>
          <c:cat>
            <c:strRef>
              <c:f>Sheet1!$A$2:$A$8</c:f>
              <c:strCache>
                <c:ptCount val="7"/>
                <c:pt idx="0">
                  <c:v>강력한 인사집행</c:v>
                </c:pt>
                <c:pt idx="1">
                  <c:v>개인의견존중</c:v>
                </c:pt>
                <c:pt idx="2">
                  <c:v>탄력적 순환제</c:v>
                </c:pt>
                <c:pt idx="3">
                  <c:v>전문적인 인사위원회 운영</c:v>
                </c:pt>
                <c:pt idx="4">
                  <c:v>교화정책에 따른 인사</c:v>
                </c:pt>
                <c:pt idx="5">
                  <c:v>객관적평가에 따른 인사</c:v>
                </c:pt>
                <c:pt idx="6">
                  <c:v>투명한 인사원칙</c:v>
                </c:pt>
              </c:strCache>
            </c:strRef>
          </c:cat>
          <c:val>
            <c:numRef>
              <c:f>Sheet1!$B$2:$B$8</c:f>
              <c:numCache>
                <c:formatCode>0.00_ </c:formatCode>
                <c:ptCount val="7"/>
                <c:pt idx="0">
                  <c:v>5.9011164274322168</c:v>
                </c:pt>
                <c:pt idx="1">
                  <c:v>9.4098883572567775</c:v>
                </c:pt>
                <c:pt idx="2">
                  <c:v>9.9681020733652463</c:v>
                </c:pt>
                <c:pt idx="3">
                  <c:v>14.752791068580542</c:v>
                </c:pt>
                <c:pt idx="4">
                  <c:v>17.623604465709732</c:v>
                </c:pt>
                <c:pt idx="5">
                  <c:v>20.813397129186637</c:v>
                </c:pt>
                <c:pt idx="6">
                  <c:v>21.5311004784689</c:v>
                </c:pt>
              </c:numCache>
            </c:numRef>
          </c:val>
        </c:ser>
        <c:shape val="box"/>
        <c:axId val="69064192"/>
        <c:axId val="69065728"/>
        <c:axId val="0"/>
      </c:bar3DChart>
      <c:catAx>
        <c:axId val="69064192"/>
        <c:scaling>
          <c:orientation val="minMax"/>
        </c:scaling>
        <c:axPos val="l"/>
        <c:tickLblPos val="nextTo"/>
        <c:txPr>
          <a:bodyPr/>
          <a:lstStyle/>
          <a:p>
            <a:pPr>
              <a:defRPr sz="2400">
                <a:latin typeface="HY견명조" pitchFamily="18" charset="-127"/>
                <a:ea typeface="HY견명조" pitchFamily="18" charset="-127"/>
              </a:defRPr>
            </a:pPr>
            <a:endParaRPr lang="ko-KR"/>
          </a:p>
        </c:txPr>
        <c:crossAx val="69065728"/>
        <c:crosses val="autoZero"/>
        <c:auto val="1"/>
        <c:lblAlgn val="ctr"/>
        <c:lblOffset val="100"/>
      </c:catAx>
      <c:valAx>
        <c:axId val="69065728"/>
        <c:scaling>
          <c:orientation val="minMax"/>
        </c:scaling>
        <c:axPos val="b"/>
        <c:majorGridlines/>
        <c:numFmt formatCode="0.00_ " sourceLinked="1"/>
        <c:tickLblPos val="nextTo"/>
        <c:crossAx val="6906419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ko-K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39"/>
  <c:chart>
    <c:autoTitleDeleted val="1"/>
    <c:view3D>
      <c:rotX val="10"/>
      <c:rotY val="10"/>
      <c:perspective val="0"/>
    </c:view3D>
    <c:plotArea>
      <c:layout/>
      <c:bar3DChart>
        <c:barDir val="bar"/>
        <c:grouping val="stacked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Val val="1"/>
          </c:dLbls>
          <c:cat>
            <c:strRef>
              <c:f>Sheet1!$A$2:$A$6</c:f>
              <c:strCache>
                <c:ptCount val="5"/>
                <c:pt idx="0">
                  <c:v>공정무사</c:v>
                </c:pt>
                <c:pt idx="1">
                  <c:v>임기순환</c:v>
                </c:pt>
                <c:pt idx="2">
                  <c:v>지자본위</c:v>
                </c:pt>
                <c:pt idx="3">
                  <c:v>무아봉공</c:v>
                </c:pt>
                <c:pt idx="4">
                  <c:v>기타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53.2</c:v>
                </c:pt>
                <c:pt idx="1">
                  <c:v>4.8</c:v>
                </c:pt>
                <c:pt idx="2">
                  <c:v>26.8</c:v>
                </c:pt>
                <c:pt idx="3">
                  <c:v>12.6</c:v>
                </c:pt>
                <c:pt idx="4">
                  <c:v>2.5</c:v>
                </c:pt>
              </c:numCache>
            </c:numRef>
          </c:val>
        </c:ser>
        <c:shape val="cylinder"/>
        <c:axId val="71011712"/>
        <c:axId val="71010176"/>
        <c:axId val="0"/>
      </c:bar3DChart>
      <c:valAx>
        <c:axId val="71010176"/>
        <c:scaling>
          <c:orientation val="minMax"/>
        </c:scaling>
        <c:axPos val="b"/>
        <c:majorGridlines/>
        <c:numFmt formatCode="General" sourceLinked="1"/>
        <c:tickLblPos val="nextTo"/>
        <c:crossAx val="71011712"/>
        <c:crosses val="autoZero"/>
        <c:crossBetween val="between"/>
      </c:valAx>
      <c:catAx>
        <c:axId val="71011712"/>
        <c:scaling>
          <c:orientation val="minMax"/>
        </c:scaling>
        <c:axPos val="l"/>
        <c:tickLblPos val="nextTo"/>
        <c:txPr>
          <a:bodyPr/>
          <a:lstStyle/>
          <a:p>
            <a:pPr>
              <a:defRPr sz="3200">
                <a:latin typeface="HY견명조" pitchFamily="18" charset="-127"/>
                <a:ea typeface="HY견명조" pitchFamily="18" charset="-127"/>
              </a:defRPr>
            </a:pPr>
            <a:endParaRPr lang="ko-KR"/>
          </a:p>
        </c:txPr>
        <c:crossAx val="71010176"/>
        <c:crosses val="autoZero"/>
        <c:auto val="1"/>
        <c:lblAlgn val="ctr"/>
        <c:lblOffset val="100"/>
      </c:catAx>
    </c:plotArea>
    <c:plotVisOnly val="1"/>
  </c:chart>
  <c:txPr>
    <a:bodyPr/>
    <a:lstStyle/>
    <a:p>
      <a:pPr>
        <a:defRPr sz="1800"/>
      </a:pPr>
      <a:endParaRPr lang="ko-K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6"/>
  <c:chart>
    <c:autoTitleDeleted val="1"/>
    <c:view3D>
      <c:rotX val="30"/>
      <c:rotY val="110"/>
      <c:perspective val="0"/>
    </c:view3D>
    <c:plotArea>
      <c:layout>
        <c:manualLayout>
          <c:layoutTarget val="inner"/>
          <c:xMode val="edge"/>
          <c:yMode val="edge"/>
          <c:x val="2.3447580549167488E-2"/>
          <c:y val="5.9997831524371693E-2"/>
          <c:w val="0.84104938271604934"/>
          <c:h val="0.81326754400500867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dPt>
            <c:idx val="3"/>
            <c:explosion val="8"/>
          </c:dPt>
          <c:dPt>
            <c:idx val="4"/>
            <c:explosion val="10"/>
          </c:dPt>
          <c:dLbls>
            <c:dLbl>
              <c:idx val="0"/>
              <c:layout>
                <c:manualLayout>
                  <c:x val="9.7617211120476204E-3"/>
                  <c:y val="4.6226047084991284E-2"/>
                </c:manualLayout>
              </c:layout>
              <c:showVal val="1"/>
              <c:showCatName val="1"/>
            </c:dLbl>
            <c:dLbl>
              <c:idx val="1"/>
              <c:layout>
                <c:manualLayout>
                  <c:x val="-6.8537854656782221E-2"/>
                  <c:y val="0.12291406983198642"/>
                </c:manualLayout>
              </c:layout>
              <c:showVal val="1"/>
              <c:showCatName val="1"/>
            </c:dLbl>
            <c:dLbl>
              <c:idx val="2"/>
              <c:layout>
                <c:manualLayout>
                  <c:x val="-0.13778906997671728"/>
                  <c:y val="-0.21251179010413032"/>
                </c:manualLayout>
              </c:layout>
              <c:spPr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c:spPr>
              <c:txPr>
                <a:bodyPr/>
                <a:lstStyle/>
                <a:p>
                  <a:pPr>
                    <a:defRPr sz="2000" b="1" cap="all" spc="0">
                      <a:ln w="9000" cmpd="sng">
                        <a:noFill/>
                        <a:prstDash val="solid"/>
                      </a:ln>
                      <a:solidFill>
                        <a:schemeClr val="bg1"/>
                      </a:solidFill>
                      <a:effectLst>
                        <a:glow rad="228600">
                          <a:schemeClr val="bg2">
                            <a:lumMod val="10000"/>
                            <a:alpha val="40000"/>
                          </a:schemeClr>
                        </a:glow>
                        <a:reflection blurRad="12700" stA="28000" endPos="45000" dist="1000" dir="5400000" sy="-100000" algn="bl" rotWithShape="0"/>
                      </a:effectLst>
                    </a:defRPr>
                  </a:pPr>
                  <a:endParaRPr lang="ko-KR"/>
                </a:p>
              </c:txPr>
              <c:showVal val="1"/>
              <c:showCatName val="1"/>
            </c:dLbl>
            <c:dLbl>
              <c:idx val="3"/>
              <c:spPr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c:spPr>
              <c:txPr>
                <a:bodyPr/>
                <a:lstStyle/>
                <a:p>
                  <a:pPr>
                    <a:defRPr sz="2000" b="1" cap="all" spc="0">
                      <a:ln w="9000" cmpd="sng">
                        <a:noFill/>
                        <a:prstDash val="solid"/>
                      </a:ln>
                      <a:solidFill>
                        <a:schemeClr val="bg1"/>
                      </a:solidFill>
                      <a:effectLst>
                        <a:glow rad="228600">
                          <a:schemeClr val="bg2">
                            <a:lumMod val="10000"/>
                            <a:alpha val="40000"/>
                          </a:schemeClr>
                        </a:glow>
                        <a:reflection blurRad="12700" stA="28000" endPos="45000" dist="1000" dir="5400000" sy="-100000" algn="bl" rotWithShape="0"/>
                      </a:effectLst>
                    </a:defRPr>
                  </a:pPr>
                  <a:endParaRPr lang="ko-KR"/>
                </a:p>
              </c:txPr>
            </c:dLbl>
            <c:dLbl>
              <c:idx val="4"/>
              <c:spPr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c:spPr>
              <c:txPr>
                <a:bodyPr/>
                <a:lstStyle/>
                <a:p>
                  <a:pPr>
                    <a:defRPr sz="2000" b="1" cap="all" spc="0">
                      <a:ln w="9000" cmpd="sng">
                        <a:noFill/>
                        <a:prstDash val="solid"/>
                      </a:ln>
                      <a:solidFill>
                        <a:schemeClr val="bg1"/>
                      </a:solidFill>
                      <a:effectLst>
                        <a:glow rad="228600">
                          <a:schemeClr val="bg2">
                            <a:lumMod val="10000"/>
                            <a:alpha val="40000"/>
                          </a:schemeClr>
                        </a:glow>
                        <a:reflection blurRad="12700" stA="28000" endPos="45000" dist="1000" dir="5400000" sy="-100000" algn="bl" rotWithShape="0"/>
                      </a:effectLst>
                    </a:defRPr>
                  </a:pPr>
                  <a:endParaRPr lang="ko-KR"/>
                </a:p>
              </c:txPr>
            </c:dLbl>
            <c:spPr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c:spPr>
            <c:txPr>
              <a:bodyPr/>
              <a:lstStyle/>
              <a:p>
                <a:pPr>
                  <a:defRPr sz="2000" b="1" cap="all" spc="0">
                    <a:ln w="9000" cmpd="sng">
                      <a:noFill/>
                      <a:prstDash val="solid"/>
                    </a:ln>
                    <a:solidFill>
                      <a:schemeClr val="tx1"/>
                    </a:solidFill>
                    <a:effectLst>
                      <a:glow rad="228600">
                        <a:srgbClr val="FFFF00">
                          <a:alpha val="40000"/>
                        </a:srgbClr>
                      </a:glow>
                      <a:reflection blurRad="12700" stA="28000" endPos="45000" dist="1000" dir="5400000" sy="-100000" algn="bl" rotWithShape="0"/>
                    </a:effectLst>
                  </a:defRPr>
                </a:pPr>
                <a:endParaRPr lang="ko-KR"/>
              </a:p>
            </c:txPr>
            <c:showVal val="1"/>
            <c:showCatName val="1"/>
            <c:showLeaderLines val="1"/>
          </c:dLbls>
          <c:cat>
            <c:strRef>
              <c:f>Sheet1!$A$2:$A$6</c:f>
              <c:strCache>
                <c:ptCount val="5"/>
                <c:pt idx="0">
                  <c:v>전혀 그렇지 않다</c:v>
                </c:pt>
                <c:pt idx="1">
                  <c:v>그렇지 않다</c:v>
                </c:pt>
                <c:pt idx="2">
                  <c:v>보통이다</c:v>
                </c:pt>
                <c:pt idx="3">
                  <c:v>그렇다</c:v>
                </c:pt>
                <c:pt idx="4">
                  <c:v>아주 그렇다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2.4</c:v>
                </c:pt>
                <c:pt idx="1">
                  <c:v>5.3</c:v>
                </c:pt>
                <c:pt idx="2">
                  <c:v>9.3000000000000007</c:v>
                </c:pt>
                <c:pt idx="3">
                  <c:v>42.8</c:v>
                </c:pt>
                <c:pt idx="4">
                  <c:v>39.800000000000004</c:v>
                </c:pt>
              </c:numCache>
            </c:numRef>
          </c:val>
        </c:ser>
      </c:pie3DChart>
    </c:plotArea>
    <c:plotVisOnly val="1"/>
  </c:chart>
  <c:txPr>
    <a:bodyPr/>
    <a:lstStyle/>
    <a:p>
      <a:pPr>
        <a:defRPr sz="1800"/>
      </a:pPr>
      <a:endParaRPr lang="ko-KR"/>
    </a:p>
  </c:txPr>
  <c:externalData r:id="rId1"/>
</c:chartSpace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4FCEF0-C583-4E0E-A0C4-E6FB469DA18A}" type="doc">
      <dgm:prSet loTypeId="urn:microsoft.com/office/officeart/2005/8/layout/cycle2" loCatId="cycle" qsTypeId="urn:microsoft.com/office/officeart/2005/8/quickstyle/3d9" qsCatId="3D" csTypeId="urn:microsoft.com/office/officeart/2005/8/colors/colorful3" csCatId="colorful" phldr="1"/>
      <dgm:spPr>
        <a:scene3d>
          <a:camera prst="perspectiveRelaxed">
            <a:rot lat="20883096" lon="20436907" rev="471506"/>
          </a:camera>
          <a:lightRig rig="soft" dir="t"/>
          <a:backdrop>
            <a:anchor x="0" y="0" z="-210000"/>
            <a:norm dx="0" dy="0" dz="914400"/>
            <a:up dx="0" dy="914400" dz="0"/>
          </a:backdrop>
        </a:scene3d>
      </dgm:spPr>
    </dgm:pt>
    <dgm:pt modelId="{1A30717D-8EBA-468A-95D8-65A1610DB705}">
      <dgm:prSet phldrT="[텍스트]" custT="1"/>
      <dgm:spPr/>
      <dgm:t>
        <a:bodyPr/>
        <a:lstStyle/>
        <a:p>
          <a:pPr latinLnBrk="1">
            <a:lnSpc>
              <a:spcPct val="100000"/>
            </a:lnSpc>
            <a:spcAft>
              <a:spcPts val="0"/>
            </a:spcAft>
          </a:pPr>
          <a:r>
            <a:rPr lang="ko-KR" altLang="en-US" sz="4800" dirty="0" smtClean="0">
              <a:latin typeface="HY견고딕" pitchFamily="18" charset="-127"/>
              <a:ea typeface="HY견고딕" pitchFamily="18" charset="-127"/>
            </a:rPr>
            <a:t>교당</a:t>
          </a:r>
          <a:endParaRPr lang="en-US" altLang="ko-KR" sz="4800" dirty="0" smtClean="0">
            <a:latin typeface="HY견고딕" pitchFamily="18" charset="-127"/>
            <a:ea typeface="HY견고딕" pitchFamily="18" charset="-127"/>
          </a:endParaRPr>
        </a:p>
        <a:p>
          <a:pPr latinLnBrk="1">
            <a:lnSpc>
              <a:spcPct val="100000"/>
            </a:lnSpc>
            <a:spcAft>
              <a:spcPts val="0"/>
            </a:spcAft>
          </a:pPr>
          <a:r>
            <a:rPr lang="ko-KR" altLang="en-US" sz="4800" dirty="0" smtClean="0">
              <a:latin typeface="HY견고딕" pitchFamily="18" charset="-127"/>
              <a:ea typeface="HY견고딕" pitchFamily="18" charset="-127"/>
            </a:rPr>
            <a:t>기관</a:t>
          </a:r>
          <a:endParaRPr lang="ko-KR" altLang="en-US" sz="4800" dirty="0">
            <a:latin typeface="HY견고딕" pitchFamily="18" charset="-127"/>
            <a:ea typeface="HY견고딕" pitchFamily="18" charset="-127"/>
          </a:endParaRPr>
        </a:p>
      </dgm:t>
    </dgm:pt>
    <dgm:pt modelId="{0E28C245-FBF5-4ED5-97A8-C323FE05F2B1}" type="parTrans" cxnId="{103F7D45-4092-4ACC-83D2-0497BDCF92E6}">
      <dgm:prSet/>
      <dgm:spPr/>
      <dgm:t>
        <a:bodyPr/>
        <a:lstStyle/>
        <a:p>
          <a:pPr latinLnBrk="1">
            <a:lnSpc>
              <a:spcPct val="100000"/>
            </a:lnSpc>
          </a:pPr>
          <a:endParaRPr lang="ko-KR" altLang="en-US" sz="2400"/>
        </a:p>
      </dgm:t>
    </dgm:pt>
    <dgm:pt modelId="{CE981FBA-1B9F-4479-B87E-8EAA51A93541}" type="sibTrans" cxnId="{103F7D45-4092-4ACC-83D2-0497BDCF92E6}">
      <dgm:prSet/>
      <dgm:spPr/>
      <dgm:t>
        <a:bodyPr/>
        <a:lstStyle/>
        <a:p>
          <a:pPr latinLnBrk="1">
            <a:lnSpc>
              <a:spcPct val="100000"/>
            </a:lnSpc>
          </a:pPr>
          <a:endParaRPr lang="ko-KR" altLang="en-US" sz="2400"/>
        </a:p>
      </dgm:t>
    </dgm:pt>
    <dgm:pt modelId="{DB26AA74-79AB-40EF-ACC6-31490A13AF89}">
      <dgm:prSet phldrT="[텍스트]" custT="1"/>
      <dgm:spPr/>
      <dgm:t>
        <a:bodyPr/>
        <a:lstStyle/>
        <a:p>
          <a:pPr latinLnBrk="1">
            <a:lnSpc>
              <a:spcPct val="100000"/>
            </a:lnSpc>
            <a:spcAft>
              <a:spcPts val="0"/>
            </a:spcAft>
          </a:pPr>
          <a:r>
            <a:rPr lang="ko-KR" altLang="en-US" sz="4800" dirty="0" smtClean="0">
              <a:latin typeface="HY견고딕" pitchFamily="18" charset="-127"/>
              <a:ea typeface="HY견고딕" pitchFamily="18" charset="-127"/>
            </a:rPr>
            <a:t>역량</a:t>
          </a:r>
          <a:endParaRPr lang="en-US" altLang="ko-KR" sz="4800" dirty="0" smtClean="0">
            <a:latin typeface="HY견고딕" pitchFamily="18" charset="-127"/>
            <a:ea typeface="HY견고딕" pitchFamily="18" charset="-127"/>
          </a:endParaRPr>
        </a:p>
        <a:p>
          <a:pPr latinLnBrk="1">
            <a:lnSpc>
              <a:spcPct val="100000"/>
            </a:lnSpc>
            <a:spcAft>
              <a:spcPts val="0"/>
            </a:spcAft>
          </a:pPr>
          <a:r>
            <a:rPr lang="ko-KR" altLang="en-US" sz="4800" dirty="0" smtClean="0">
              <a:latin typeface="HY견고딕" pitchFamily="18" charset="-127"/>
              <a:ea typeface="HY견고딕" pitchFamily="18" charset="-127"/>
            </a:rPr>
            <a:t>개발</a:t>
          </a:r>
          <a:endParaRPr lang="ko-KR" altLang="en-US" sz="4800" dirty="0">
            <a:latin typeface="HY견고딕" pitchFamily="18" charset="-127"/>
            <a:ea typeface="HY견고딕" pitchFamily="18" charset="-127"/>
          </a:endParaRPr>
        </a:p>
      </dgm:t>
    </dgm:pt>
    <dgm:pt modelId="{634F5E8D-5F8A-4184-8B42-981A70F28C1F}" type="parTrans" cxnId="{8A37AD08-7C98-4256-A6BB-71DF8B5AB757}">
      <dgm:prSet/>
      <dgm:spPr/>
      <dgm:t>
        <a:bodyPr/>
        <a:lstStyle/>
        <a:p>
          <a:pPr latinLnBrk="1">
            <a:lnSpc>
              <a:spcPct val="100000"/>
            </a:lnSpc>
          </a:pPr>
          <a:endParaRPr lang="ko-KR" altLang="en-US" sz="2400"/>
        </a:p>
      </dgm:t>
    </dgm:pt>
    <dgm:pt modelId="{5BC74AF6-1CE3-4844-B4BA-07D0461E970F}" type="sibTrans" cxnId="{8A37AD08-7C98-4256-A6BB-71DF8B5AB757}">
      <dgm:prSet/>
      <dgm:spPr/>
      <dgm:t>
        <a:bodyPr/>
        <a:lstStyle/>
        <a:p>
          <a:pPr latinLnBrk="1">
            <a:lnSpc>
              <a:spcPct val="100000"/>
            </a:lnSpc>
          </a:pPr>
          <a:endParaRPr lang="ko-KR" altLang="en-US" sz="2400"/>
        </a:p>
      </dgm:t>
    </dgm:pt>
    <dgm:pt modelId="{A6705187-91C3-436C-BD05-14CC7E0F6C4E}">
      <dgm:prSet phldrT="[텍스트]" custT="1"/>
      <dgm:spPr/>
      <dgm:t>
        <a:bodyPr/>
        <a:lstStyle/>
        <a:p>
          <a:pPr latinLnBrk="1">
            <a:lnSpc>
              <a:spcPct val="100000"/>
            </a:lnSpc>
            <a:spcAft>
              <a:spcPts val="0"/>
            </a:spcAft>
          </a:pPr>
          <a:r>
            <a:rPr lang="ko-KR" altLang="en-US" sz="4800" dirty="0" smtClean="0">
              <a:latin typeface="HY견고딕" pitchFamily="18" charset="-127"/>
              <a:ea typeface="HY견고딕" pitchFamily="18" charset="-127"/>
            </a:rPr>
            <a:t>인사제도</a:t>
          </a:r>
          <a:endParaRPr lang="ko-KR" altLang="en-US" sz="4800" dirty="0">
            <a:latin typeface="HY견고딕" pitchFamily="18" charset="-127"/>
            <a:ea typeface="HY견고딕" pitchFamily="18" charset="-127"/>
          </a:endParaRPr>
        </a:p>
      </dgm:t>
    </dgm:pt>
    <dgm:pt modelId="{FF1D534D-B314-413C-86C4-82D552C0D06F}" type="parTrans" cxnId="{6810748A-3861-4A0B-8872-DAC31EA735E1}">
      <dgm:prSet/>
      <dgm:spPr/>
      <dgm:t>
        <a:bodyPr/>
        <a:lstStyle/>
        <a:p>
          <a:pPr latinLnBrk="1">
            <a:lnSpc>
              <a:spcPct val="100000"/>
            </a:lnSpc>
          </a:pPr>
          <a:endParaRPr lang="ko-KR" altLang="en-US" sz="2400"/>
        </a:p>
      </dgm:t>
    </dgm:pt>
    <dgm:pt modelId="{44E83931-3C6D-4173-AD9D-A601483EB51F}" type="sibTrans" cxnId="{6810748A-3861-4A0B-8872-DAC31EA735E1}">
      <dgm:prSet/>
      <dgm:spPr/>
      <dgm:t>
        <a:bodyPr/>
        <a:lstStyle/>
        <a:p>
          <a:pPr latinLnBrk="1">
            <a:lnSpc>
              <a:spcPct val="100000"/>
            </a:lnSpc>
          </a:pPr>
          <a:endParaRPr lang="ko-KR" altLang="en-US" sz="2400"/>
        </a:p>
      </dgm:t>
    </dgm:pt>
    <dgm:pt modelId="{C6E97956-60CE-43A0-83D2-ED36D4BC0B13}" type="pres">
      <dgm:prSet presAssocID="{8E4FCEF0-C583-4E0E-A0C4-E6FB469DA18A}" presName="cycle" presStyleCnt="0">
        <dgm:presLayoutVars>
          <dgm:dir/>
          <dgm:resizeHandles val="exact"/>
        </dgm:presLayoutVars>
      </dgm:prSet>
      <dgm:spPr/>
    </dgm:pt>
    <dgm:pt modelId="{312D80C4-CC67-4ED8-ADEC-209205E2E4B7}" type="pres">
      <dgm:prSet presAssocID="{1A30717D-8EBA-468A-95D8-65A1610DB705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66AFFA5-F60B-45FD-BADC-EE772649B313}" type="pres">
      <dgm:prSet presAssocID="{CE981FBA-1B9F-4479-B87E-8EAA51A93541}" presName="sibTrans" presStyleLbl="sibTrans2D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B786F8C9-6B28-4C92-B6E6-EB3138A648FD}" type="pres">
      <dgm:prSet presAssocID="{CE981FBA-1B9F-4479-B87E-8EAA51A93541}" presName="connectorText" presStyleLbl="sibTrans2D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F160B7AE-4584-4A5C-9544-ED02404226BC}" type="pres">
      <dgm:prSet presAssocID="{DB26AA74-79AB-40EF-ACC6-31490A13AF8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857C7D6-E2CC-4902-A8E8-1C09BD15FBF9}" type="pres">
      <dgm:prSet presAssocID="{5BC74AF6-1CE3-4844-B4BA-07D0461E970F}" presName="sibTrans" presStyleLbl="sibTrans2D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3C62DCD2-AA90-445F-88F2-103C817069D7}" type="pres">
      <dgm:prSet presAssocID="{5BC74AF6-1CE3-4844-B4BA-07D0461E970F}" presName="connectorText" presStyleLbl="sibTrans2D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7E69619A-455F-4AE7-A41A-131A5B13370F}" type="pres">
      <dgm:prSet presAssocID="{A6705187-91C3-436C-BD05-14CC7E0F6C4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A9BF82C-9F12-4F5C-A48B-84B041D22F98}" type="pres">
      <dgm:prSet presAssocID="{44E83931-3C6D-4173-AD9D-A601483EB51F}" presName="sibTrans" presStyleLbl="sibTrans2D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28F9A84C-4D73-4BF9-91FC-C99BFCCF1A70}" type="pres">
      <dgm:prSet presAssocID="{44E83931-3C6D-4173-AD9D-A601483EB51F}" presName="connectorText" presStyleLbl="sibTrans2D1" presStyleIdx="2" presStyleCnt="3"/>
      <dgm:spPr/>
      <dgm:t>
        <a:bodyPr/>
        <a:lstStyle/>
        <a:p>
          <a:pPr latinLnBrk="1"/>
          <a:endParaRPr lang="ko-KR" altLang="en-US"/>
        </a:p>
      </dgm:t>
    </dgm:pt>
  </dgm:ptLst>
  <dgm:cxnLst>
    <dgm:cxn modelId="{7CAAE4BC-3951-480E-9429-3EB6794B57CB}" type="presOf" srcId="{CE981FBA-1B9F-4479-B87E-8EAA51A93541}" destId="{366AFFA5-F60B-45FD-BADC-EE772649B313}" srcOrd="0" destOrd="0" presId="urn:microsoft.com/office/officeart/2005/8/layout/cycle2"/>
    <dgm:cxn modelId="{D8D0D8FE-8D05-49D6-A4F3-4CDA124A87D8}" type="presOf" srcId="{44E83931-3C6D-4173-AD9D-A601483EB51F}" destId="{2A9BF82C-9F12-4F5C-A48B-84B041D22F98}" srcOrd="0" destOrd="0" presId="urn:microsoft.com/office/officeart/2005/8/layout/cycle2"/>
    <dgm:cxn modelId="{9292AD5E-5437-47A9-B483-0C756D1174E6}" type="presOf" srcId="{44E83931-3C6D-4173-AD9D-A601483EB51F}" destId="{28F9A84C-4D73-4BF9-91FC-C99BFCCF1A70}" srcOrd="1" destOrd="0" presId="urn:microsoft.com/office/officeart/2005/8/layout/cycle2"/>
    <dgm:cxn modelId="{60213D10-3291-401C-81F0-011F08535853}" type="presOf" srcId="{1A30717D-8EBA-468A-95D8-65A1610DB705}" destId="{312D80C4-CC67-4ED8-ADEC-209205E2E4B7}" srcOrd="0" destOrd="0" presId="urn:microsoft.com/office/officeart/2005/8/layout/cycle2"/>
    <dgm:cxn modelId="{44D2F1E4-7CE8-4874-94EE-95F0ACAB49BD}" type="presOf" srcId="{DB26AA74-79AB-40EF-ACC6-31490A13AF89}" destId="{F160B7AE-4584-4A5C-9544-ED02404226BC}" srcOrd="0" destOrd="0" presId="urn:microsoft.com/office/officeart/2005/8/layout/cycle2"/>
    <dgm:cxn modelId="{8A37AD08-7C98-4256-A6BB-71DF8B5AB757}" srcId="{8E4FCEF0-C583-4E0E-A0C4-E6FB469DA18A}" destId="{DB26AA74-79AB-40EF-ACC6-31490A13AF89}" srcOrd="1" destOrd="0" parTransId="{634F5E8D-5F8A-4184-8B42-981A70F28C1F}" sibTransId="{5BC74AF6-1CE3-4844-B4BA-07D0461E970F}"/>
    <dgm:cxn modelId="{6810748A-3861-4A0B-8872-DAC31EA735E1}" srcId="{8E4FCEF0-C583-4E0E-A0C4-E6FB469DA18A}" destId="{A6705187-91C3-436C-BD05-14CC7E0F6C4E}" srcOrd="2" destOrd="0" parTransId="{FF1D534D-B314-413C-86C4-82D552C0D06F}" sibTransId="{44E83931-3C6D-4173-AD9D-A601483EB51F}"/>
    <dgm:cxn modelId="{D1CBDF99-53C4-4D15-8349-DBC844622C21}" type="presOf" srcId="{5BC74AF6-1CE3-4844-B4BA-07D0461E970F}" destId="{3C62DCD2-AA90-445F-88F2-103C817069D7}" srcOrd="1" destOrd="0" presId="urn:microsoft.com/office/officeart/2005/8/layout/cycle2"/>
    <dgm:cxn modelId="{FDE1BA90-E6A2-4513-9F77-745A77624D17}" type="presOf" srcId="{CE981FBA-1B9F-4479-B87E-8EAA51A93541}" destId="{B786F8C9-6B28-4C92-B6E6-EB3138A648FD}" srcOrd="1" destOrd="0" presId="urn:microsoft.com/office/officeart/2005/8/layout/cycle2"/>
    <dgm:cxn modelId="{2D2A935F-DFD7-4AE7-9826-D618FCF0392D}" type="presOf" srcId="{5BC74AF6-1CE3-4844-B4BA-07D0461E970F}" destId="{2857C7D6-E2CC-4902-A8E8-1C09BD15FBF9}" srcOrd="0" destOrd="0" presId="urn:microsoft.com/office/officeart/2005/8/layout/cycle2"/>
    <dgm:cxn modelId="{103F7D45-4092-4ACC-83D2-0497BDCF92E6}" srcId="{8E4FCEF0-C583-4E0E-A0C4-E6FB469DA18A}" destId="{1A30717D-8EBA-468A-95D8-65A1610DB705}" srcOrd="0" destOrd="0" parTransId="{0E28C245-FBF5-4ED5-97A8-C323FE05F2B1}" sibTransId="{CE981FBA-1B9F-4479-B87E-8EAA51A93541}"/>
    <dgm:cxn modelId="{D9B399FE-9408-4213-B632-49075DBE51AE}" type="presOf" srcId="{A6705187-91C3-436C-BD05-14CC7E0F6C4E}" destId="{7E69619A-455F-4AE7-A41A-131A5B13370F}" srcOrd="0" destOrd="0" presId="urn:microsoft.com/office/officeart/2005/8/layout/cycle2"/>
    <dgm:cxn modelId="{D14857E6-083D-418C-9FED-91015B7B2998}" type="presOf" srcId="{8E4FCEF0-C583-4E0E-A0C4-E6FB469DA18A}" destId="{C6E97956-60CE-43A0-83D2-ED36D4BC0B13}" srcOrd="0" destOrd="0" presId="urn:microsoft.com/office/officeart/2005/8/layout/cycle2"/>
    <dgm:cxn modelId="{9E5A07B4-44A8-4588-A84B-ABA62D3359C1}" type="presParOf" srcId="{C6E97956-60CE-43A0-83D2-ED36D4BC0B13}" destId="{312D80C4-CC67-4ED8-ADEC-209205E2E4B7}" srcOrd="0" destOrd="0" presId="urn:microsoft.com/office/officeart/2005/8/layout/cycle2"/>
    <dgm:cxn modelId="{BD442A55-9478-4975-81AC-9F3F18B80CC3}" type="presParOf" srcId="{C6E97956-60CE-43A0-83D2-ED36D4BC0B13}" destId="{366AFFA5-F60B-45FD-BADC-EE772649B313}" srcOrd="1" destOrd="0" presId="urn:microsoft.com/office/officeart/2005/8/layout/cycle2"/>
    <dgm:cxn modelId="{4CFBFB28-1878-43B8-A19B-0CF640ADC012}" type="presParOf" srcId="{366AFFA5-F60B-45FD-BADC-EE772649B313}" destId="{B786F8C9-6B28-4C92-B6E6-EB3138A648FD}" srcOrd="0" destOrd="0" presId="urn:microsoft.com/office/officeart/2005/8/layout/cycle2"/>
    <dgm:cxn modelId="{676EAE28-695F-4EB5-A6EC-29936512F922}" type="presParOf" srcId="{C6E97956-60CE-43A0-83D2-ED36D4BC0B13}" destId="{F160B7AE-4584-4A5C-9544-ED02404226BC}" srcOrd="2" destOrd="0" presId="urn:microsoft.com/office/officeart/2005/8/layout/cycle2"/>
    <dgm:cxn modelId="{5B0A183F-4AAF-4447-A22B-211F91E7D15E}" type="presParOf" srcId="{C6E97956-60CE-43A0-83D2-ED36D4BC0B13}" destId="{2857C7D6-E2CC-4902-A8E8-1C09BD15FBF9}" srcOrd="3" destOrd="0" presId="urn:microsoft.com/office/officeart/2005/8/layout/cycle2"/>
    <dgm:cxn modelId="{4018521A-E8A1-4139-939B-268474272BE2}" type="presParOf" srcId="{2857C7D6-E2CC-4902-A8E8-1C09BD15FBF9}" destId="{3C62DCD2-AA90-445F-88F2-103C817069D7}" srcOrd="0" destOrd="0" presId="urn:microsoft.com/office/officeart/2005/8/layout/cycle2"/>
    <dgm:cxn modelId="{6EDF901E-5D9E-4A8A-BB82-74F5430E1178}" type="presParOf" srcId="{C6E97956-60CE-43A0-83D2-ED36D4BC0B13}" destId="{7E69619A-455F-4AE7-A41A-131A5B13370F}" srcOrd="4" destOrd="0" presId="urn:microsoft.com/office/officeart/2005/8/layout/cycle2"/>
    <dgm:cxn modelId="{52249400-13B3-4CCB-98C3-C7FC18F985E2}" type="presParOf" srcId="{C6E97956-60CE-43A0-83D2-ED36D4BC0B13}" destId="{2A9BF82C-9F12-4F5C-A48B-84B041D22F98}" srcOrd="5" destOrd="0" presId="urn:microsoft.com/office/officeart/2005/8/layout/cycle2"/>
    <dgm:cxn modelId="{998BDFD8-B327-4306-967E-129F8B45FB12}" type="presParOf" srcId="{2A9BF82C-9F12-4F5C-A48B-84B041D22F98}" destId="{28F9A84C-4D73-4BF9-91FC-C99BFCCF1A70}" srcOrd="0" destOrd="0" presId="urn:microsoft.com/office/officeart/2005/8/layout/cycle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BCED57A-2BA8-43D9-A00B-0E7D586157AC}" type="doc">
      <dgm:prSet loTypeId="urn:microsoft.com/office/officeart/2005/8/layout/vList4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6D5A9ED2-523C-43B1-B795-21BD495227E0}">
      <dgm:prSet phldrT="[텍스트]"/>
      <dgm:spPr/>
      <dgm:t>
        <a:bodyPr/>
        <a:lstStyle/>
        <a:p>
          <a:pPr latinLnBrk="1"/>
          <a:r>
            <a:rPr lang="ko-KR" altLang="en-US" dirty="0" smtClean="0"/>
            <a:t>인사이동</a:t>
          </a:r>
          <a:endParaRPr lang="ko-KR" altLang="en-US" dirty="0"/>
        </a:p>
      </dgm:t>
    </dgm:pt>
    <dgm:pt modelId="{169E2D22-4A46-4E4B-AF3E-4B39990AF2C9}" type="parTrans" cxnId="{41680845-9604-4848-BF0E-C2470D063012}">
      <dgm:prSet/>
      <dgm:spPr/>
      <dgm:t>
        <a:bodyPr/>
        <a:lstStyle/>
        <a:p>
          <a:pPr latinLnBrk="1"/>
          <a:endParaRPr lang="ko-KR" altLang="en-US"/>
        </a:p>
      </dgm:t>
    </dgm:pt>
    <dgm:pt modelId="{75E6AB9E-51DE-4FD5-AECE-3230B02689CC}" type="sibTrans" cxnId="{41680845-9604-4848-BF0E-C2470D063012}">
      <dgm:prSet/>
      <dgm:spPr/>
      <dgm:t>
        <a:bodyPr/>
        <a:lstStyle/>
        <a:p>
          <a:pPr latinLnBrk="1"/>
          <a:endParaRPr lang="ko-KR" altLang="en-US"/>
        </a:p>
      </dgm:t>
    </dgm:pt>
    <dgm:pt modelId="{980CA160-0BCC-4307-9095-ECCC498E733C}">
      <dgm:prSet phldrT="[텍스트]"/>
      <dgm:spPr/>
      <dgm:t>
        <a:bodyPr/>
        <a:lstStyle/>
        <a:p>
          <a:pPr latinLnBrk="1"/>
          <a:r>
            <a:rPr lang="ko-KR" altLang="en-US" dirty="0" smtClean="0"/>
            <a:t>급수자격심사</a:t>
          </a:r>
          <a:endParaRPr lang="ko-KR" altLang="en-US" dirty="0"/>
        </a:p>
      </dgm:t>
    </dgm:pt>
    <dgm:pt modelId="{18C612C3-19CE-4EDC-A98B-983F5ED98CEF}" type="parTrans" cxnId="{405D15E4-846E-47B2-BC05-980B5A3A20E5}">
      <dgm:prSet/>
      <dgm:spPr/>
      <dgm:t>
        <a:bodyPr/>
        <a:lstStyle/>
        <a:p>
          <a:pPr latinLnBrk="1"/>
          <a:endParaRPr lang="ko-KR" altLang="en-US"/>
        </a:p>
      </dgm:t>
    </dgm:pt>
    <dgm:pt modelId="{78296341-8182-4DFA-9E11-A35F9FCACA62}" type="sibTrans" cxnId="{405D15E4-846E-47B2-BC05-980B5A3A20E5}">
      <dgm:prSet/>
      <dgm:spPr/>
      <dgm:t>
        <a:bodyPr/>
        <a:lstStyle/>
        <a:p>
          <a:pPr latinLnBrk="1"/>
          <a:endParaRPr lang="ko-KR" altLang="en-US"/>
        </a:p>
      </dgm:t>
    </dgm:pt>
    <dgm:pt modelId="{400482D5-8795-4D52-9730-9F13DA4D6208}">
      <dgm:prSet phldrT="[텍스트]"/>
      <dgm:spPr/>
      <dgm:t>
        <a:bodyPr/>
        <a:lstStyle/>
        <a:p>
          <a:pPr latinLnBrk="1"/>
          <a:r>
            <a:rPr lang="ko-KR" altLang="en-US" dirty="0" smtClean="0"/>
            <a:t>사업성적</a:t>
          </a:r>
          <a:endParaRPr lang="ko-KR" altLang="en-US" dirty="0"/>
        </a:p>
      </dgm:t>
    </dgm:pt>
    <dgm:pt modelId="{77C2D120-40E1-46BC-9B20-6EFA9FE1DB76}" type="parTrans" cxnId="{C95D1AFA-8590-460B-BFE7-7E1F3971E071}">
      <dgm:prSet/>
      <dgm:spPr/>
      <dgm:t>
        <a:bodyPr/>
        <a:lstStyle/>
        <a:p>
          <a:pPr latinLnBrk="1"/>
          <a:endParaRPr lang="ko-KR" altLang="en-US"/>
        </a:p>
      </dgm:t>
    </dgm:pt>
    <dgm:pt modelId="{FFF90ED3-1E7F-4321-BBFC-6E3BE9923D35}" type="sibTrans" cxnId="{C95D1AFA-8590-460B-BFE7-7E1F3971E071}">
      <dgm:prSet/>
      <dgm:spPr/>
      <dgm:t>
        <a:bodyPr/>
        <a:lstStyle/>
        <a:p>
          <a:pPr latinLnBrk="1"/>
          <a:endParaRPr lang="ko-KR" altLang="en-US"/>
        </a:p>
      </dgm:t>
    </dgm:pt>
    <dgm:pt modelId="{AD1B75F6-D5FC-4C34-9D7A-E1CC320B7014}">
      <dgm:prSet phldrT="[텍스트]"/>
      <dgm:spPr/>
      <dgm:t>
        <a:bodyPr/>
        <a:lstStyle/>
        <a:p>
          <a:pPr latinLnBrk="1"/>
          <a:r>
            <a:rPr lang="ko-KR" altLang="en-US" dirty="0" smtClean="0"/>
            <a:t>역량개발영역제시</a:t>
          </a:r>
          <a:endParaRPr lang="ko-KR" altLang="en-US" dirty="0"/>
        </a:p>
      </dgm:t>
    </dgm:pt>
    <dgm:pt modelId="{55B19527-773C-42E7-9CBC-96C6A885FF6B}" type="parTrans" cxnId="{C5551314-E0A9-4C7F-A807-AD82E04E1AEB}">
      <dgm:prSet/>
      <dgm:spPr/>
      <dgm:t>
        <a:bodyPr/>
        <a:lstStyle/>
        <a:p>
          <a:pPr latinLnBrk="1"/>
          <a:endParaRPr lang="ko-KR" altLang="en-US"/>
        </a:p>
      </dgm:t>
    </dgm:pt>
    <dgm:pt modelId="{A149DCE0-80BF-45FF-B7BA-F480C5E45BF5}" type="sibTrans" cxnId="{C5551314-E0A9-4C7F-A807-AD82E04E1AEB}">
      <dgm:prSet/>
      <dgm:spPr/>
      <dgm:t>
        <a:bodyPr/>
        <a:lstStyle/>
        <a:p>
          <a:pPr latinLnBrk="1"/>
          <a:endParaRPr lang="ko-KR" altLang="en-US"/>
        </a:p>
      </dgm:t>
    </dgm:pt>
    <dgm:pt modelId="{3D7822F3-74DD-4B85-A913-36AF261C4DEC}" type="pres">
      <dgm:prSet presAssocID="{BBCED57A-2BA8-43D9-A00B-0E7D586157AC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B407291-A861-4B89-9652-8439D383AC06}" type="pres">
      <dgm:prSet presAssocID="{6D5A9ED2-523C-43B1-B795-21BD495227E0}" presName="comp" presStyleCnt="0"/>
      <dgm:spPr/>
    </dgm:pt>
    <dgm:pt modelId="{B5ACADDD-389C-4E10-AB67-77976E778B80}" type="pres">
      <dgm:prSet presAssocID="{6D5A9ED2-523C-43B1-B795-21BD495227E0}" presName="box" presStyleLbl="node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B430A863-8DC2-4F00-912E-5022EE462005}" type="pres">
      <dgm:prSet presAssocID="{6D5A9ED2-523C-43B1-B795-21BD495227E0}" presName="img" presStyleLbl="fgImgPlace1" presStyleIdx="0" presStyleCnt="4" custScaleX="9082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latinLnBrk="1"/>
          <a:endParaRPr lang="ko-KR" altLang="en-US"/>
        </a:p>
      </dgm:t>
    </dgm:pt>
    <dgm:pt modelId="{876CB3D1-C0BD-4C5A-8F4C-AD7F709F0663}" type="pres">
      <dgm:prSet presAssocID="{6D5A9ED2-523C-43B1-B795-21BD495227E0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CAC56FA-8E87-4478-9EA7-901055FC177B}" type="pres">
      <dgm:prSet presAssocID="{75E6AB9E-51DE-4FD5-AECE-3230B02689CC}" presName="spacer" presStyleCnt="0"/>
      <dgm:spPr/>
    </dgm:pt>
    <dgm:pt modelId="{2650E393-BA57-40B5-AA9B-0D099A48EFAD}" type="pres">
      <dgm:prSet presAssocID="{980CA160-0BCC-4307-9095-ECCC498E733C}" presName="comp" presStyleCnt="0"/>
      <dgm:spPr/>
    </dgm:pt>
    <dgm:pt modelId="{1A28AB1E-0E96-464B-8993-8A7FFF959A5B}" type="pres">
      <dgm:prSet presAssocID="{980CA160-0BCC-4307-9095-ECCC498E733C}" presName="box" presStyleLbl="node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3BE525A2-5B1A-4F0A-8808-F314F3D951AB}" type="pres">
      <dgm:prSet presAssocID="{980CA160-0BCC-4307-9095-ECCC498E733C}" presName="img" presStyleLbl="fgImgPlace1" presStyleIdx="1" presStyleCnt="4" custScaleX="9082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C4B3402-4B41-4C41-8C1E-BF9F739D7512}" type="pres">
      <dgm:prSet presAssocID="{980CA160-0BCC-4307-9095-ECCC498E733C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B535905-23B6-4355-8AE5-D67D8042CEE8}" type="pres">
      <dgm:prSet presAssocID="{78296341-8182-4DFA-9E11-A35F9FCACA62}" presName="spacer" presStyleCnt="0"/>
      <dgm:spPr/>
    </dgm:pt>
    <dgm:pt modelId="{DF323E59-2D22-4708-9AE1-239B0F835B5F}" type="pres">
      <dgm:prSet presAssocID="{400482D5-8795-4D52-9730-9F13DA4D6208}" presName="comp" presStyleCnt="0"/>
      <dgm:spPr/>
    </dgm:pt>
    <dgm:pt modelId="{5E2BC08B-0191-408C-B7DF-CDD3A8D91168}" type="pres">
      <dgm:prSet presAssocID="{400482D5-8795-4D52-9730-9F13DA4D6208}" presName="box" presStyleLbl="node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8C8B7F20-0101-44D0-850F-FEE7934065DB}" type="pres">
      <dgm:prSet presAssocID="{400482D5-8795-4D52-9730-9F13DA4D6208}" presName="img" presStyleLbl="fgImgPlace1" presStyleIdx="2" presStyleCnt="4" custScaleX="9082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132A7D17-2D10-46BB-91F9-DBA87B67A231}" type="pres">
      <dgm:prSet presAssocID="{400482D5-8795-4D52-9730-9F13DA4D6208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DC1224B-20F2-4297-8B3B-F496F474BE75}" type="pres">
      <dgm:prSet presAssocID="{FFF90ED3-1E7F-4321-BBFC-6E3BE9923D35}" presName="spacer" presStyleCnt="0"/>
      <dgm:spPr/>
    </dgm:pt>
    <dgm:pt modelId="{FF20448E-6705-4377-8361-134D3DEF3598}" type="pres">
      <dgm:prSet presAssocID="{AD1B75F6-D5FC-4C34-9D7A-E1CC320B7014}" presName="comp" presStyleCnt="0"/>
      <dgm:spPr/>
    </dgm:pt>
    <dgm:pt modelId="{673170FD-0D25-4088-8F42-90B8AD8F9FFB}" type="pres">
      <dgm:prSet presAssocID="{AD1B75F6-D5FC-4C34-9D7A-E1CC320B7014}" presName="box" presStyleLbl="node1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364EA681-0B2C-480D-8173-5D34603155A7}" type="pres">
      <dgm:prSet presAssocID="{AD1B75F6-D5FC-4C34-9D7A-E1CC320B7014}" presName="img" presStyleLbl="fgImgPlace1" presStyleIdx="3" presStyleCnt="4" custScaleX="9082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4601B30F-5B39-4B5A-8ED5-F895E0A3C0F2}" type="pres">
      <dgm:prSet presAssocID="{AD1B75F6-D5FC-4C34-9D7A-E1CC320B7014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74231890-128E-462C-B954-F8D49EBA5D96}" type="presOf" srcId="{400482D5-8795-4D52-9730-9F13DA4D6208}" destId="{132A7D17-2D10-46BB-91F9-DBA87B67A231}" srcOrd="1" destOrd="0" presId="urn:microsoft.com/office/officeart/2005/8/layout/vList4"/>
    <dgm:cxn modelId="{D1468E30-E5F0-400A-AF4C-434FEF092832}" type="presOf" srcId="{6D5A9ED2-523C-43B1-B795-21BD495227E0}" destId="{876CB3D1-C0BD-4C5A-8F4C-AD7F709F0663}" srcOrd="1" destOrd="0" presId="urn:microsoft.com/office/officeart/2005/8/layout/vList4"/>
    <dgm:cxn modelId="{8A3E4A07-31E8-44C4-808B-F9DD27816061}" type="presOf" srcId="{BBCED57A-2BA8-43D9-A00B-0E7D586157AC}" destId="{3D7822F3-74DD-4B85-A913-36AF261C4DEC}" srcOrd="0" destOrd="0" presId="urn:microsoft.com/office/officeart/2005/8/layout/vList4"/>
    <dgm:cxn modelId="{C5551314-E0A9-4C7F-A807-AD82E04E1AEB}" srcId="{BBCED57A-2BA8-43D9-A00B-0E7D586157AC}" destId="{AD1B75F6-D5FC-4C34-9D7A-E1CC320B7014}" srcOrd="3" destOrd="0" parTransId="{55B19527-773C-42E7-9CBC-96C6A885FF6B}" sibTransId="{A149DCE0-80BF-45FF-B7BA-F480C5E45BF5}"/>
    <dgm:cxn modelId="{921102DE-803C-4976-9FE8-816FD78EF20E}" type="presOf" srcId="{980CA160-0BCC-4307-9095-ECCC498E733C}" destId="{1A28AB1E-0E96-464B-8993-8A7FFF959A5B}" srcOrd="0" destOrd="0" presId="urn:microsoft.com/office/officeart/2005/8/layout/vList4"/>
    <dgm:cxn modelId="{405D15E4-846E-47B2-BC05-980B5A3A20E5}" srcId="{BBCED57A-2BA8-43D9-A00B-0E7D586157AC}" destId="{980CA160-0BCC-4307-9095-ECCC498E733C}" srcOrd="1" destOrd="0" parTransId="{18C612C3-19CE-4EDC-A98B-983F5ED98CEF}" sibTransId="{78296341-8182-4DFA-9E11-A35F9FCACA62}"/>
    <dgm:cxn modelId="{581F8318-26C8-41BD-B061-EB753424E701}" type="presOf" srcId="{AD1B75F6-D5FC-4C34-9D7A-E1CC320B7014}" destId="{673170FD-0D25-4088-8F42-90B8AD8F9FFB}" srcOrd="0" destOrd="0" presId="urn:microsoft.com/office/officeart/2005/8/layout/vList4"/>
    <dgm:cxn modelId="{B43C5FED-F891-4BFC-93C5-E2653DD81D2D}" type="presOf" srcId="{980CA160-0BCC-4307-9095-ECCC498E733C}" destId="{3C4B3402-4B41-4C41-8C1E-BF9F739D7512}" srcOrd="1" destOrd="0" presId="urn:microsoft.com/office/officeart/2005/8/layout/vList4"/>
    <dgm:cxn modelId="{A9FB4E62-07F6-475D-9CEB-D5811F0F682C}" type="presOf" srcId="{AD1B75F6-D5FC-4C34-9D7A-E1CC320B7014}" destId="{4601B30F-5B39-4B5A-8ED5-F895E0A3C0F2}" srcOrd="1" destOrd="0" presId="urn:microsoft.com/office/officeart/2005/8/layout/vList4"/>
    <dgm:cxn modelId="{E3187312-2937-429A-9665-F1CB48D5914C}" type="presOf" srcId="{6D5A9ED2-523C-43B1-B795-21BD495227E0}" destId="{B5ACADDD-389C-4E10-AB67-77976E778B80}" srcOrd="0" destOrd="0" presId="urn:microsoft.com/office/officeart/2005/8/layout/vList4"/>
    <dgm:cxn modelId="{41680845-9604-4848-BF0E-C2470D063012}" srcId="{BBCED57A-2BA8-43D9-A00B-0E7D586157AC}" destId="{6D5A9ED2-523C-43B1-B795-21BD495227E0}" srcOrd="0" destOrd="0" parTransId="{169E2D22-4A46-4E4B-AF3E-4B39990AF2C9}" sibTransId="{75E6AB9E-51DE-4FD5-AECE-3230B02689CC}"/>
    <dgm:cxn modelId="{C95D1AFA-8590-460B-BFE7-7E1F3971E071}" srcId="{BBCED57A-2BA8-43D9-A00B-0E7D586157AC}" destId="{400482D5-8795-4D52-9730-9F13DA4D6208}" srcOrd="2" destOrd="0" parTransId="{77C2D120-40E1-46BC-9B20-6EFA9FE1DB76}" sibTransId="{FFF90ED3-1E7F-4321-BBFC-6E3BE9923D35}"/>
    <dgm:cxn modelId="{14C8D012-1C83-471C-96B8-06C3B9783B4B}" type="presOf" srcId="{400482D5-8795-4D52-9730-9F13DA4D6208}" destId="{5E2BC08B-0191-408C-B7DF-CDD3A8D91168}" srcOrd="0" destOrd="0" presId="urn:microsoft.com/office/officeart/2005/8/layout/vList4"/>
    <dgm:cxn modelId="{17527483-C198-4399-8BE2-F7733D8AF88A}" type="presParOf" srcId="{3D7822F3-74DD-4B85-A913-36AF261C4DEC}" destId="{DB407291-A861-4B89-9652-8439D383AC06}" srcOrd="0" destOrd="0" presId="urn:microsoft.com/office/officeart/2005/8/layout/vList4"/>
    <dgm:cxn modelId="{A8A29DAB-94CA-4E90-AC22-23FEB817B85E}" type="presParOf" srcId="{DB407291-A861-4B89-9652-8439D383AC06}" destId="{B5ACADDD-389C-4E10-AB67-77976E778B80}" srcOrd="0" destOrd="0" presId="urn:microsoft.com/office/officeart/2005/8/layout/vList4"/>
    <dgm:cxn modelId="{A43232A0-E34C-46CC-89DF-F604F2FD6686}" type="presParOf" srcId="{DB407291-A861-4B89-9652-8439D383AC06}" destId="{B430A863-8DC2-4F00-912E-5022EE462005}" srcOrd="1" destOrd="0" presId="urn:microsoft.com/office/officeart/2005/8/layout/vList4"/>
    <dgm:cxn modelId="{6C49F6AD-B918-4A61-9874-2E139BE337E2}" type="presParOf" srcId="{DB407291-A861-4B89-9652-8439D383AC06}" destId="{876CB3D1-C0BD-4C5A-8F4C-AD7F709F0663}" srcOrd="2" destOrd="0" presId="urn:microsoft.com/office/officeart/2005/8/layout/vList4"/>
    <dgm:cxn modelId="{FF38E77E-022B-435A-9913-4385F5A1E485}" type="presParOf" srcId="{3D7822F3-74DD-4B85-A913-36AF261C4DEC}" destId="{2CAC56FA-8E87-4478-9EA7-901055FC177B}" srcOrd="1" destOrd="0" presId="urn:microsoft.com/office/officeart/2005/8/layout/vList4"/>
    <dgm:cxn modelId="{A2977E13-036D-491B-9C93-4DA806C5F716}" type="presParOf" srcId="{3D7822F3-74DD-4B85-A913-36AF261C4DEC}" destId="{2650E393-BA57-40B5-AA9B-0D099A48EFAD}" srcOrd="2" destOrd="0" presId="urn:microsoft.com/office/officeart/2005/8/layout/vList4"/>
    <dgm:cxn modelId="{33B20372-6DD0-497C-8513-58C9B66CB4F3}" type="presParOf" srcId="{2650E393-BA57-40B5-AA9B-0D099A48EFAD}" destId="{1A28AB1E-0E96-464B-8993-8A7FFF959A5B}" srcOrd="0" destOrd="0" presId="urn:microsoft.com/office/officeart/2005/8/layout/vList4"/>
    <dgm:cxn modelId="{88DDD8B1-77B9-4B3E-AFE1-3BF0930DF0DD}" type="presParOf" srcId="{2650E393-BA57-40B5-AA9B-0D099A48EFAD}" destId="{3BE525A2-5B1A-4F0A-8808-F314F3D951AB}" srcOrd="1" destOrd="0" presId="urn:microsoft.com/office/officeart/2005/8/layout/vList4"/>
    <dgm:cxn modelId="{6AF99987-78B0-414A-89B4-0B1FE5868170}" type="presParOf" srcId="{2650E393-BA57-40B5-AA9B-0D099A48EFAD}" destId="{3C4B3402-4B41-4C41-8C1E-BF9F739D7512}" srcOrd="2" destOrd="0" presId="urn:microsoft.com/office/officeart/2005/8/layout/vList4"/>
    <dgm:cxn modelId="{25CA8743-56C8-4028-9D1B-6661C3DEE1C0}" type="presParOf" srcId="{3D7822F3-74DD-4B85-A913-36AF261C4DEC}" destId="{2B535905-23B6-4355-8AE5-D67D8042CEE8}" srcOrd="3" destOrd="0" presId="urn:microsoft.com/office/officeart/2005/8/layout/vList4"/>
    <dgm:cxn modelId="{F4019E41-08CF-46D5-B0C7-76763D77B3B2}" type="presParOf" srcId="{3D7822F3-74DD-4B85-A913-36AF261C4DEC}" destId="{DF323E59-2D22-4708-9AE1-239B0F835B5F}" srcOrd="4" destOrd="0" presId="urn:microsoft.com/office/officeart/2005/8/layout/vList4"/>
    <dgm:cxn modelId="{A8ED583B-4A7D-4AFA-8964-1DA515ACB6F6}" type="presParOf" srcId="{DF323E59-2D22-4708-9AE1-239B0F835B5F}" destId="{5E2BC08B-0191-408C-B7DF-CDD3A8D91168}" srcOrd="0" destOrd="0" presId="urn:microsoft.com/office/officeart/2005/8/layout/vList4"/>
    <dgm:cxn modelId="{3C0D59D1-A232-4E78-83B2-D751685F284A}" type="presParOf" srcId="{DF323E59-2D22-4708-9AE1-239B0F835B5F}" destId="{8C8B7F20-0101-44D0-850F-FEE7934065DB}" srcOrd="1" destOrd="0" presId="urn:microsoft.com/office/officeart/2005/8/layout/vList4"/>
    <dgm:cxn modelId="{36C4D613-D9A1-4D40-A2AE-40DEAA58D289}" type="presParOf" srcId="{DF323E59-2D22-4708-9AE1-239B0F835B5F}" destId="{132A7D17-2D10-46BB-91F9-DBA87B67A231}" srcOrd="2" destOrd="0" presId="urn:microsoft.com/office/officeart/2005/8/layout/vList4"/>
    <dgm:cxn modelId="{17012B1F-F648-4783-938B-0AF9D760D0D5}" type="presParOf" srcId="{3D7822F3-74DD-4B85-A913-36AF261C4DEC}" destId="{9DC1224B-20F2-4297-8B3B-F496F474BE75}" srcOrd="5" destOrd="0" presId="urn:microsoft.com/office/officeart/2005/8/layout/vList4"/>
    <dgm:cxn modelId="{ABA2F0BC-7D46-41C4-BBBB-4DD26A477CCB}" type="presParOf" srcId="{3D7822F3-74DD-4B85-A913-36AF261C4DEC}" destId="{FF20448E-6705-4377-8361-134D3DEF3598}" srcOrd="6" destOrd="0" presId="urn:microsoft.com/office/officeart/2005/8/layout/vList4"/>
    <dgm:cxn modelId="{437F48EC-3CC1-459A-B1F3-9FC76554CAD8}" type="presParOf" srcId="{FF20448E-6705-4377-8361-134D3DEF3598}" destId="{673170FD-0D25-4088-8F42-90B8AD8F9FFB}" srcOrd="0" destOrd="0" presId="urn:microsoft.com/office/officeart/2005/8/layout/vList4"/>
    <dgm:cxn modelId="{7D62BC14-8A0D-4E7F-934A-0F9F8876B8FF}" type="presParOf" srcId="{FF20448E-6705-4377-8361-134D3DEF3598}" destId="{364EA681-0B2C-480D-8173-5D34603155A7}" srcOrd="1" destOrd="0" presId="urn:microsoft.com/office/officeart/2005/8/layout/vList4"/>
    <dgm:cxn modelId="{19DEB6E8-A55F-460D-94AB-73C0F44AA9EC}" type="presParOf" srcId="{FF20448E-6705-4377-8361-134D3DEF3598}" destId="{4601B30F-5B39-4B5A-8ED5-F895E0A3C0F2}" srcOrd="2" destOrd="0" presId="urn:microsoft.com/office/officeart/2005/8/layout/vList4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3A9F5A3-1119-4174-80AE-F83682B7D405}" type="doc">
      <dgm:prSet loTypeId="urn:microsoft.com/office/officeart/2005/8/layout/list1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pPr latinLnBrk="1"/>
          <a:endParaRPr lang="ko-KR" altLang="en-US"/>
        </a:p>
      </dgm:t>
    </dgm:pt>
    <dgm:pt modelId="{2F87330C-072F-4D66-BD11-73A97F483639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latin typeface="휴먼둥근헤드라인" pitchFamily="18" charset="-127"/>
              <a:ea typeface="휴먼둥근헤드라인" pitchFamily="18" charset="-127"/>
            </a:rPr>
            <a:t>평가지표 완성</a:t>
          </a:r>
          <a:endParaRPr lang="ko-KR" altLang="en-US" sz="2800" dirty="0">
            <a:latin typeface="휴먼둥근헤드라인" pitchFamily="18" charset="-127"/>
            <a:ea typeface="휴먼둥근헤드라인" pitchFamily="18" charset="-127"/>
          </a:endParaRPr>
        </a:p>
      </dgm:t>
    </dgm:pt>
    <dgm:pt modelId="{C1018865-F01A-44D4-AEBA-DD7B4EBC9525}" type="parTrans" cxnId="{0467163A-9843-4163-B2BD-97FBD31AD580}">
      <dgm:prSet/>
      <dgm:spPr/>
      <dgm:t>
        <a:bodyPr/>
        <a:lstStyle/>
        <a:p>
          <a:pPr latinLnBrk="1"/>
          <a:endParaRPr lang="ko-KR" altLang="en-US"/>
        </a:p>
      </dgm:t>
    </dgm:pt>
    <dgm:pt modelId="{2B473A4B-D9AE-4487-8264-E7B1F16A8699}" type="sibTrans" cxnId="{0467163A-9843-4163-B2BD-97FBD31AD580}">
      <dgm:prSet/>
      <dgm:spPr/>
      <dgm:t>
        <a:bodyPr/>
        <a:lstStyle/>
        <a:p>
          <a:pPr latinLnBrk="1"/>
          <a:endParaRPr lang="ko-KR" altLang="en-US"/>
        </a:p>
      </dgm:t>
    </dgm:pt>
    <dgm:pt modelId="{7F58E350-CCF1-4160-A304-C57F36A1729F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latin typeface="휴먼둥근헤드라인" pitchFamily="18" charset="-127"/>
              <a:ea typeface="휴먼둥근헤드라인" pitchFamily="18" charset="-127"/>
            </a:rPr>
            <a:t>평가방법 교육</a:t>
          </a:r>
          <a:endParaRPr lang="ko-KR" altLang="en-US" sz="2800" dirty="0">
            <a:latin typeface="휴먼둥근헤드라인" pitchFamily="18" charset="-127"/>
            <a:ea typeface="휴먼둥근헤드라인" pitchFamily="18" charset="-127"/>
          </a:endParaRPr>
        </a:p>
      </dgm:t>
    </dgm:pt>
    <dgm:pt modelId="{123453A5-1546-4468-B58E-338CA32795A2}" type="parTrans" cxnId="{DA8316AF-E190-4F03-88E1-B027DE4BD250}">
      <dgm:prSet/>
      <dgm:spPr/>
      <dgm:t>
        <a:bodyPr/>
        <a:lstStyle/>
        <a:p>
          <a:pPr latinLnBrk="1"/>
          <a:endParaRPr lang="ko-KR" altLang="en-US"/>
        </a:p>
      </dgm:t>
    </dgm:pt>
    <dgm:pt modelId="{DA1783AA-B114-4876-B205-044D079331D4}" type="sibTrans" cxnId="{DA8316AF-E190-4F03-88E1-B027DE4BD250}">
      <dgm:prSet/>
      <dgm:spPr/>
      <dgm:t>
        <a:bodyPr/>
        <a:lstStyle/>
        <a:p>
          <a:pPr latinLnBrk="1"/>
          <a:endParaRPr lang="ko-KR" altLang="en-US"/>
        </a:p>
      </dgm:t>
    </dgm:pt>
    <dgm:pt modelId="{C26109D5-63D0-44EE-85A1-4FF03E2CB63F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latin typeface="휴먼둥근헤드라인" pitchFamily="18" charset="-127"/>
              <a:ea typeface="휴먼둥근헤드라인" pitchFamily="18" charset="-127"/>
            </a:rPr>
            <a:t>공부</a:t>
          </a:r>
          <a:r>
            <a:rPr lang="en-US" altLang="ko-KR" sz="2800" dirty="0" smtClean="0">
              <a:latin typeface="휴먼둥근헤드라인" pitchFamily="18" charset="-127"/>
              <a:ea typeface="휴먼둥근헤드라인" pitchFamily="18" charset="-127"/>
            </a:rPr>
            <a:t>·</a:t>
          </a:r>
          <a:r>
            <a:rPr lang="ko-KR" altLang="en-US" sz="2800" dirty="0" smtClean="0">
              <a:latin typeface="휴먼둥근헤드라인" pitchFamily="18" charset="-127"/>
              <a:ea typeface="휴먼둥근헤드라인" pitchFamily="18" charset="-127"/>
            </a:rPr>
            <a:t>사업성적 연계방안 모색</a:t>
          </a:r>
          <a:endParaRPr lang="ko-KR" altLang="en-US" sz="2800" dirty="0">
            <a:latin typeface="휴먼둥근헤드라인" pitchFamily="18" charset="-127"/>
            <a:ea typeface="휴먼둥근헤드라인" pitchFamily="18" charset="-127"/>
          </a:endParaRPr>
        </a:p>
      </dgm:t>
    </dgm:pt>
    <dgm:pt modelId="{F4003A1C-7D11-41E6-80BF-5B80E6DC9DC5}" type="parTrans" cxnId="{8319E8AF-8E88-4B76-AA1A-403C1FDE5C36}">
      <dgm:prSet/>
      <dgm:spPr/>
      <dgm:t>
        <a:bodyPr/>
        <a:lstStyle/>
        <a:p>
          <a:pPr latinLnBrk="1"/>
          <a:endParaRPr lang="ko-KR" altLang="en-US"/>
        </a:p>
      </dgm:t>
    </dgm:pt>
    <dgm:pt modelId="{FFA34BDB-245F-4BB8-BC9D-CED69458EA86}" type="sibTrans" cxnId="{8319E8AF-8E88-4B76-AA1A-403C1FDE5C36}">
      <dgm:prSet/>
      <dgm:spPr/>
      <dgm:t>
        <a:bodyPr/>
        <a:lstStyle/>
        <a:p>
          <a:pPr latinLnBrk="1"/>
          <a:endParaRPr lang="ko-KR" altLang="en-US"/>
        </a:p>
      </dgm:t>
    </dgm:pt>
    <dgm:pt modelId="{F65FF0E8-0AC7-491E-9133-E49DDF6BCF6E}">
      <dgm:prSet phldrT="[텍스트]"/>
      <dgm:spPr/>
      <dgm:t>
        <a:bodyPr/>
        <a:lstStyle/>
        <a:p>
          <a:pPr latinLnBrk="1"/>
          <a:r>
            <a:rPr lang="ko-KR" altLang="en-US" dirty="0" smtClean="0"/>
            <a:t>직종</a:t>
          </a:r>
          <a:r>
            <a:rPr lang="en-US" altLang="ko-KR" dirty="0" smtClean="0"/>
            <a:t>, </a:t>
          </a:r>
          <a:r>
            <a:rPr lang="ko-KR" altLang="en-US" dirty="0" smtClean="0"/>
            <a:t>직위별 평가지표</a:t>
          </a:r>
          <a:endParaRPr lang="ko-KR" altLang="en-US" dirty="0"/>
        </a:p>
      </dgm:t>
    </dgm:pt>
    <dgm:pt modelId="{D7C44D39-3813-4D86-8AA6-6772A45295F1}" type="parTrans" cxnId="{A495F232-1AF9-4094-B9B1-922A4BD3574E}">
      <dgm:prSet/>
      <dgm:spPr/>
      <dgm:t>
        <a:bodyPr/>
        <a:lstStyle/>
        <a:p>
          <a:pPr latinLnBrk="1"/>
          <a:endParaRPr lang="ko-KR" altLang="en-US"/>
        </a:p>
      </dgm:t>
    </dgm:pt>
    <dgm:pt modelId="{DD049C30-745F-4A0A-AB8A-A9A072E61A0D}" type="sibTrans" cxnId="{A495F232-1AF9-4094-B9B1-922A4BD3574E}">
      <dgm:prSet/>
      <dgm:spPr/>
      <dgm:t>
        <a:bodyPr/>
        <a:lstStyle/>
        <a:p>
          <a:pPr latinLnBrk="1"/>
          <a:endParaRPr lang="ko-KR" altLang="en-US"/>
        </a:p>
      </dgm:t>
    </dgm:pt>
    <dgm:pt modelId="{1058B48D-8B2F-4627-9E68-79A9CB262B6C}">
      <dgm:prSet phldrT="[텍스트]"/>
      <dgm:spPr/>
      <dgm:t>
        <a:bodyPr/>
        <a:lstStyle/>
        <a:p>
          <a:pPr latinLnBrk="1"/>
          <a:r>
            <a:rPr lang="ko-KR" altLang="en-US" dirty="0" smtClean="0"/>
            <a:t>가중치</a:t>
          </a:r>
          <a:r>
            <a:rPr lang="en-US" altLang="ko-KR" dirty="0" smtClean="0"/>
            <a:t>, </a:t>
          </a:r>
          <a:r>
            <a:rPr lang="ko-KR" altLang="en-US" dirty="0" smtClean="0"/>
            <a:t>난이도</a:t>
          </a:r>
          <a:endParaRPr lang="ko-KR" altLang="en-US" dirty="0"/>
        </a:p>
      </dgm:t>
    </dgm:pt>
    <dgm:pt modelId="{2EFFD543-10EA-4AC6-A70F-BDD534318D7E}" type="parTrans" cxnId="{7007A8A1-7D05-4D7D-926E-863FEAD5A618}">
      <dgm:prSet/>
      <dgm:spPr/>
      <dgm:t>
        <a:bodyPr/>
        <a:lstStyle/>
        <a:p>
          <a:pPr latinLnBrk="1"/>
          <a:endParaRPr lang="ko-KR" altLang="en-US"/>
        </a:p>
      </dgm:t>
    </dgm:pt>
    <dgm:pt modelId="{06C9E611-FE0F-4F0A-B476-C92F9A5C48B3}" type="sibTrans" cxnId="{7007A8A1-7D05-4D7D-926E-863FEAD5A618}">
      <dgm:prSet/>
      <dgm:spPr/>
      <dgm:t>
        <a:bodyPr/>
        <a:lstStyle/>
        <a:p>
          <a:pPr latinLnBrk="1"/>
          <a:endParaRPr lang="ko-KR" altLang="en-US"/>
        </a:p>
      </dgm:t>
    </dgm:pt>
    <dgm:pt modelId="{56876D5D-4D9F-4F5A-A5AF-4093CA58CABE}">
      <dgm:prSet phldrT="[텍스트]"/>
      <dgm:spPr/>
      <dgm:t>
        <a:bodyPr/>
        <a:lstStyle/>
        <a:p>
          <a:pPr latinLnBrk="1"/>
          <a:r>
            <a:rPr lang="ko-KR" altLang="en-US" dirty="0" smtClean="0"/>
            <a:t>평가자 교육</a:t>
          </a:r>
          <a:endParaRPr lang="ko-KR" altLang="en-US" dirty="0"/>
        </a:p>
      </dgm:t>
    </dgm:pt>
    <dgm:pt modelId="{7D492C77-8463-4827-97EC-9EFB2FF355C1}" type="parTrans" cxnId="{FE53BA71-5F05-48BD-A832-B20082CCFAC1}">
      <dgm:prSet/>
      <dgm:spPr/>
      <dgm:t>
        <a:bodyPr/>
        <a:lstStyle/>
        <a:p>
          <a:pPr latinLnBrk="1"/>
          <a:endParaRPr lang="ko-KR" altLang="en-US"/>
        </a:p>
      </dgm:t>
    </dgm:pt>
    <dgm:pt modelId="{61155FCE-449D-4232-9A1F-D49472CE83E7}" type="sibTrans" cxnId="{FE53BA71-5F05-48BD-A832-B20082CCFAC1}">
      <dgm:prSet/>
      <dgm:spPr/>
      <dgm:t>
        <a:bodyPr/>
        <a:lstStyle/>
        <a:p>
          <a:pPr latinLnBrk="1"/>
          <a:endParaRPr lang="ko-KR" altLang="en-US"/>
        </a:p>
      </dgm:t>
    </dgm:pt>
    <dgm:pt modelId="{FBD0D7B7-C8A1-4734-8BAF-6892D2B10EE9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피평가자</a:t>
          </a:r>
          <a:r>
            <a:rPr lang="ko-KR" altLang="en-US" dirty="0" smtClean="0"/>
            <a:t> 교육</a:t>
          </a:r>
          <a:endParaRPr lang="ko-KR" altLang="en-US" dirty="0"/>
        </a:p>
      </dgm:t>
    </dgm:pt>
    <dgm:pt modelId="{E8947472-CBDB-4CEE-BD30-2F41557A32BD}" type="parTrans" cxnId="{09FA3681-9000-4C91-A420-3B93788217A4}">
      <dgm:prSet/>
      <dgm:spPr/>
      <dgm:t>
        <a:bodyPr/>
        <a:lstStyle/>
        <a:p>
          <a:pPr latinLnBrk="1"/>
          <a:endParaRPr lang="ko-KR" altLang="en-US"/>
        </a:p>
      </dgm:t>
    </dgm:pt>
    <dgm:pt modelId="{D97F7D55-FFBB-403B-8573-EB18E611CC81}" type="sibTrans" cxnId="{09FA3681-9000-4C91-A420-3B93788217A4}">
      <dgm:prSet/>
      <dgm:spPr/>
      <dgm:t>
        <a:bodyPr/>
        <a:lstStyle/>
        <a:p>
          <a:pPr latinLnBrk="1"/>
          <a:endParaRPr lang="ko-KR" altLang="en-US"/>
        </a:p>
      </dgm:t>
    </dgm:pt>
    <dgm:pt modelId="{46B8912D-DD22-4320-B5E0-AF22CA19E81F}">
      <dgm:prSet phldrT="[텍스트]"/>
      <dgm:spPr/>
      <dgm:t>
        <a:bodyPr/>
        <a:lstStyle/>
        <a:p>
          <a:pPr latinLnBrk="1"/>
          <a:r>
            <a:rPr lang="ko-KR" altLang="en-US" dirty="0" smtClean="0"/>
            <a:t>신분검사</a:t>
          </a:r>
          <a:r>
            <a:rPr lang="en-US" altLang="ko-KR" dirty="0" smtClean="0"/>
            <a:t>, </a:t>
          </a:r>
          <a:r>
            <a:rPr lang="ko-KR" altLang="en-US" dirty="0" err="1" smtClean="0"/>
            <a:t>법위사정</a:t>
          </a:r>
          <a:r>
            <a:rPr lang="en-US" altLang="ko-KR" dirty="0" smtClean="0"/>
            <a:t> </a:t>
          </a:r>
          <a:r>
            <a:rPr lang="ko-KR" altLang="en-US" dirty="0" smtClean="0"/>
            <a:t>연계</a:t>
          </a:r>
          <a:endParaRPr lang="ko-KR" altLang="en-US" dirty="0"/>
        </a:p>
      </dgm:t>
    </dgm:pt>
    <dgm:pt modelId="{BD31D1DC-9810-43FC-8B2E-C4E0DD40730A}" type="parTrans" cxnId="{77116480-C6BD-4E30-8097-C6E2FAF2741C}">
      <dgm:prSet/>
      <dgm:spPr/>
      <dgm:t>
        <a:bodyPr/>
        <a:lstStyle/>
        <a:p>
          <a:pPr latinLnBrk="1"/>
          <a:endParaRPr lang="ko-KR" altLang="en-US"/>
        </a:p>
      </dgm:t>
    </dgm:pt>
    <dgm:pt modelId="{5E370E28-58A5-4A8F-80DD-BEBAA0F05BD0}" type="sibTrans" cxnId="{77116480-C6BD-4E30-8097-C6E2FAF2741C}">
      <dgm:prSet/>
      <dgm:spPr/>
      <dgm:t>
        <a:bodyPr/>
        <a:lstStyle/>
        <a:p>
          <a:pPr latinLnBrk="1"/>
          <a:endParaRPr lang="ko-KR" altLang="en-US"/>
        </a:p>
      </dgm:t>
    </dgm:pt>
    <dgm:pt modelId="{9B6019CF-E168-4A76-AFFC-FED9A6B59920}">
      <dgm:prSet phldrT="[텍스트]"/>
      <dgm:spPr/>
      <dgm:t>
        <a:bodyPr/>
        <a:lstStyle/>
        <a:p>
          <a:pPr latinLnBrk="1"/>
          <a:r>
            <a:rPr lang="ko-KR" altLang="en-US" dirty="0" smtClean="0"/>
            <a:t>근무성적 및 특별시상 연계</a:t>
          </a:r>
          <a:endParaRPr lang="ko-KR" altLang="en-US" dirty="0"/>
        </a:p>
      </dgm:t>
    </dgm:pt>
    <dgm:pt modelId="{862344F6-9DD8-4831-ABC4-3F84F79E8340}" type="parTrans" cxnId="{B63B6EA2-6D9E-4D46-B8A3-334B6F72AA70}">
      <dgm:prSet/>
      <dgm:spPr/>
      <dgm:t>
        <a:bodyPr/>
        <a:lstStyle/>
        <a:p>
          <a:pPr latinLnBrk="1"/>
          <a:endParaRPr lang="ko-KR" altLang="en-US"/>
        </a:p>
      </dgm:t>
    </dgm:pt>
    <dgm:pt modelId="{E2E22F7C-171B-4A78-9F0C-55B357BFB80B}" type="sibTrans" cxnId="{B63B6EA2-6D9E-4D46-B8A3-334B6F72AA70}">
      <dgm:prSet/>
      <dgm:spPr/>
      <dgm:t>
        <a:bodyPr/>
        <a:lstStyle/>
        <a:p>
          <a:pPr latinLnBrk="1"/>
          <a:endParaRPr lang="ko-KR" altLang="en-US"/>
        </a:p>
      </dgm:t>
    </dgm:pt>
    <dgm:pt modelId="{6C61E3E3-3148-4FBE-B243-B903D4469A76}" type="pres">
      <dgm:prSet presAssocID="{53A9F5A3-1119-4174-80AE-F83682B7D40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DD308AE-3EED-40D7-A017-BB5751F9CD49}" type="pres">
      <dgm:prSet presAssocID="{2F87330C-072F-4D66-BD11-73A97F483639}" presName="parentLin" presStyleCnt="0"/>
      <dgm:spPr/>
    </dgm:pt>
    <dgm:pt modelId="{43CA1C95-7E40-4407-9F4E-676C36045597}" type="pres">
      <dgm:prSet presAssocID="{2F87330C-072F-4D66-BD11-73A97F483639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19A6944A-C832-4101-AE83-5015D03AD96F}" type="pres">
      <dgm:prSet presAssocID="{2F87330C-072F-4D66-BD11-73A97F483639}" presName="parentText" presStyleLbl="node1" presStyleIdx="0" presStyleCnt="3" custScaleY="159179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0C65E18-4B06-4A26-B2DF-FFD75D5B4A8D}" type="pres">
      <dgm:prSet presAssocID="{2F87330C-072F-4D66-BD11-73A97F483639}" presName="negativeSpace" presStyleCnt="0"/>
      <dgm:spPr/>
    </dgm:pt>
    <dgm:pt modelId="{251F54BB-B168-43AF-8513-8048071612AB}" type="pres">
      <dgm:prSet presAssocID="{2F87330C-072F-4D66-BD11-73A97F483639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53353A7-56EE-4125-9296-21F1535E525F}" type="pres">
      <dgm:prSet presAssocID="{2B473A4B-D9AE-4487-8264-E7B1F16A8699}" presName="spaceBetweenRectangles" presStyleCnt="0"/>
      <dgm:spPr/>
    </dgm:pt>
    <dgm:pt modelId="{DC6B0B49-A842-48C2-B781-74FA20152BAE}" type="pres">
      <dgm:prSet presAssocID="{7F58E350-CCF1-4160-A304-C57F36A1729F}" presName="parentLin" presStyleCnt="0"/>
      <dgm:spPr/>
    </dgm:pt>
    <dgm:pt modelId="{6D404196-AF4D-4121-B7A9-5F98C04D4520}" type="pres">
      <dgm:prSet presAssocID="{7F58E350-CCF1-4160-A304-C57F36A1729F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BFD33685-4361-4A50-8EE5-F79F240B64B4}" type="pres">
      <dgm:prSet presAssocID="{7F58E350-CCF1-4160-A304-C57F36A1729F}" presName="parentText" presStyleLbl="node1" presStyleIdx="1" presStyleCnt="3" custScaleY="159179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C08386F-0917-4A9F-A482-C5E9F74054C3}" type="pres">
      <dgm:prSet presAssocID="{7F58E350-CCF1-4160-A304-C57F36A1729F}" presName="negativeSpace" presStyleCnt="0"/>
      <dgm:spPr/>
    </dgm:pt>
    <dgm:pt modelId="{9EB1D802-9D80-4334-B44A-5FB6D66D6E49}" type="pres">
      <dgm:prSet presAssocID="{7F58E350-CCF1-4160-A304-C57F36A1729F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174094D-17A1-4C6B-AEDC-A1D10411A251}" type="pres">
      <dgm:prSet presAssocID="{DA1783AA-B114-4876-B205-044D079331D4}" presName="spaceBetweenRectangles" presStyleCnt="0"/>
      <dgm:spPr/>
    </dgm:pt>
    <dgm:pt modelId="{13A08597-AE00-4ACD-AD5D-19A156323F9D}" type="pres">
      <dgm:prSet presAssocID="{C26109D5-63D0-44EE-85A1-4FF03E2CB63F}" presName="parentLin" presStyleCnt="0"/>
      <dgm:spPr/>
    </dgm:pt>
    <dgm:pt modelId="{0243F496-7C75-4776-AFC7-4FE680D0AF6C}" type="pres">
      <dgm:prSet presAssocID="{C26109D5-63D0-44EE-85A1-4FF03E2CB63F}" presName="parentLeftMargin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6A75C677-45BF-4BC2-ACA5-C6D0ECBF4AF1}" type="pres">
      <dgm:prSet presAssocID="{C26109D5-63D0-44EE-85A1-4FF03E2CB63F}" presName="parentText" presStyleLbl="node1" presStyleIdx="2" presStyleCnt="3" custScaleY="159179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3BDC0C6-507E-4A4A-A4B7-C5206C4DEB21}" type="pres">
      <dgm:prSet presAssocID="{C26109D5-63D0-44EE-85A1-4FF03E2CB63F}" presName="negativeSpace" presStyleCnt="0"/>
      <dgm:spPr/>
    </dgm:pt>
    <dgm:pt modelId="{65B11B16-FA41-45AF-9D94-73B63D994CFC}" type="pres">
      <dgm:prSet presAssocID="{C26109D5-63D0-44EE-85A1-4FF03E2CB63F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935C39DC-52AE-48AC-AC9A-B1DD89B2E2CC}" type="presOf" srcId="{56876D5D-4D9F-4F5A-A5AF-4093CA58CABE}" destId="{9EB1D802-9D80-4334-B44A-5FB6D66D6E49}" srcOrd="0" destOrd="0" presId="urn:microsoft.com/office/officeart/2005/8/layout/list1"/>
    <dgm:cxn modelId="{D27D71C5-332A-4DA3-AC1C-579DE0107329}" type="presOf" srcId="{7F58E350-CCF1-4160-A304-C57F36A1729F}" destId="{6D404196-AF4D-4121-B7A9-5F98C04D4520}" srcOrd="0" destOrd="0" presId="urn:microsoft.com/office/officeart/2005/8/layout/list1"/>
    <dgm:cxn modelId="{DA8316AF-E190-4F03-88E1-B027DE4BD250}" srcId="{53A9F5A3-1119-4174-80AE-F83682B7D405}" destId="{7F58E350-CCF1-4160-A304-C57F36A1729F}" srcOrd="1" destOrd="0" parTransId="{123453A5-1546-4468-B58E-338CA32795A2}" sibTransId="{DA1783AA-B114-4876-B205-044D079331D4}"/>
    <dgm:cxn modelId="{BE36F56F-D8AB-469F-953E-2D7CBD1BA911}" type="presOf" srcId="{46B8912D-DD22-4320-B5E0-AF22CA19E81F}" destId="{65B11B16-FA41-45AF-9D94-73B63D994CFC}" srcOrd="0" destOrd="0" presId="urn:microsoft.com/office/officeart/2005/8/layout/list1"/>
    <dgm:cxn modelId="{E210D03B-5677-418F-9D49-C7CCC70A61EA}" type="presOf" srcId="{C26109D5-63D0-44EE-85A1-4FF03E2CB63F}" destId="{6A75C677-45BF-4BC2-ACA5-C6D0ECBF4AF1}" srcOrd="1" destOrd="0" presId="urn:microsoft.com/office/officeart/2005/8/layout/list1"/>
    <dgm:cxn modelId="{D41FC033-23CE-4613-A0B8-7D2AFFDFBFBB}" type="presOf" srcId="{2F87330C-072F-4D66-BD11-73A97F483639}" destId="{43CA1C95-7E40-4407-9F4E-676C36045597}" srcOrd="0" destOrd="0" presId="urn:microsoft.com/office/officeart/2005/8/layout/list1"/>
    <dgm:cxn modelId="{77116480-C6BD-4E30-8097-C6E2FAF2741C}" srcId="{C26109D5-63D0-44EE-85A1-4FF03E2CB63F}" destId="{46B8912D-DD22-4320-B5E0-AF22CA19E81F}" srcOrd="0" destOrd="0" parTransId="{BD31D1DC-9810-43FC-8B2E-C4E0DD40730A}" sibTransId="{5E370E28-58A5-4A8F-80DD-BEBAA0F05BD0}"/>
    <dgm:cxn modelId="{14586B24-66FB-4D77-B99D-8C6DFE152264}" type="presOf" srcId="{FBD0D7B7-C8A1-4734-8BAF-6892D2B10EE9}" destId="{9EB1D802-9D80-4334-B44A-5FB6D66D6E49}" srcOrd="0" destOrd="1" presId="urn:microsoft.com/office/officeart/2005/8/layout/list1"/>
    <dgm:cxn modelId="{C442D85E-908E-4940-AF31-39B5007DA086}" type="presOf" srcId="{9B6019CF-E168-4A76-AFFC-FED9A6B59920}" destId="{65B11B16-FA41-45AF-9D94-73B63D994CFC}" srcOrd="0" destOrd="1" presId="urn:microsoft.com/office/officeart/2005/8/layout/list1"/>
    <dgm:cxn modelId="{24CD3F05-022A-4D17-805B-027FCF122357}" type="presOf" srcId="{F65FF0E8-0AC7-491E-9133-E49DDF6BCF6E}" destId="{251F54BB-B168-43AF-8513-8048071612AB}" srcOrd="0" destOrd="0" presId="urn:microsoft.com/office/officeart/2005/8/layout/list1"/>
    <dgm:cxn modelId="{0467163A-9843-4163-B2BD-97FBD31AD580}" srcId="{53A9F5A3-1119-4174-80AE-F83682B7D405}" destId="{2F87330C-072F-4D66-BD11-73A97F483639}" srcOrd="0" destOrd="0" parTransId="{C1018865-F01A-44D4-AEBA-DD7B4EBC9525}" sibTransId="{2B473A4B-D9AE-4487-8264-E7B1F16A8699}"/>
    <dgm:cxn modelId="{09FA3681-9000-4C91-A420-3B93788217A4}" srcId="{7F58E350-CCF1-4160-A304-C57F36A1729F}" destId="{FBD0D7B7-C8A1-4734-8BAF-6892D2B10EE9}" srcOrd="1" destOrd="0" parTransId="{E8947472-CBDB-4CEE-BD30-2F41557A32BD}" sibTransId="{D97F7D55-FFBB-403B-8573-EB18E611CC81}"/>
    <dgm:cxn modelId="{A495F232-1AF9-4094-B9B1-922A4BD3574E}" srcId="{2F87330C-072F-4D66-BD11-73A97F483639}" destId="{F65FF0E8-0AC7-491E-9133-E49DDF6BCF6E}" srcOrd="0" destOrd="0" parTransId="{D7C44D39-3813-4D86-8AA6-6772A45295F1}" sibTransId="{DD049C30-745F-4A0A-AB8A-A9A072E61A0D}"/>
    <dgm:cxn modelId="{7007A8A1-7D05-4D7D-926E-863FEAD5A618}" srcId="{2F87330C-072F-4D66-BD11-73A97F483639}" destId="{1058B48D-8B2F-4627-9E68-79A9CB262B6C}" srcOrd="1" destOrd="0" parTransId="{2EFFD543-10EA-4AC6-A70F-BDD534318D7E}" sibTransId="{06C9E611-FE0F-4F0A-B476-C92F9A5C48B3}"/>
    <dgm:cxn modelId="{FE53BA71-5F05-48BD-A832-B20082CCFAC1}" srcId="{7F58E350-CCF1-4160-A304-C57F36A1729F}" destId="{56876D5D-4D9F-4F5A-A5AF-4093CA58CABE}" srcOrd="0" destOrd="0" parTransId="{7D492C77-8463-4827-97EC-9EFB2FF355C1}" sibTransId="{61155FCE-449D-4232-9A1F-D49472CE83E7}"/>
    <dgm:cxn modelId="{B63B6EA2-6D9E-4D46-B8A3-334B6F72AA70}" srcId="{C26109D5-63D0-44EE-85A1-4FF03E2CB63F}" destId="{9B6019CF-E168-4A76-AFFC-FED9A6B59920}" srcOrd="1" destOrd="0" parTransId="{862344F6-9DD8-4831-ABC4-3F84F79E8340}" sibTransId="{E2E22F7C-171B-4A78-9F0C-55B357BFB80B}"/>
    <dgm:cxn modelId="{2E2E2821-71A7-4DDA-AD87-3FA3F1945135}" type="presOf" srcId="{53A9F5A3-1119-4174-80AE-F83682B7D405}" destId="{6C61E3E3-3148-4FBE-B243-B903D4469A76}" srcOrd="0" destOrd="0" presId="urn:microsoft.com/office/officeart/2005/8/layout/list1"/>
    <dgm:cxn modelId="{87334DC9-7F8F-4EE7-918F-80111F181166}" type="presOf" srcId="{7F58E350-CCF1-4160-A304-C57F36A1729F}" destId="{BFD33685-4361-4A50-8EE5-F79F240B64B4}" srcOrd="1" destOrd="0" presId="urn:microsoft.com/office/officeart/2005/8/layout/list1"/>
    <dgm:cxn modelId="{87FA25B3-7B7A-42EA-99C5-C6F95EC38233}" type="presOf" srcId="{C26109D5-63D0-44EE-85A1-4FF03E2CB63F}" destId="{0243F496-7C75-4776-AFC7-4FE680D0AF6C}" srcOrd="0" destOrd="0" presId="urn:microsoft.com/office/officeart/2005/8/layout/list1"/>
    <dgm:cxn modelId="{438FE908-4823-4319-AFAE-D54CF8525FFE}" type="presOf" srcId="{2F87330C-072F-4D66-BD11-73A97F483639}" destId="{19A6944A-C832-4101-AE83-5015D03AD96F}" srcOrd="1" destOrd="0" presId="urn:microsoft.com/office/officeart/2005/8/layout/list1"/>
    <dgm:cxn modelId="{9C6544AA-F242-42AE-9335-4FD70FCFF077}" type="presOf" srcId="{1058B48D-8B2F-4627-9E68-79A9CB262B6C}" destId="{251F54BB-B168-43AF-8513-8048071612AB}" srcOrd="0" destOrd="1" presId="urn:microsoft.com/office/officeart/2005/8/layout/list1"/>
    <dgm:cxn modelId="{8319E8AF-8E88-4B76-AA1A-403C1FDE5C36}" srcId="{53A9F5A3-1119-4174-80AE-F83682B7D405}" destId="{C26109D5-63D0-44EE-85A1-4FF03E2CB63F}" srcOrd="2" destOrd="0" parTransId="{F4003A1C-7D11-41E6-80BF-5B80E6DC9DC5}" sibTransId="{FFA34BDB-245F-4BB8-BC9D-CED69458EA86}"/>
    <dgm:cxn modelId="{B4EE9342-1E66-4077-92E6-EB1BB08FD28B}" type="presParOf" srcId="{6C61E3E3-3148-4FBE-B243-B903D4469A76}" destId="{DDD308AE-3EED-40D7-A017-BB5751F9CD49}" srcOrd="0" destOrd="0" presId="urn:microsoft.com/office/officeart/2005/8/layout/list1"/>
    <dgm:cxn modelId="{F32FD794-789F-4E98-BAE7-C2693F3196A6}" type="presParOf" srcId="{DDD308AE-3EED-40D7-A017-BB5751F9CD49}" destId="{43CA1C95-7E40-4407-9F4E-676C36045597}" srcOrd="0" destOrd="0" presId="urn:microsoft.com/office/officeart/2005/8/layout/list1"/>
    <dgm:cxn modelId="{E501FFE4-31A3-48A5-AEB6-6F3D1A3B3C8A}" type="presParOf" srcId="{DDD308AE-3EED-40D7-A017-BB5751F9CD49}" destId="{19A6944A-C832-4101-AE83-5015D03AD96F}" srcOrd="1" destOrd="0" presId="urn:microsoft.com/office/officeart/2005/8/layout/list1"/>
    <dgm:cxn modelId="{B3DCD74B-9401-41CE-8A59-CA089408C22F}" type="presParOf" srcId="{6C61E3E3-3148-4FBE-B243-B903D4469A76}" destId="{B0C65E18-4B06-4A26-B2DF-FFD75D5B4A8D}" srcOrd="1" destOrd="0" presId="urn:microsoft.com/office/officeart/2005/8/layout/list1"/>
    <dgm:cxn modelId="{EFEE90DB-D7E4-4FEB-ABB3-3971B1D4B109}" type="presParOf" srcId="{6C61E3E3-3148-4FBE-B243-B903D4469A76}" destId="{251F54BB-B168-43AF-8513-8048071612AB}" srcOrd="2" destOrd="0" presId="urn:microsoft.com/office/officeart/2005/8/layout/list1"/>
    <dgm:cxn modelId="{B4D30DDA-FA1C-4318-AF85-8A411DEDAA8F}" type="presParOf" srcId="{6C61E3E3-3148-4FBE-B243-B903D4469A76}" destId="{C53353A7-56EE-4125-9296-21F1535E525F}" srcOrd="3" destOrd="0" presId="urn:microsoft.com/office/officeart/2005/8/layout/list1"/>
    <dgm:cxn modelId="{079ECF78-1954-4D7D-A479-CF98993E65BD}" type="presParOf" srcId="{6C61E3E3-3148-4FBE-B243-B903D4469A76}" destId="{DC6B0B49-A842-48C2-B781-74FA20152BAE}" srcOrd="4" destOrd="0" presId="urn:microsoft.com/office/officeart/2005/8/layout/list1"/>
    <dgm:cxn modelId="{46D64D62-2013-4275-801C-2562A748082A}" type="presParOf" srcId="{DC6B0B49-A842-48C2-B781-74FA20152BAE}" destId="{6D404196-AF4D-4121-B7A9-5F98C04D4520}" srcOrd="0" destOrd="0" presId="urn:microsoft.com/office/officeart/2005/8/layout/list1"/>
    <dgm:cxn modelId="{86854807-D940-418F-922B-C141574A4217}" type="presParOf" srcId="{DC6B0B49-A842-48C2-B781-74FA20152BAE}" destId="{BFD33685-4361-4A50-8EE5-F79F240B64B4}" srcOrd="1" destOrd="0" presId="urn:microsoft.com/office/officeart/2005/8/layout/list1"/>
    <dgm:cxn modelId="{440F2165-BEC8-4A61-B9F7-8DA94A15A06D}" type="presParOf" srcId="{6C61E3E3-3148-4FBE-B243-B903D4469A76}" destId="{9C08386F-0917-4A9F-A482-C5E9F74054C3}" srcOrd="5" destOrd="0" presId="urn:microsoft.com/office/officeart/2005/8/layout/list1"/>
    <dgm:cxn modelId="{A8AF12DF-72E6-48DC-A073-D3D5762DDE52}" type="presParOf" srcId="{6C61E3E3-3148-4FBE-B243-B903D4469A76}" destId="{9EB1D802-9D80-4334-B44A-5FB6D66D6E49}" srcOrd="6" destOrd="0" presId="urn:microsoft.com/office/officeart/2005/8/layout/list1"/>
    <dgm:cxn modelId="{46910FAB-5A6C-464D-B313-F9F7400B4E4F}" type="presParOf" srcId="{6C61E3E3-3148-4FBE-B243-B903D4469A76}" destId="{2174094D-17A1-4C6B-AEDC-A1D10411A251}" srcOrd="7" destOrd="0" presId="urn:microsoft.com/office/officeart/2005/8/layout/list1"/>
    <dgm:cxn modelId="{17206BA6-3FD5-4719-8797-2266CD56584E}" type="presParOf" srcId="{6C61E3E3-3148-4FBE-B243-B903D4469A76}" destId="{13A08597-AE00-4ACD-AD5D-19A156323F9D}" srcOrd="8" destOrd="0" presId="urn:microsoft.com/office/officeart/2005/8/layout/list1"/>
    <dgm:cxn modelId="{20C99889-4FEA-497C-9E1D-A004134232AC}" type="presParOf" srcId="{13A08597-AE00-4ACD-AD5D-19A156323F9D}" destId="{0243F496-7C75-4776-AFC7-4FE680D0AF6C}" srcOrd="0" destOrd="0" presId="urn:microsoft.com/office/officeart/2005/8/layout/list1"/>
    <dgm:cxn modelId="{9CCB1198-DBEE-4EBD-8B10-88269A1E90D6}" type="presParOf" srcId="{13A08597-AE00-4ACD-AD5D-19A156323F9D}" destId="{6A75C677-45BF-4BC2-ACA5-C6D0ECBF4AF1}" srcOrd="1" destOrd="0" presId="urn:microsoft.com/office/officeart/2005/8/layout/list1"/>
    <dgm:cxn modelId="{FFB6429B-0B63-4F20-9145-B0B305D2FB5C}" type="presParOf" srcId="{6C61E3E3-3148-4FBE-B243-B903D4469A76}" destId="{13BDC0C6-507E-4A4A-A4B7-C5206C4DEB21}" srcOrd="9" destOrd="0" presId="urn:microsoft.com/office/officeart/2005/8/layout/list1"/>
    <dgm:cxn modelId="{47228148-FAA2-40F5-BB49-4D86CC674B14}" type="presParOf" srcId="{6C61E3E3-3148-4FBE-B243-B903D4469A76}" destId="{65B11B16-FA41-45AF-9D94-73B63D994CFC}" srcOrd="10" destOrd="0" presId="urn:microsoft.com/office/officeart/2005/8/layout/list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ACB0D43-D61B-4D82-B81C-900EE73EEB82}" type="doc">
      <dgm:prSet loTypeId="urn:microsoft.com/office/officeart/2005/8/layout/vList2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pPr latinLnBrk="1"/>
          <a:endParaRPr lang="ko-KR" altLang="en-US"/>
        </a:p>
      </dgm:t>
    </dgm:pt>
    <dgm:pt modelId="{D663845B-B7EF-4492-9224-F8761E8EDC20}">
      <dgm:prSet phldrT="[텍스트]"/>
      <dgm:spPr/>
      <dgm:t>
        <a:bodyPr/>
        <a:lstStyle/>
        <a:p>
          <a:pPr latinLnBrk="1"/>
          <a:r>
            <a:rPr lang="ko-KR" altLang="en-US" dirty="0" smtClean="0">
              <a:latin typeface="휴먼둥근헤드라인" pitchFamily="18" charset="-127"/>
              <a:ea typeface="휴먼둥근헤드라인" pitchFamily="18" charset="-127"/>
            </a:rPr>
            <a:t>새로운 인사제도 개요</a:t>
          </a:r>
          <a:endParaRPr lang="ko-KR" altLang="en-US" dirty="0">
            <a:latin typeface="휴먼둥근헤드라인" pitchFamily="18" charset="-127"/>
            <a:ea typeface="휴먼둥근헤드라인" pitchFamily="18" charset="-127"/>
          </a:endParaRPr>
        </a:p>
      </dgm:t>
    </dgm:pt>
    <dgm:pt modelId="{04E6B1E6-1714-467E-BFE4-A8F79EEC2138}" type="parTrans" cxnId="{F3F60B63-46A0-4F56-AC85-E6BE256BA997}">
      <dgm:prSet/>
      <dgm:spPr/>
      <dgm:t>
        <a:bodyPr/>
        <a:lstStyle/>
        <a:p>
          <a:pPr latinLnBrk="1"/>
          <a:endParaRPr lang="ko-KR" altLang="en-US"/>
        </a:p>
      </dgm:t>
    </dgm:pt>
    <dgm:pt modelId="{75DEC2A3-DEF1-49AC-BBA6-CEE7882ECD92}" type="sibTrans" cxnId="{F3F60B63-46A0-4F56-AC85-E6BE256BA997}">
      <dgm:prSet/>
      <dgm:spPr/>
      <dgm:t>
        <a:bodyPr/>
        <a:lstStyle/>
        <a:p>
          <a:pPr latinLnBrk="1"/>
          <a:endParaRPr lang="ko-KR" altLang="en-US"/>
        </a:p>
      </dgm:t>
    </dgm:pt>
    <dgm:pt modelId="{A4A38FFD-048C-47F4-A43E-2568172F3F39}">
      <dgm:prSet phldrT="[텍스트]"/>
      <dgm:spPr/>
      <dgm:t>
        <a:bodyPr/>
        <a:lstStyle/>
        <a:p>
          <a:pPr latinLnBrk="1"/>
          <a:r>
            <a:rPr lang="ko-KR" altLang="en-US" dirty="0" smtClean="0"/>
            <a:t>평가영역 </a:t>
          </a:r>
          <a:r>
            <a:rPr lang="en-US" altLang="ko-KR" dirty="0" smtClean="0"/>
            <a:t>: </a:t>
          </a:r>
          <a:r>
            <a:rPr lang="ko-KR" altLang="en-US" dirty="0" smtClean="0"/>
            <a:t>역량</a:t>
          </a:r>
          <a:r>
            <a:rPr lang="en-US" altLang="ko-KR" dirty="0" smtClean="0"/>
            <a:t>,</a:t>
          </a:r>
          <a:r>
            <a:rPr lang="ko-KR" altLang="en-US" dirty="0" smtClean="0"/>
            <a:t> 태도</a:t>
          </a:r>
          <a:r>
            <a:rPr lang="en-US" altLang="ko-KR" dirty="0" smtClean="0"/>
            <a:t>, </a:t>
          </a:r>
          <a:r>
            <a:rPr lang="ko-KR" altLang="en-US" dirty="0" smtClean="0"/>
            <a:t>실적</a:t>
          </a:r>
          <a:endParaRPr lang="ko-KR" altLang="en-US" dirty="0"/>
        </a:p>
      </dgm:t>
    </dgm:pt>
    <dgm:pt modelId="{227C72B2-40D1-4B1B-97DE-AC467216A487}" type="parTrans" cxnId="{EAE8C0B1-2ABD-4568-AED6-C851D76E3C6C}">
      <dgm:prSet/>
      <dgm:spPr/>
      <dgm:t>
        <a:bodyPr/>
        <a:lstStyle/>
        <a:p>
          <a:pPr latinLnBrk="1"/>
          <a:endParaRPr lang="ko-KR" altLang="en-US"/>
        </a:p>
      </dgm:t>
    </dgm:pt>
    <dgm:pt modelId="{873964DE-0187-48E5-814D-697FD0C63662}" type="sibTrans" cxnId="{EAE8C0B1-2ABD-4568-AED6-C851D76E3C6C}">
      <dgm:prSet/>
      <dgm:spPr/>
      <dgm:t>
        <a:bodyPr/>
        <a:lstStyle/>
        <a:p>
          <a:pPr latinLnBrk="1"/>
          <a:endParaRPr lang="ko-KR" altLang="en-US"/>
        </a:p>
      </dgm:t>
    </dgm:pt>
    <dgm:pt modelId="{B75D5CD0-476B-42D9-8DD6-0ABC9D0BDA89}">
      <dgm:prSet phldrT="[텍스트]"/>
      <dgm:spPr/>
      <dgm:t>
        <a:bodyPr/>
        <a:lstStyle/>
        <a:p>
          <a:pPr latinLnBrk="1"/>
          <a:r>
            <a:rPr lang="ko-KR" altLang="en-US" dirty="0" smtClean="0">
              <a:latin typeface="휴먼둥근헤드라인" pitchFamily="18" charset="-127"/>
              <a:ea typeface="휴먼둥근헤드라인" pitchFamily="18" charset="-127"/>
            </a:rPr>
            <a:t>시험평가 및 시행 일정</a:t>
          </a:r>
          <a:endParaRPr lang="ko-KR" altLang="en-US" dirty="0">
            <a:latin typeface="휴먼둥근헤드라인" pitchFamily="18" charset="-127"/>
            <a:ea typeface="휴먼둥근헤드라인" pitchFamily="18" charset="-127"/>
          </a:endParaRPr>
        </a:p>
      </dgm:t>
    </dgm:pt>
    <dgm:pt modelId="{50FF5529-2B74-4D45-BD3C-304A7F88E5D8}" type="parTrans" cxnId="{5EB57CBA-E07C-440F-BB2E-3037D101CD6B}">
      <dgm:prSet/>
      <dgm:spPr/>
      <dgm:t>
        <a:bodyPr/>
        <a:lstStyle/>
        <a:p>
          <a:pPr latinLnBrk="1"/>
          <a:endParaRPr lang="ko-KR" altLang="en-US"/>
        </a:p>
      </dgm:t>
    </dgm:pt>
    <dgm:pt modelId="{81066534-437A-4B0E-B728-B150B65E4534}" type="sibTrans" cxnId="{5EB57CBA-E07C-440F-BB2E-3037D101CD6B}">
      <dgm:prSet/>
      <dgm:spPr/>
      <dgm:t>
        <a:bodyPr/>
        <a:lstStyle/>
        <a:p>
          <a:pPr latinLnBrk="1"/>
          <a:endParaRPr lang="ko-KR" altLang="en-US"/>
        </a:p>
      </dgm:t>
    </dgm:pt>
    <dgm:pt modelId="{C5F89174-DF33-4E7E-970F-9B6317C76371}">
      <dgm:prSet phldrT="[텍스트]"/>
      <dgm:spPr/>
      <dgm:t>
        <a:bodyPr/>
        <a:lstStyle/>
        <a:p>
          <a:pPr latinLnBrk="1"/>
          <a:r>
            <a:rPr lang="ko-KR" altLang="en-US" dirty="0" smtClean="0"/>
            <a:t>주요인사 시험평가 </a:t>
          </a:r>
          <a:r>
            <a:rPr lang="en-US" altLang="ko-KR" dirty="0" smtClean="0"/>
            <a:t>– </a:t>
          </a:r>
          <a:r>
            <a:rPr lang="ko-KR" altLang="en-US" dirty="0" smtClean="0"/>
            <a:t>원기 </a:t>
          </a:r>
          <a:r>
            <a:rPr lang="en-US" altLang="ko-KR" dirty="0" smtClean="0"/>
            <a:t>93</a:t>
          </a:r>
          <a:r>
            <a:rPr lang="ko-KR" altLang="en-US" dirty="0" smtClean="0"/>
            <a:t>년</a:t>
          </a:r>
          <a:endParaRPr lang="ko-KR" altLang="en-US" dirty="0"/>
        </a:p>
      </dgm:t>
    </dgm:pt>
    <dgm:pt modelId="{266B462A-4D06-4169-82BF-8FEEB834E646}" type="parTrans" cxnId="{D8C73C21-25D6-4026-9CB9-94765EBFEB96}">
      <dgm:prSet/>
      <dgm:spPr/>
      <dgm:t>
        <a:bodyPr/>
        <a:lstStyle/>
        <a:p>
          <a:pPr latinLnBrk="1"/>
          <a:endParaRPr lang="ko-KR" altLang="en-US"/>
        </a:p>
      </dgm:t>
    </dgm:pt>
    <dgm:pt modelId="{1003500A-2D8D-4A93-A7C5-A4AF780C2A26}" type="sibTrans" cxnId="{D8C73C21-25D6-4026-9CB9-94765EBFEB96}">
      <dgm:prSet/>
      <dgm:spPr/>
      <dgm:t>
        <a:bodyPr/>
        <a:lstStyle/>
        <a:p>
          <a:pPr latinLnBrk="1"/>
          <a:endParaRPr lang="ko-KR" altLang="en-US"/>
        </a:p>
      </dgm:t>
    </dgm:pt>
    <dgm:pt modelId="{AC66D4D4-86F3-49DD-B0C1-DAE4D06A925F}">
      <dgm:prSet phldrT="[텍스트]"/>
      <dgm:spPr/>
      <dgm:t>
        <a:bodyPr/>
        <a:lstStyle/>
        <a:p>
          <a:pPr latinLnBrk="1"/>
          <a:r>
            <a:rPr lang="ko-KR" altLang="en-US" dirty="0" smtClean="0"/>
            <a:t>평가시스템 시행 </a:t>
          </a:r>
          <a:r>
            <a:rPr lang="en-US" altLang="ko-KR" dirty="0" smtClean="0"/>
            <a:t>– </a:t>
          </a:r>
          <a:r>
            <a:rPr lang="ko-KR" altLang="en-US" dirty="0" smtClean="0"/>
            <a:t>원기 </a:t>
          </a:r>
          <a:r>
            <a:rPr lang="en-US" altLang="ko-KR" dirty="0" smtClean="0"/>
            <a:t>95</a:t>
          </a:r>
          <a:r>
            <a:rPr lang="ko-KR" altLang="en-US" dirty="0" smtClean="0"/>
            <a:t>년</a:t>
          </a:r>
          <a:endParaRPr lang="ko-KR" altLang="en-US" dirty="0"/>
        </a:p>
      </dgm:t>
    </dgm:pt>
    <dgm:pt modelId="{3686FBCD-5274-45F7-B7F9-56920A7850CF}" type="parTrans" cxnId="{E234F1A4-497D-4A98-AD8E-4B7932E84314}">
      <dgm:prSet/>
      <dgm:spPr/>
      <dgm:t>
        <a:bodyPr/>
        <a:lstStyle/>
        <a:p>
          <a:pPr latinLnBrk="1"/>
          <a:endParaRPr lang="ko-KR" altLang="en-US"/>
        </a:p>
      </dgm:t>
    </dgm:pt>
    <dgm:pt modelId="{442B866C-F22E-495D-A141-61A762F28B42}" type="sibTrans" cxnId="{E234F1A4-497D-4A98-AD8E-4B7932E84314}">
      <dgm:prSet/>
      <dgm:spPr/>
      <dgm:t>
        <a:bodyPr/>
        <a:lstStyle/>
        <a:p>
          <a:pPr latinLnBrk="1"/>
          <a:endParaRPr lang="ko-KR" altLang="en-US"/>
        </a:p>
      </dgm:t>
    </dgm:pt>
    <dgm:pt modelId="{CA981A50-F8BA-4D93-8786-0EBD10C61309}">
      <dgm:prSet phldrT="[텍스트]"/>
      <dgm:spPr/>
      <dgm:t>
        <a:bodyPr/>
        <a:lstStyle/>
        <a:p>
          <a:pPr latinLnBrk="1"/>
          <a:r>
            <a:rPr lang="ko-KR" altLang="en-US" dirty="0" smtClean="0"/>
            <a:t>전체인사 시험평가 </a:t>
          </a:r>
          <a:r>
            <a:rPr lang="en-US" altLang="ko-KR" dirty="0" smtClean="0"/>
            <a:t>– </a:t>
          </a:r>
          <a:r>
            <a:rPr lang="ko-KR" altLang="en-US" dirty="0" smtClean="0"/>
            <a:t>원기 </a:t>
          </a:r>
          <a:r>
            <a:rPr lang="en-US" altLang="ko-KR" dirty="0" smtClean="0"/>
            <a:t>94</a:t>
          </a:r>
          <a:r>
            <a:rPr lang="ko-KR" altLang="en-US" dirty="0" smtClean="0"/>
            <a:t>년</a:t>
          </a:r>
          <a:endParaRPr lang="ko-KR" altLang="en-US" dirty="0"/>
        </a:p>
      </dgm:t>
    </dgm:pt>
    <dgm:pt modelId="{FE3BECFE-CDEA-4776-96B2-5696D802FF44}" type="parTrans" cxnId="{530FBF83-C2CF-4746-B911-3E16D4887E0F}">
      <dgm:prSet/>
      <dgm:spPr/>
      <dgm:t>
        <a:bodyPr/>
        <a:lstStyle/>
        <a:p>
          <a:pPr latinLnBrk="1"/>
          <a:endParaRPr lang="ko-KR" altLang="en-US"/>
        </a:p>
      </dgm:t>
    </dgm:pt>
    <dgm:pt modelId="{FB962CDB-0314-41EB-947D-8A3E0CD7866E}" type="sibTrans" cxnId="{530FBF83-C2CF-4746-B911-3E16D4887E0F}">
      <dgm:prSet/>
      <dgm:spPr/>
      <dgm:t>
        <a:bodyPr/>
        <a:lstStyle/>
        <a:p>
          <a:pPr latinLnBrk="1"/>
          <a:endParaRPr lang="ko-KR" altLang="en-US"/>
        </a:p>
      </dgm:t>
    </dgm:pt>
    <dgm:pt modelId="{D6D1B427-3554-447B-A8D0-6990FE9690B6}">
      <dgm:prSet phldrT="[텍스트]"/>
      <dgm:spPr/>
      <dgm:t>
        <a:bodyPr/>
        <a:lstStyle/>
        <a:p>
          <a:pPr latinLnBrk="1"/>
          <a:r>
            <a:rPr lang="ko-KR" altLang="en-US" dirty="0" smtClean="0"/>
            <a:t>원기 </a:t>
          </a:r>
          <a:r>
            <a:rPr lang="en-US" altLang="ko-KR" dirty="0" smtClean="0"/>
            <a:t>94</a:t>
          </a:r>
          <a:r>
            <a:rPr lang="ko-KR" altLang="en-US" dirty="0" smtClean="0"/>
            <a:t>년 </a:t>
          </a:r>
          <a:r>
            <a:rPr lang="en-US" altLang="ko-KR" dirty="0" smtClean="0"/>
            <a:t>9</a:t>
          </a:r>
          <a:r>
            <a:rPr lang="ko-KR" altLang="en-US" dirty="0" smtClean="0"/>
            <a:t>월 출가교역자 </a:t>
          </a:r>
          <a:r>
            <a:rPr lang="ko-KR" altLang="en-US" dirty="0" err="1" smtClean="0"/>
            <a:t>총단회</a:t>
          </a:r>
          <a:r>
            <a:rPr lang="ko-KR" altLang="en-US" dirty="0" smtClean="0"/>
            <a:t> 합의</a:t>
          </a:r>
          <a:endParaRPr lang="ko-KR" altLang="en-US" dirty="0"/>
        </a:p>
      </dgm:t>
    </dgm:pt>
    <dgm:pt modelId="{83F67D7B-85D2-4B85-A9D2-D7ADE1D0E650}" type="parTrans" cxnId="{9F59A4BA-713C-4F3E-82DA-0B6DA3070098}">
      <dgm:prSet/>
      <dgm:spPr/>
      <dgm:t>
        <a:bodyPr/>
        <a:lstStyle/>
        <a:p>
          <a:pPr latinLnBrk="1"/>
          <a:endParaRPr lang="ko-KR" altLang="en-US"/>
        </a:p>
      </dgm:t>
    </dgm:pt>
    <dgm:pt modelId="{6CE7C15C-6840-4ECA-8871-F35E7D94E8E6}" type="sibTrans" cxnId="{9F59A4BA-713C-4F3E-82DA-0B6DA3070098}">
      <dgm:prSet/>
      <dgm:spPr/>
      <dgm:t>
        <a:bodyPr/>
        <a:lstStyle/>
        <a:p>
          <a:pPr latinLnBrk="1"/>
          <a:endParaRPr lang="ko-KR" altLang="en-US"/>
        </a:p>
      </dgm:t>
    </dgm:pt>
    <dgm:pt modelId="{F64C2229-FD5C-4FF0-AF7E-665FD5112223}">
      <dgm:prSet phldrT="[텍스트]"/>
      <dgm:spPr/>
      <dgm:t>
        <a:bodyPr/>
        <a:lstStyle/>
        <a:p>
          <a:pPr latinLnBrk="1"/>
          <a:r>
            <a:rPr lang="ko-KR" altLang="en-US" dirty="0" smtClean="0"/>
            <a:t>평가방식 </a:t>
          </a:r>
          <a:r>
            <a:rPr lang="en-US" altLang="ko-KR" dirty="0" smtClean="0"/>
            <a:t>:</a:t>
          </a:r>
          <a:r>
            <a:rPr lang="ko-KR" altLang="en-US" dirty="0" smtClean="0"/>
            <a:t> 목표관리방식</a:t>
          </a:r>
          <a:r>
            <a:rPr lang="en-US" altLang="ko-KR" dirty="0" smtClean="0"/>
            <a:t>(MBO),</a:t>
          </a:r>
          <a:r>
            <a:rPr lang="ko-KR" altLang="en-US" dirty="0" smtClean="0"/>
            <a:t> 다면평가방식</a:t>
          </a:r>
          <a:endParaRPr lang="ko-KR" altLang="en-US" dirty="0"/>
        </a:p>
      </dgm:t>
    </dgm:pt>
    <dgm:pt modelId="{63FF99AE-E9E2-43E5-A98C-4585C40F3391}" type="parTrans" cxnId="{73F8E026-577E-4898-81D2-12A005B6D577}">
      <dgm:prSet/>
      <dgm:spPr/>
      <dgm:t>
        <a:bodyPr/>
        <a:lstStyle/>
        <a:p>
          <a:pPr latinLnBrk="1"/>
          <a:endParaRPr lang="ko-KR" altLang="en-US"/>
        </a:p>
      </dgm:t>
    </dgm:pt>
    <dgm:pt modelId="{955788B4-7C67-49FE-B58B-E6603CBC3769}" type="sibTrans" cxnId="{73F8E026-577E-4898-81D2-12A005B6D577}">
      <dgm:prSet/>
      <dgm:spPr/>
      <dgm:t>
        <a:bodyPr/>
        <a:lstStyle/>
        <a:p>
          <a:pPr latinLnBrk="1"/>
          <a:endParaRPr lang="ko-KR" altLang="en-US"/>
        </a:p>
      </dgm:t>
    </dgm:pt>
    <dgm:pt modelId="{403B18A0-0A45-4E25-8298-AEA6E94DA628}" type="pres">
      <dgm:prSet presAssocID="{AACB0D43-D61B-4D82-B81C-900EE73EEB8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FBBE465-D6A8-43DD-A545-0429E07B85C5}" type="pres">
      <dgm:prSet presAssocID="{D663845B-B7EF-4492-9224-F8761E8EDC20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2C03357-3B75-4496-B2AB-CCCC48C238C0}" type="pres">
      <dgm:prSet presAssocID="{D663845B-B7EF-4492-9224-F8761E8EDC20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CDEAE4D-47D7-4B63-B942-0E09E327BFB1}" type="pres">
      <dgm:prSet presAssocID="{B75D5CD0-476B-42D9-8DD6-0ABC9D0BDA89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EA29ED7-767E-4FED-B66B-2A2AE7E29592}" type="pres">
      <dgm:prSet presAssocID="{B75D5CD0-476B-42D9-8DD6-0ABC9D0BDA89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38C3AF7A-FFB3-4BE3-82E7-797C1DE1911C}" type="presOf" srcId="{D6D1B427-3554-447B-A8D0-6990FE9690B6}" destId="{6EA29ED7-767E-4FED-B66B-2A2AE7E29592}" srcOrd="0" destOrd="2" presId="urn:microsoft.com/office/officeart/2005/8/layout/vList2"/>
    <dgm:cxn modelId="{E234F1A4-497D-4A98-AD8E-4B7932E84314}" srcId="{B75D5CD0-476B-42D9-8DD6-0ABC9D0BDA89}" destId="{AC66D4D4-86F3-49DD-B0C1-DAE4D06A925F}" srcOrd="3" destOrd="0" parTransId="{3686FBCD-5274-45F7-B7F9-56920A7850CF}" sibTransId="{442B866C-F22E-495D-A141-61A762F28B42}"/>
    <dgm:cxn modelId="{EAE8C0B1-2ABD-4568-AED6-C851D76E3C6C}" srcId="{D663845B-B7EF-4492-9224-F8761E8EDC20}" destId="{A4A38FFD-048C-47F4-A43E-2568172F3F39}" srcOrd="0" destOrd="0" parTransId="{227C72B2-40D1-4B1B-97DE-AC467216A487}" sibTransId="{873964DE-0187-48E5-814D-697FD0C63662}"/>
    <dgm:cxn modelId="{F3F60B63-46A0-4F56-AC85-E6BE256BA997}" srcId="{AACB0D43-D61B-4D82-B81C-900EE73EEB82}" destId="{D663845B-B7EF-4492-9224-F8761E8EDC20}" srcOrd="0" destOrd="0" parTransId="{04E6B1E6-1714-467E-BFE4-A8F79EEC2138}" sibTransId="{75DEC2A3-DEF1-49AC-BBA6-CEE7882ECD92}"/>
    <dgm:cxn modelId="{ACCDF888-7C4F-48FF-BC03-B4002E0E2A2C}" type="presOf" srcId="{F64C2229-FD5C-4FF0-AF7E-665FD5112223}" destId="{F2C03357-3B75-4496-B2AB-CCCC48C238C0}" srcOrd="0" destOrd="1" presId="urn:microsoft.com/office/officeart/2005/8/layout/vList2"/>
    <dgm:cxn modelId="{8134CC00-B5CB-4078-BCC1-CAE69421742F}" type="presOf" srcId="{CA981A50-F8BA-4D93-8786-0EBD10C61309}" destId="{6EA29ED7-767E-4FED-B66B-2A2AE7E29592}" srcOrd="0" destOrd="1" presId="urn:microsoft.com/office/officeart/2005/8/layout/vList2"/>
    <dgm:cxn modelId="{0012060D-44CD-42BF-9AE0-E98367934340}" type="presOf" srcId="{B75D5CD0-476B-42D9-8DD6-0ABC9D0BDA89}" destId="{0CDEAE4D-47D7-4B63-B942-0E09E327BFB1}" srcOrd="0" destOrd="0" presId="urn:microsoft.com/office/officeart/2005/8/layout/vList2"/>
    <dgm:cxn modelId="{5EB57CBA-E07C-440F-BB2E-3037D101CD6B}" srcId="{AACB0D43-D61B-4D82-B81C-900EE73EEB82}" destId="{B75D5CD0-476B-42D9-8DD6-0ABC9D0BDA89}" srcOrd="1" destOrd="0" parTransId="{50FF5529-2B74-4D45-BD3C-304A7F88E5D8}" sibTransId="{81066534-437A-4B0E-B728-B150B65E4534}"/>
    <dgm:cxn modelId="{0CA187E1-AFF2-4802-872B-2164D33C70D1}" type="presOf" srcId="{A4A38FFD-048C-47F4-A43E-2568172F3F39}" destId="{F2C03357-3B75-4496-B2AB-CCCC48C238C0}" srcOrd="0" destOrd="0" presId="urn:microsoft.com/office/officeart/2005/8/layout/vList2"/>
    <dgm:cxn modelId="{6F185066-C9A7-4A76-9B0F-2B66DF506EE4}" type="presOf" srcId="{AACB0D43-D61B-4D82-B81C-900EE73EEB82}" destId="{403B18A0-0A45-4E25-8298-AEA6E94DA628}" srcOrd="0" destOrd="0" presId="urn:microsoft.com/office/officeart/2005/8/layout/vList2"/>
    <dgm:cxn modelId="{D8C73C21-25D6-4026-9CB9-94765EBFEB96}" srcId="{B75D5CD0-476B-42D9-8DD6-0ABC9D0BDA89}" destId="{C5F89174-DF33-4E7E-970F-9B6317C76371}" srcOrd="0" destOrd="0" parTransId="{266B462A-4D06-4169-82BF-8FEEB834E646}" sibTransId="{1003500A-2D8D-4A93-A7C5-A4AF780C2A26}"/>
    <dgm:cxn modelId="{AEE33009-AF86-40A4-A2D5-8F56D28483A9}" type="presOf" srcId="{AC66D4D4-86F3-49DD-B0C1-DAE4D06A925F}" destId="{6EA29ED7-767E-4FED-B66B-2A2AE7E29592}" srcOrd="0" destOrd="3" presId="urn:microsoft.com/office/officeart/2005/8/layout/vList2"/>
    <dgm:cxn modelId="{2B450A8A-EE00-4EA6-A0F9-63DE3BD515C6}" type="presOf" srcId="{D663845B-B7EF-4492-9224-F8761E8EDC20}" destId="{0FBBE465-D6A8-43DD-A545-0429E07B85C5}" srcOrd="0" destOrd="0" presId="urn:microsoft.com/office/officeart/2005/8/layout/vList2"/>
    <dgm:cxn modelId="{530FBF83-C2CF-4746-B911-3E16D4887E0F}" srcId="{B75D5CD0-476B-42D9-8DD6-0ABC9D0BDA89}" destId="{CA981A50-F8BA-4D93-8786-0EBD10C61309}" srcOrd="1" destOrd="0" parTransId="{FE3BECFE-CDEA-4776-96B2-5696D802FF44}" sibTransId="{FB962CDB-0314-41EB-947D-8A3E0CD7866E}"/>
    <dgm:cxn modelId="{73F8E026-577E-4898-81D2-12A005B6D577}" srcId="{D663845B-B7EF-4492-9224-F8761E8EDC20}" destId="{F64C2229-FD5C-4FF0-AF7E-665FD5112223}" srcOrd="1" destOrd="0" parTransId="{63FF99AE-E9E2-43E5-A98C-4585C40F3391}" sibTransId="{955788B4-7C67-49FE-B58B-E6603CBC3769}"/>
    <dgm:cxn modelId="{A35C4CB0-DB04-401C-A969-576FFEC35C49}" type="presOf" srcId="{C5F89174-DF33-4E7E-970F-9B6317C76371}" destId="{6EA29ED7-767E-4FED-B66B-2A2AE7E29592}" srcOrd="0" destOrd="0" presId="urn:microsoft.com/office/officeart/2005/8/layout/vList2"/>
    <dgm:cxn modelId="{9F59A4BA-713C-4F3E-82DA-0B6DA3070098}" srcId="{B75D5CD0-476B-42D9-8DD6-0ABC9D0BDA89}" destId="{D6D1B427-3554-447B-A8D0-6990FE9690B6}" srcOrd="2" destOrd="0" parTransId="{83F67D7B-85D2-4B85-A9D2-D7ADE1D0E650}" sibTransId="{6CE7C15C-6840-4ECA-8871-F35E7D94E8E6}"/>
    <dgm:cxn modelId="{188858B8-748F-428E-A900-E28A4CD463F2}" type="presParOf" srcId="{403B18A0-0A45-4E25-8298-AEA6E94DA628}" destId="{0FBBE465-D6A8-43DD-A545-0429E07B85C5}" srcOrd="0" destOrd="0" presId="urn:microsoft.com/office/officeart/2005/8/layout/vList2"/>
    <dgm:cxn modelId="{593B88CB-C1C0-49A1-919A-0876A98682D3}" type="presParOf" srcId="{403B18A0-0A45-4E25-8298-AEA6E94DA628}" destId="{F2C03357-3B75-4496-B2AB-CCCC48C238C0}" srcOrd="1" destOrd="0" presId="urn:microsoft.com/office/officeart/2005/8/layout/vList2"/>
    <dgm:cxn modelId="{D3CE082F-4F76-409D-B49D-1434DA3D7A37}" type="presParOf" srcId="{403B18A0-0A45-4E25-8298-AEA6E94DA628}" destId="{0CDEAE4D-47D7-4B63-B942-0E09E327BFB1}" srcOrd="2" destOrd="0" presId="urn:microsoft.com/office/officeart/2005/8/layout/vList2"/>
    <dgm:cxn modelId="{EA090A2D-453F-487C-8164-67FE68259E49}" type="presParOf" srcId="{403B18A0-0A45-4E25-8298-AEA6E94DA628}" destId="{6EA29ED7-767E-4FED-B66B-2A2AE7E29592}" srcOrd="3" destOrd="0" presId="urn:microsoft.com/office/officeart/2005/8/layout/vList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FA4868F-0B79-4035-B7E8-4CEA73247195}" type="doc">
      <dgm:prSet loTypeId="urn:microsoft.com/office/officeart/2005/8/layout/l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7E363099-D449-45A4-B6E5-EE80EC32E46E}">
      <dgm:prSet phldrT="[텍스트]" custT="1"/>
      <dgm:spPr/>
      <dgm:t>
        <a:bodyPr/>
        <a:lstStyle/>
        <a:p>
          <a:pPr latinLnBrk="1"/>
          <a:r>
            <a:rPr lang="ko-KR" altLang="en-US" sz="1800" dirty="0" smtClean="0"/>
            <a:t>직무분석 </a:t>
          </a:r>
          <a:endParaRPr lang="ko-KR" altLang="en-US" sz="1800" dirty="0"/>
        </a:p>
      </dgm:t>
    </dgm:pt>
    <dgm:pt modelId="{7042E93C-4C3D-4B16-B3CE-90C712997BAB}" type="parTrans" cxnId="{7C16E8FE-951A-42F9-A71E-A3E747ADAD1E}">
      <dgm:prSet/>
      <dgm:spPr/>
      <dgm:t>
        <a:bodyPr/>
        <a:lstStyle/>
        <a:p>
          <a:pPr latinLnBrk="1"/>
          <a:endParaRPr lang="ko-KR" altLang="en-US"/>
        </a:p>
      </dgm:t>
    </dgm:pt>
    <dgm:pt modelId="{E3964095-D964-42A6-990E-5D9E0B2466E9}" type="sibTrans" cxnId="{7C16E8FE-951A-42F9-A71E-A3E747ADAD1E}">
      <dgm:prSet/>
      <dgm:spPr/>
      <dgm:t>
        <a:bodyPr/>
        <a:lstStyle/>
        <a:p>
          <a:pPr latinLnBrk="1"/>
          <a:endParaRPr lang="ko-KR" altLang="en-US"/>
        </a:p>
      </dgm:t>
    </dgm:pt>
    <dgm:pt modelId="{2EB694E2-CBA5-4F87-A2C3-9892F604F2E0}">
      <dgm:prSet phldrT="[텍스트]"/>
      <dgm:spPr/>
      <dgm:t>
        <a:bodyPr/>
        <a:lstStyle/>
        <a:p>
          <a:pPr latinLnBrk="1"/>
          <a:r>
            <a:rPr lang="ko-KR" altLang="en-US" dirty="0" smtClean="0"/>
            <a:t>직무분석교육</a:t>
          </a:r>
          <a:endParaRPr lang="ko-KR" altLang="en-US" dirty="0"/>
        </a:p>
      </dgm:t>
    </dgm:pt>
    <dgm:pt modelId="{C3A93838-7D3B-4FD2-A95B-096E39E007A4}" type="parTrans" cxnId="{13C43995-1F52-47F9-9DB2-5A62AA2E9F09}">
      <dgm:prSet/>
      <dgm:spPr/>
      <dgm:t>
        <a:bodyPr/>
        <a:lstStyle/>
        <a:p>
          <a:pPr latinLnBrk="1"/>
          <a:endParaRPr lang="ko-KR" altLang="en-US"/>
        </a:p>
      </dgm:t>
    </dgm:pt>
    <dgm:pt modelId="{3509D2DB-4943-4A8F-AD15-24E5101B481A}" type="sibTrans" cxnId="{13C43995-1F52-47F9-9DB2-5A62AA2E9F09}">
      <dgm:prSet/>
      <dgm:spPr/>
      <dgm:t>
        <a:bodyPr/>
        <a:lstStyle/>
        <a:p>
          <a:pPr latinLnBrk="1"/>
          <a:endParaRPr lang="ko-KR" altLang="en-US"/>
        </a:p>
      </dgm:t>
    </dgm:pt>
    <dgm:pt modelId="{7D2AC060-C286-4AF4-B94F-4AAA03293500}">
      <dgm:prSet phldrT="[텍스트]" custT="1"/>
      <dgm:spPr/>
      <dgm:t>
        <a:bodyPr/>
        <a:lstStyle/>
        <a:p>
          <a:pPr latinLnBrk="1"/>
          <a:r>
            <a:rPr lang="ko-KR" altLang="en-US" sz="1800" dirty="0" smtClean="0"/>
            <a:t>핵심평정지표</a:t>
          </a:r>
          <a:endParaRPr lang="en-US" altLang="ko-KR" sz="1800" dirty="0" smtClean="0"/>
        </a:p>
        <a:p>
          <a:pPr latinLnBrk="1"/>
          <a:r>
            <a:rPr lang="en-US" altLang="ko-KR" sz="1800" dirty="0" smtClean="0"/>
            <a:t> </a:t>
          </a:r>
          <a:r>
            <a:rPr lang="ko-KR" altLang="en-US" sz="1800" dirty="0" smtClean="0"/>
            <a:t>도출 및 합의</a:t>
          </a:r>
          <a:endParaRPr lang="ko-KR" altLang="en-US" sz="1800" dirty="0"/>
        </a:p>
      </dgm:t>
    </dgm:pt>
    <dgm:pt modelId="{16853B14-DDC6-41CC-A9B0-E3139AA01A05}" type="parTrans" cxnId="{19A3B405-8D69-42B0-9676-21EFD32A4284}">
      <dgm:prSet/>
      <dgm:spPr/>
      <dgm:t>
        <a:bodyPr/>
        <a:lstStyle/>
        <a:p>
          <a:pPr latinLnBrk="1"/>
          <a:endParaRPr lang="ko-KR" altLang="en-US"/>
        </a:p>
      </dgm:t>
    </dgm:pt>
    <dgm:pt modelId="{73D85555-8279-4E7B-BD87-8DB76816288F}" type="sibTrans" cxnId="{19A3B405-8D69-42B0-9676-21EFD32A4284}">
      <dgm:prSet/>
      <dgm:spPr/>
      <dgm:t>
        <a:bodyPr/>
        <a:lstStyle/>
        <a:p>
          <a:pPr latinLnBrk="1"/>
          <a:endParaRPr lang="ko-KR" altLang="en-US"/>
        </a:p>
      </dgm:t>
    </dgm:pt>
    <dgm:pt modelId="{229AFA11-1100-46CF-B6A4-30142FF2D75C}">
      <dgm:prSet phldrT="[텍스트]"/>
      <dgm:spPr/>
      <dgm:t>
        <a:bodyPr/>
        <a:lstStyle/>
        <a:p>
          <a:pPr latinLnBrk="1"/>
          <a:r>
            <a:rPr lang="ko-KR" altLang="en-US" dirty="0" smtClean="0"/>
            <a:t>핵심평정지표도출</a:t>
          </a:r>
          <a:endParaRPr lang="ko-KR" altLang="en-US" dirty="0"/>
        </a:p>
      </dgm:t>
    </dgm:pt>
    <dgm:pt modelId="{0422230B-266F-4325-AFC9-9AB6F7D87E41}" type="parTrans" cxnId="{F0069F16-D513-48A4-9620-89577A7BFCCC}">
      <dgm:prSet/>
      <dgm:spPr/>
      <dgm:t>
        <a:bodyPr/>
        <a:lstStyle/>
        <a:p>
          <a:pPr latinLnBrk="1"/>
          <a:endParaRPr lang="ko-KR" altLang="en-US"/>
        </a:p>
      </dgm:t>
    </dgm:pt>
    <dgm:pt modelId="{E3A61E53-E7A0-44AC-A1DD-96849B79D40D}" type="sibTrans" cxnId="{F0069F16-D513-48A4-9620-89577A7BFCCC}">
      <dgm:prSet/>
      <dgm:spPr/>
      <dgm:t>
        <a:bodyPr/>
        <a:lstStyle/>
        <a:p>
          <a:pPr latinLnBrk="1"/>
          <a:endParaRPr lang="ko-KR" altLang="en-US"/>
        </a:p>
      </dgm:t>
    </dgm:pt>
    <dgm:pt modelId="{07411920-AB38-42E8-9F7B-DB3299D713D5}">
      <dgm:prSet phldrT="[텍스트]" custT="1"/>
      <dgm:spPr/>
      <dgm:t>
        <a:bodyPr/>
        <a:lstStyle/>
        <a:p>
          <a:pPr latinLnBrk="1"/>
          <a:r>
            <a:rPr lang="ko-KR" altLang="en-US" sz="1800" dirty="0" smtClean="0"/>
            <a:t>평정교육</a:t>
          </a:r>
          <a:endParaRPr lang="ko-KR" altLang="en-US" sz="1800" dirty="0"/>
        </a:p>
      </dgm:t>
    </dgm:pt>
    <dgm:pt modelId="{5BA3037A-149D-4689-A193-3068436088B5}" type="parTrans" cxnId="{4A7B179A-F59D-41C4-8CE4-C7867A028E33}">
      <dgm:prSet/>
      <dgm:spPr/>
      <dgm:t>
        <a:bodyPr/>
        <a:lstStyle/>
        <a:p>
          <a:pPr latinLnBrk="1"/>
          <a:endParaRPr lang="ko-KR" altLang="en-US"/>
        </a:p>
      </dgm:t>
    </dgm:pt>
    <dgm:pt modelId="{85714F9B-A647-4767-A3E4-C6072945FA74}" type="sibTrans" cxnId="{4A7B179A-F59D-41C4-8CE4-C7867A028E33}">
      <dgm:prSet/>
      <dgm:spPr/>
      <dgm:t>
        <a:bodyPr/>
        <a:lstStyle/>
        <a:p>
          <a:pPr latinLnBrk="1"/>
          <a:endParaRPr lang="ko-KR" altLang="en-US"/>
        </a:p>
      </dgm:t>
    </dgm:pt>
    <dgm:pt modelId="{54BE68B1-B701-4FD7-83AF-3EAD73C154EA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피평정자교육</a:t>
          </a:r>
          <a:endParaRPr lang="en-US" altLang="ko-KR" dirty="0" smtClean="0"/>
        </a:p>
      </dgm:t>
    </dgm:pt>
    <dgm:pt modelId="{E11E78F1-6EFC-4D04-B93B-957E4B0F758C}" type="parTrans" cxnId="{8FE06875-63A1-4FAF-8E7E-B75978D9608C}">
      <dgm:prSet/>
      <dgm:spPr/>
      <dgm:t>
        <a:bodyPr/>
        <a:lstStyle/>
        <a:p>
          <a:pPr latinLnBrk="1"/>
          <a:endParaRPr lang="ko-KR" altLang="en-US"/>
        </a:p>
      </dgm:t>
    </dgm:pt>
    <dgm:pt modelId="{06E0319D-905D-4154-85F0-AF71225EB7D1}" type="sibTrans" cxnId="{8FE06875-63A1-4FAF-8E7E-B75978D9608C}">
      <dgm:prSet/>
      <dgm:spPr/>
      <dgm:t>
        <a:bodyPr/>
        <a:lstStyle/>
        <a:p>
          <a:pPr latinLnBrk="1"/>
          <a:endParaRPr lang="ko-KR" altLang="en-US"/>
        </a:p>
      </dgm:t>
    </dgm:pt>
    <dgm:pt modelId="{D8C59C5A-F0C9-4DA0-8793-DF849F13929D}">
      <dgm:prSet phldrT="[텍스트]"/>
      <dgm:spPr/>
      <dgm:t>
        <a:bodyPr/>
        <a:lstStyle/>
        <a:p>
          <a:pPr latinLnBrk="1"/>
          <a:r>
            <a:rPr lang="ko-KR" altLang="en-US" dirty="0" smtClean="0"/>
            <a:t>직무조사</a:t>
          </a:r>
          <a:endParaRPr lang="ko-KR" altLang="en-US" dirty="0"/>
        </a:p>
      </dgm:t>
    </dgm:pt>
    <dgm:pt modelId="{0979EDE2-CB1A-454D-9F5A-A1F371EF5E5D}" type="parTrans" cxnId="{D47D30EE-1F55-442E-9DA0-E725F1A9F494}">
      <dgm:prSet/>
      <dgm:spPr/>
      <dgm:t>
        <a:bodyPr/>
        <a:lstStyle/>
        <a:p>
          <a:pPr latinLnBrk="1"/>
          <a:endParaRPr lang="ko-KR" altLang="en-US"/>
        </a:p>
      </dgm:t>
    </dgm:pt>
    <dgm:pt modelId="{31CE384E-B09A-4C0E-9DED-B72217649F46}" type="sibTrans" cxnId="{D47D30EE-1F55-442E-9DA0-E725F1A9F494}">
      <dgm:prSet/>
      <dgm:spPr/>
      <dgm:t>
        <a:bodyPr/>
        <a:lstStyle/>
        <a:p>
          <a:pPr latinLnBrk="1"/>
          <a:endParaRPr lang="ko-KR" altLang="en-US"/>
        </a:p>
      </dgm:t>
    </dgm:pt>
    <dgm:pt modelId="{66E14A65-F433-415A-893D-35E6C78F6133}">
      <dgm:prSet phldrT="[텍스트]"/>
      <dgm:spPr/>
      <dgm:t>
        <a:bodyPr/>
        <a:lstStyle/>
        <a:p>
          <a:pPr latinLnBrk="1"/>
          <a:r>
            <a:rPr lang="ko-KR" altLang="en-US" dirty="0" smtClean="0"/>
            <a:t>직무분석</a:t>
          </a:r>
          <a:endParaRPr lang="ko-KR" altLang="en-US" dirty="0"/>
        </a:p>
      </dgm:t>
    </dgm:pt>
    <dgm:pt modelId="{90056E69-E9E3-41CB-BA73-7F83522FE95F}" type="parTrans" cxnId="{00463E76-227D-4F82-9100-C77EF6021E6E}">
      <dgm:prSet/>
      <dgm:spPr/>
      <dgm:t>
        <a:bodyPr/>
        <a:lstStyle/>
        <a:p>
          <a:pPr latinLnBrk="1"/>
          <a:endParaRPr lang="ko-KR" altLang="en-US"/>
        </a:p>
      </dgm:t>
    </dgm:pt>
    <dgm:pt modelId="{B6E3F2AC-78C3-490D-9513-7BEAE0A95154}" type="sibTrans" cxnId="{00463E76-227D-4F82-9100-C77EF6021E6E}">
      <dgm:prSet/>
      <dgm:spPr/>
      <dgm:t>
        <a:bodyPr/>
        <a:lstStyle/>
        <a:p>
          <a:pPr latinLnBrk="1"/>
          <a:endParaRPr lang="ko-KR" altLang="en-US"/>
        </a:p>
      </dgm:t>
    </dgm:pt>
    <dgm:pt modelId="{C5F3B4A9-4C1F-4D1A-8577-818294D7F192}">
      <dgm:prSet phldrT="[텍스트]"/>
      <dgm:spPr/>
      <dgm:t>
        <a:bodyPr/>
        <a:lstStyle/>
        <a:p>
          <a:pPr latinLnBrk="1"/>
          <a:r>
            <a:rPr lang="ko-KR" altLang="en-US" dirty="0" smtClean="0"/>
            <a:t>핵심성공요인</a:t>
          </a:r>
          <a:endParaRPr lang="ko-KR" altLang="en-US" dirty="0"/>
        </a:p>
      </dgm:t>
    </dgm:pt>
    <dgm:pt modelId="{65F45038-F125-44C2-9400-3EE54059EF7B}" type="parTrans" cxnId="{54177565-A3E8-4DEF-A7A4-1B59669DD498}">
      <dgm:prSet/>
      <dgm:spPr/>
      <dgm:t>
        <a:bodyPr/>
        <a:lstStyle/>
        <a:p>
          <a:pPr latinLnBrk="1"/>
          <a:endParaRPr lang="ko-KR" altLang="en-US"/>
        </a:p>
      </dgm:t>
    </dgm:pt>
    <dgm:pt modelId="{4279A7BE-7AE9-4218-BB4F-0DA13BA69314}" type="sibTrans" cxnId="{54177565-A3E8-4DEF-A7A4-1B59669DD498}">
      <dgm:prSet/>
      <dgm:spPr/>
      <dgm:t>
        <a:bodyPr/>
        <a:lstStyle/>
        <a:p>
          <a:pPr latinLnBrk="1"/>
          <a:endParaRPr lang="ko-KR" altLang="en-US"/>
        </a:p>
      </dgm:t>
    </dgm:pt>
    <dgm:pt modelId="{72B573B4-017A-4E8A-97FB-AE1450192AF9}">
      <dgm:prSet phldrT="[텍스트]"/>
      <dgm:spPr/>
      <dgm:t>
        <a:bodyPr/>
        <a:lstStyle/>
        <a:p>
          <a:pPr latinLnBrk="1"/>
          <a:r>
            <a:rPr lang="ko-KR" altLang="en-US" dirty="0" smtClean="0"/>
            <a:t>역량지표추출</a:t>
          </a:r>
          <a:endParaRPr lang="ko-KR" altLang="en-US" dirty="0"/>
        </a:p>
      </dgm:t>
    </dgm:pt>
    <dgm:pt modelId="{6EE84B72-D3E4-4672-A8C0-4722D3672899}" type="parTrans" cxnId="{A8C5FB81-D81E-4D24-AF98-7E048A9DBE0A}">
      <dgm:prSet/>
      <dgm:spPr/>
      <dgm:t>
        <a:bodyPr/>
        <a:lstStyle/>
        <a:p>
          <a:pPr latinLnBrk="1"/>
          <a:endParaRPr lang="ko-KR" altLang="en-US"/>
        </a:p>
      </dgm:t>
    </dgm:pt>
    <dgm:pt modelId="{FC10289D-B8AF-4002-B8BD-1678C3A405B1}" type="sibTrans" cxnId="{A8C5FB81-D81E-4D24-AF98-7E048A9DBE0A}">
      <dgm:prSet/>
      <dgm:spPr/>
      <dgm:t>
        <a:bodyPr/>
        <a:lstStyle/>
        <a:p>
          <a:pPr latinLnBrk="1"/>
          <a:endParaRPr lang="ko-KR" altLang="en-US"/>
        </a:p>
      </dgm:t>
    </dgm:pt>
    <dgm:pt modelId="{7605CECA-8163-48C3-8162-7859E985A834}">
      <dgm:prSet phldrT="[텍스트]"/>
      <dgm:spPr/>
      <dgm:t>
        <a:bodyPr/>
        <a:lstStyle/>
        <a:p>
          <a:pPr latinLnBrk="1"/>
          <a:r>
            <a:rPr lang="ko-KR" altLang="en-US" dirty="0" smtClean="0"/>
            <a:t>사업</a:t>
          </a:r>
          <a:r>
            <a:rPr lang="en-US" altLang="ko-KR" dirty="0" smtClean="0"/>
            <a:t>(</a:t>
          </a:r>
          <a:r>
            <a:rPr lang="ko-KR" altLang="en-US" dirty="0" smtClean="0"/>
            <a:t>실적</a:t>
          </a:r>
          <a:r>
            <a:rPr lang="en-US" altLang="ko-KR" dirty="0" smtClean="0"/>
            <a:t>)</a:t>
          </a:r>
          <a:r>
            <a:rPr lang="ko-KR" altLang="en-US" dirty="0" smtClean="0"/>
            <a:t>평정지표합의</a:t>
          </a:r>
          <a:endParaRPr lang="ko-KR" altLang="en-US" dirty="0"/>
        </a:p>
      </dgm:t>
    </dgm:pt>
    <dgm:pt modelId="{5E4D017F-6A3D-4BA1-87B8-473B64C65295}" type="parTrans" cxnId="{5D4837CA-714D-491D-B9B6-34A4ADDEFF85}">
      <dgm:prSet/>
      <dgm:spPr/>
      <dgm:t>
        <a:bodyPr/>
        <a:lstStyle/>
        <a:p>
          <a:pPr latinLnBrk="1"/>
          <a:endParaRPr lang="ko-KR" altLang="en-US"/>
        </a:p>
      </dgm:t>
    </dgm:pt>
    <dgm:pt modelId="{81AC6D3C-B44D-4B69-AF3C-8173B6EB9719}" type="sibTrans" cxnId="{5D4837CA-714D-491D-B9B6-34A4ADDEFF85}">
      <dgm:prSet/>
      <dgm:spPr/>
      <dgm:t>
        <a:bodyPr/>
        <a:lstStyle/>
        <a:p>
          <a:pPr latinLnBrk="1"/>
          <a:endParaRPr lang="ko-KR" altLang="en-US"/>
        </a:p>
      </dgm:t>
    </dgm:pt>
    <dgm:pt modelId="{0F0B7B6C-A8F3-4C51-97FF-98C9B0133DF3}">
      <dgm:prSet phldrT="[텍스트]"/>
      <dgm:spPr/>
      <dgm:t>
        <a:bodyPr/>
        <a:lstStyle/>
        <a:p>
          <a:pPr latinLnBrk="1"/>
          <a:r>
            <a:rPr lang="ko-KR" altLang="en-US" dirty="0" smtClean="0"/>
            <a:t>평정</a:t>
          </a:r>
          <a:r>
            <a:rPr lang="en-US" altLang="ko-KR" dirty="0" smtClean="0"/>
            <a:t>(</a:t>
          </a:r>
          <a:r>
            <a:rPr lang="ko-KR" altLang="en-US" dirty="0" smtClean="0"/>
            <a:t>합의</a:t>
          </a:r>
          <a:r>
            <a:rPr lang="en-US" altLang="ko-KR" dirty="0" smtClean="0"/>
            <a:t>)</a:t>
          </a:r>
          <a:r>
            <a:rPr lang="ko-KR" altLang="en-US" dirty="0" err="1" smtClean="0"/>
            <a:t>자교육</a:t>
          </a:r>
          <a:endParaRPr lang="en-US" altLang="ko-KR" dirty="0" smtClean="0"/>
        </a:p>
      </dgm:t>
    </dgm:pt>
    <dgm:pt modelId="{116C3F2F-AFE3-4C45-B94C-EEFEEF9372BF}" type="parTrans" cxnId="{8E716755-B9D0-48AD-ACD1-77FA58011116}">
      <dgm:prSet/>
      <dgm:spPr/>
      <dgm:t>
        <a:bodyPr/>
        <a:lstStyle/>
        <a:p>
          <a:pPr latinLnBrk="1"/>
          <a:endParaRPr lang="ko-KR" altLang="en-US"/>
        </a:p>
      </dgm:t>
    </dgm:pt>
    <dgm:pt modelId="{ED4720F1-61CB-4FD4-9098-BEA24D0410DF}" type="sibTrans" cxnId="{8E716755-B9D0-48AD-ACD1-77FA58011116}">
      <dgm:prSet/>
      <dgm:spPr/>
      <dgm:t>
        <a:bodyPr/>
        <a:lstStyle/>
        <a:p>
          <a:pPr latinLnBrk="1"/>
          <a:endParaRPr lang="ko-KR" altLang="en-US"/>
        </a:p>
      </dgm:t>
    </dgm:pt>
    <dgm:pt modelId="{30428F39-66E6-47F2-AAFC-519785D6838C}">
      <dgm:prSet phldrT="[텍스트]"/>
      <dgm:spPr/>
      <dgm:t>
        <a:bodyPr/>
        <a:lstStyle/>
        <a:p>
          <a:pPr latinLnBrk="1"/>
          <a:r>
            <a:rPr lang="ko-KR" altLang="en-US" dirty="0" smtClean="0"/>
            <a:t>목표설정</a:t>
          </a:r>
          <a:endParaRPr lang="en-US" altLang="ko-KR" dirty="0" smtClean="0"/>
        </a:p>
        <a:p>
          <a:pPr latinLnBrk="1"/>
          <a:r>
            <a:rPr lang="ko-KR" altLang="en-US" dirty="0" smtClean="0"/>
            <a:t>교단</a:t>
          </a:r>
          <a:r>
            <a:rPr lang="en-US" altLang="ko-KR" dirty="0" smtClean="0"/>
            <a:t>,</a:t>
          </a:r>
          <a:r>
            <a:rPr lang="ko-KR" altLang="en-US" dirty="0" smtClean="0"/>
            <a:t>직종</a:t>
          </a:r>
          <a:r>
            <a:rPr lang="en-US" altLang="ko-KR" dirty="0" smtClean="0"/>
            <a:t>,</a:t>
          </a:r>
          <a:r>
            <a:rPr lang="ko-KR" altLang="en-US" dirty="0" smtClean="0"/>
            <a:t>조직</a:t>
          </a:r>
          <a:r>
            <a:rPr lang="en-US" altLang="ko-KR" dirty="0" smtClean="0"/>
            <a:t>,</a:t>
          </a:r>
          <a:r>
            <a:rPr lang="ko-KR" altLang="en-US" dirty="0" smtClean="0"/>
            <a:t>개인</a:t>
          </a:r>
          <a:endParaRPr lang="ko-KR" altLang="en-US" dirty="0"/>
        </a:p>
      </dgm:t>
    </dgm:pt>
    <dgm:pt modelId="{48B1A2AB-4626-4061-A843-DFAF3C205E28}" type="parTrans" cxnId="{A1F58778-6672-4F27-89FE-14407BE26A71}">
      <dgm:prSet/>
      <dgm:spPr/>
      <dgm:t>
        <a:bodyPr/>
        <a:lstStyle/>
        <a:p>
          <a:pPr latinLnBrk="1"/>
          <a:endParaRPr lang="ko-KR" altLang="en-US"/>
        </a:p>
      </dgm:t>
    </dgm:pt>
    <dgm:pt modelId="{27F05D47-3E2E-402A-9E14-118D80FE8386}" type="sibTrans" cxnId="{A1F58778-6672-4F27-89FE-14407BE26A71}">
      <dgm:prSet/>
      <dgm:spPr/>
      <dgm:t>
        <a:bodyPr/>
        <a:lstStyle/>
        <a:p>
          <a:pPr latinLnBrk="1"/>
          <a:endParaRPr lang="ko-KR" altLang="en-US"/>
        </a:p>
      </dgm:t>
    </dgm:pt>
    <dgm:pt modelId="{F40E421B-3F1F-4BE7-84B6-5F4DFD463907}">
      <dgm:prSet phldrT="[텍스트]"/>
      <dgm:spPr/>
      <dgm:t>
        <a:bodyPr/>
        <a:lstStyle/>
        <a:p>
          <a:pPr latinLnBrk="1"/>
          <a:r>
            <a:rPr lang="ko-KR" altLang="en-US" dirty="0" smtClean="0"/>
            <a:t>평정실시</a:t>
          </a:r>
          <a:endParaRPr lang="en-US" altLang="ko-KR" dirty="0" smtClean="0"/>
        </a:p>
      </dgm:t>
    </dgm:pt>
    <dgm:pt modelId="{0F330C58-6064-406C-9359-37B3F4708F45}" type="parTrans" cxnId="{6C0E2629-2720-4652-BAAC-4A614AF8B1B5}">
      <dgm:prSet/>
      <dgm:spPr/>
      <dgm:t>
        <a:bodyPr/>
        <a:lstStyle/>
        <a:p>
          <a:pPr latinLnBrk="1"/>
          <a:endParaRPr lang="ko-KR" altLang="en-US"/>
        </a:p>
      </dgm:t>
    </dgm:pt>
    <dgm:pt modelId="{CBD4BA11-B2A2-4142-AC5F-C08AC882608C}" type="sibTrans" cxnId="{6C0E2629-2720-4652-BAAC-4A614AF8B1B5}">
      <dgm:prSet/>
      <dgm:spPr/>
      <dgm:t>
        <a:bodyPr/>
        <a:lstStyle/>
        <a:p>
          <a:pPr latinLnBrk="1"/>
          <a:endParaRPr lang="ko-KR" altLang="en-US"/>
        </a:p>
      </dgm:t>
    </dgm:pt>
    <dgm:pt modelId="{EB9FEAF0-FB4A-483C-95DC-5F97631A3DF8}">
      <dgm:prSet phldrT="[텍스트]"/>
      <dgm:spPr/>
      <dgm:t>
        <a:bodyPr/>
        <a:lstStyle/>
        <a:p>
          <a:pPr latinLnBrk="1"/>
          <a:r>
            <a:rPr lang="ko-KR" altLang="en-US" dirty="0" smtClean="0"/>
            <a:t>공부</a:t>
          </a:r>
          <a:r>
            <a:rPr lang="en-US" altLang="ko-KR" dirty="0" smtClean="0"/>
            <a:t>(</a:t>
          </a:r>
          <a:r>
            <a:rPr lang="ko-KR" altLang="en-US" dirty="0" smtClean="0"/>
            <a:t>태도</a:t>
          </a:r>
          <a:r>
            <a:rPr lang="en-US" altLang="ko-KR" dirty="0" smtClean="0"/>
            <a:t>)</a:t>
          </a:r>
          <a:r>
            <a:rPr lang="ko-KR" altLang="en-US" dirty="0" smtClean="0"/>
            <a:t>지표추출</a:t>
          </a:r>
          <a:endParaRPr lang="ko-KR" altLang="en-US" dirty="0"/>
        </a:p>
      </dgm:t>
    </dgm:pt>
    <dgm:pt modelId="{1E52BCF8-4863-481C-81EF-0E56989FB4F0}" type="parTrans" cxnId="{EAFD0693-6CCB-4D7D-995C-46E2D3398ED1}">
      <dgm:prSet/>
      <dgm:spPr/>
      <dgm:t>
        <a:bodyPr/>
        <a:lstStyle/>
        <a:p>
          <a:pPr latinLnBrk="1"/>
          <a:endParaRPr lang="ko-KR" altLang="en-US"/>
        </a:p>
      </dgm:t>
    </dgm:pt>
    <dgm:pt modelId="{DBD27DCB-1E6A-41D2-AFE4-5B8399CB7768}" type="sibTrans" cxnId="{EAFD0693-6CCB-4D7D-995C-46E2D3398ED1}">
      <dgm:prSet/>
      <dgm:spPr/>
      <dgm:t>
        <a:bodyPr/>
        <a:lstStyle/>
        <a:p>
          <a:pPr latinLnBrk="1"/>
          <a:endParaRPr lang="ko-KR" altLang="en-US"/>
        </a:p>
      </dgm:t>
    </dgm:pt>
    <dgm:pt modelId="{B93473A7-B39B-4255-BD77-B48AC2DEC885}">
      <dgm:prSet phldrT="[텍스트]"/>
      <dgm:spPr/>
      <dgm:t>
        <a:bodyPr/>
        <a:lstStyle/>
        <a:p>
          <a:pPr latinLnBrk="1"/>
          <a:r>
            <a:rPr lang="ko-KR" altLang="en-US" dirty="0" smtClean="0"/>
            <a:t>평정결과 개인통보</a:t>
          </a:r>
          <a:endParaRPr lang="en-US" altLang="ko-KR" dirty="0" smtClean="0"/>
        </a:p>
      </dgm:t>
    </dgm:pt>
    <dgm:pt modelId="{D6C7B054-7B6D-42B5-AA0A-45B1EC580A9D}" type="parTrans" cxnId="{9A17AAEC-89FD-4A14-A3B2-B16B85C10905}">
      <dgm:prSet/>
      <dgm:spPr/>
      <dgm:t>
        <a:bodyPr/>
        <a:lstStyle/>
        <a:p>
          <a:pPr latinLnBrk="1"/>
          <a:endParaRPr lang="ko-KR" altLang="en-US"/>
        </a:p>
      </dgm:t>
    </dgm:pt>
    <dgm:pt modelId="{17446826-AB25-4524-AE53-5CBE70C55B07}" type="sibTrans" cxnId="{9A17AAEC-89FD-4A14-A3B2-B16B85C10905}">
      <dgm:prSet/>
      <dgm:spPr/>
      <dgm:t>
        <a:bodyPr/>
        <a:lstStyle/>
        <a:p>
          <a:pPr latinLnBrk="1"/>
          <a:endParaRPr lang="ko-KR" altLang="en-US"/>
        </a:p>
      </dgm:t>
    </dgm:pt>
    <dgm:pt modelId="{B6AEEE42-CE01-4D7A-8688-2FF604944ABE}">
      <dgm:prSet phldrT="[텍스트]"/>
      <dgm:spPr/>
      <dgm:t>
        <a:bodyPr/>
        <a:lstStyle/>
        <a:p>
          <a:pPr latinLnBrk="1"/>
          <a:r>
            <a:rPr lang="ko-KR" altLang="en-US" dirty="0" smtClean="0"/>
            <a:t>평정결과 문제제기</a:t>
          </a:r>
          <a:endParaRPr lang="en-US" altLang="ko-KR" dirty="0" smtClean="0"/>
        </a:p>
      </dgm:t>
    </dgm:pt>
    <dgm:pt modelId="{A5D3DE3B-055E-4862-A425-06A8DDF928D2}" type="parTrans" cxnId="{299BECFC-709E-4965-AC59-DF8A197E841A}">
      <dgm:prSet/>
      <dgm:spPr/>
      <dgm:t>
        <a:bodyPr/>
        <a:lstStyle/>
        <a:p>
          <a:pPr latinLnBrk="1"/>
          <a:endParaRPr lang="ko-KR" altLang="en-US"/>
        </a:p>
      </dgm:t>
    </dgm:pt>
    <dgm:pt modelId="{A6A22E50-233C-4042-9554-38D6A1C9DCF8}" type="sibTrans" cxnId="{299BECFC-709E-4965-AC59-DF8A197E841A}">
      <dgm:prSet/>
      <dgm:spPr/>
      <dgm:t>
        <a:bodyPr/>
        <a:lstStyle/>
        <a:p>
          <a:pPr latinLnBrk="1"/>
          <a:endParaRPr lang="ko-KR" altLang="en-US"/>
        </a:p>
      </dgm:t>
    </dgm:pt>
    <dgm:pt modelId="{07280409-20D9-4352-849E-5B88D4B7FF6D}">
      <dgm:prSet phldrT="[텍스트]"/>
      <dgm:spPr/>
      <dgm:t>
        <a:bodyPr/>
        <a:lstStyle/>
        <a:p>
          <a:pPr latinLnBrk="1"/>
          <a:r>
            <a:rPr lang="ko-KR" altLang="en-US" dirty="0" smtClean="0"/>
            <a:t>평정결과 확정</a:t>
          </a:r>
          <a:endParaRPr lang="en-US" altLang="ko-KR" dirty="0" smtClean="0"/>
        </a:p>
      </dgm:t>
    </dgm:pt>
    <dgm:pt modelId="{69CA1D5B-96B7-4570-8B41-9DC997C484E8}" type="parTrans" cxnId="{90CA3FDB-85C1-4229-84C1-9FA5C933DD69}">
      <dgm:prSet/>
      <dgm:spPr/>
      <dgm:t>
        <a:bodyPr/>
        <a:lstStyle/>
        <a:p>
          <a:pPr latinLnBrk="1"/>
          <a:endParaRPr lang="ko-KR" altLang="en-US"/>
        </a:p>
      </dgm:t>
    </dgm:pt>
    <dgm:pt modelId="{982E9C65-9B9C-41B2-8264-37CE9112DA7C}" type="sibTrans" cxnId="{90CA3FDB-85C1-4229-84C1-9FA5C933DD69}">
      <dgm:prSet/>
      <dgm:spPr/>
      <dgm:t>
        <a:bodyPr/>
        <a:lstStyle/>
        <a:p>
          <a:pPr latinLnBrk="1"/>
          <a:endParaRPr lang="ko-KR" altLang="en-US"/>
        </a:p>
      </dgm:t>
    </dgm:pt>
    <dgm:pt modelId="{0FD37217-13BF-4636-8AFB-34005FB3DA7B}">
      <dgm:prSet phldrT="[텍스트]"/>
      <dgm:spPr/>
      <dgm:t>
        <a:bodyPr/>
        <a:lstStyle/>
        <a:p>
          <a:pPr latinLnBrk="1"/>
          <a:r>
            <a:rPr lang="ko-KR" altLang="en-US" dirty="0" smtClean="0"/>
            <a:t>시험평정분석</a:t>
          </a:r>
          <a:endParaRPr lang="en-US" altLang="ko-KR" dirty="0" smtClean="0"/>
        </a:p>
      </dgm:t>
    </dgm:pt>
    <dgm:pt modelId="{135169C4-EC22-48FB-8441-F02E9C5A7F6A}" type="parTrans" cxnId="{52E47878-12F4-499F-BC7E-C30D67F31948}">
      <dgm:prSet/>
      <dgm:spPr/>
      <dgm:t>
        <a:bodyPr/>
        <a:lstStyle/>
        <a:p>
          <a:pPr latinLnBrk="1"/>
          <a:endParaRPr lang="ko-KR" altLang="en-US"/>
        </a:p>
      </dgm:t>
    </dgm:pt>
    <dgm:pt modelId="{26CF7F50-DF6A-4229-8402-A2706E310F83}" type="sibTrans" cxnId="{52E47878-12F4-499F-BC7E-C30D67F31948}">
      <dgm:prSet/>
      <dgm:spPr/>
      <dgm:t>
        <a:bodyPr/>
        <a:lstStyle/>
        <a:p>
          <a:pPr latinLnBrk="1"/>
          <a:endParaRPr lang="ko-KR" altLang="en-US"/>
        </a:p>
      </dgm:t>
    </dgm:pt>
    <dgm:pt modelId="{D9C15A02-D0D4-4E55-94D9-D99AEEAE0493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평정자</a:t>
          </a:r>
          <a:r>
            <a:rPr lang="en-US" altLang="ko-KR" dirty="0" smtClean="0"/>
            <a:t>/</a:t>
          </a:r>
          <a:r>
            <a:rPr lang="ko-KR" altLang="en-US" dirty="0" err="1" smtClean="0"/>
            <a:t>피평정자</a:t>
          </a:r>
          <a:r>
            <a:rPr lang="ko-KR" altLang="en-US" dirty="0" smtClean="0"/>
            <a:t> 분석</a:t>
          </a:r>
          <a:endParaRPr lang="en-US" altLang="ko-KR" dirty="0" smtClean="0"/>
        </a:p>
      </dgm:t>
    </dgm:pt>
    <dgm:pt modelId="{4F3A39BC-1CD3-4A60-B9B3-D4EDE1B890B0}" type="parTrans" cxnId="{22D4E2B3-D1E9-4B55-AC69-BBDCF835D0CF}">
      <dgm:prSet/>
      <dgm:spPr/>
      <dgm:t>
        <a:bodyPr/>
        <a:lstStyle/>
        <a:p>
          <a:pPr latinLnBrk="1"/>
          <a:endParaRPr lang="ko-KR" altLang="en-US"/>
        </a:p>
      </dgm:t>
    </dgm:pt>
    <dgm:pt modelId="{E12FD0B5-69A9-47AD-B261-8BF17E360787}" type="sibTrans" cxnId="{22D4E2B3-D1E9-4B55-AC69-BBDCF835D0CF}">
      <dgm:prSet/>
      <dgm:spPr/>
      <dgm:t>
        <a:bodyPr/>
        <a:lstStyle/>
        <a:p>
          <a:pPr latinLnBrk="1"/>
          <a:endParaRPr lang="ko-KR" altLang="en-US"/>
        </a:p>
      </dgm:t>
    </dgm:pt>
    <dgm:pt modelId="{4E2E5AE5-0C06-4027-88B1-4692CD56938E}">
      <dgm:prSet phldrT="[텍스트]"/>
      <dgm:spPr/>
      <dgm:t>
        <a:bodyPr/>
        <a:lstStyle/>
        <a:p>
          <a:pPr latinLnBrk="1"/>
          <a:r>
            <a:rPr lang="ko-KR" altLang="en-US" dirty="0" smtClean="0"/>
            <a:t>직무분석 점검</a:t>
          </a:r>
          <a:endParaRPr lang="en-US" altLang="ko-KR" dirty="0" smtClean="0"/>
        </a:p>
      </dgm:t>
    </dgm:pt>
    <dgm:pt modelId="{A629A288-5EC0-4423-950A-F7D60D23A9F7}" type="parTrans" cxnId="{57CC6567-39CF-4DA3-B18D-FAA527685A98}">
      <dgm:prSet/>
      <dgm:spPr/>
      <dgm:t>
        <a:bodyPr/>
        <a:lstStyle/>
        <a:p>
          <a:pPr latinLnBrk="1"/>
          <a:endParaRPr lang="ko-KR" altLang="en-US"/>
        </a:p>
      </dgm:t>
    </dgm:pt>
    <dgm:pt modelId="{134664B2-0E2B-496C-AE08-FCE49B55E6D3}" type="sibTrans" cxnId="{57CC6567-39CF-4DA3-B18D-FAA527685A98}">
      <dgm:prSet/>
      <dgm:spPr/>
      <dgm:t>
        <a:bodyPr/>
        <a:lstStyle/>
        <a:p>
          <a:pPr latinLnBrk="1"/>
          <a:endParaRPr lang="ko-KR" altLang="en-US"/>
        </a:p>
      </dgm:t>
    </dgm:pt>
    <dgm:pt modelId="{E95808C9-680B-4E81-80F9-F63A59B3514B}">
      <dgm:prSet phldrT="[텍스트]"/>
      <dgm:spPr/>
      <dgm:t>
        <a:bodyPr/>
        <a:lstStyle/>
        <a:p>
          <a:pPr latinLnBrk="1"/>
          <a:r>
            <a:rPr lang="en-US" altLang="ko-KR" dirty="0" smtClean="0"/>
            <a:t>2</a:t>
          </a:r>
          <a:r>
            <a:rPr lang="ko-KR" altLang="en-US" dirty="0" err="1" smtClean="0"/>
            <a:t>차시험평정</a:t>
          </a:r>
          <a:r>
            <a:rPr lang="ko-KR" altLang="en-US" dirty="0" smtClean="0"/>
            <a:t> 계획수립</a:t>
          </a:r>
          <a:endParaRPr lang="en-US" altLang="ko-KR" dirty="0" smtClean="0"/>
        </a:p>
      </dgm:t>
    </dgm:pt>
    <dgm:pt modelId="{63819469-F7FA-41EA-8A0D-284458E94F76}" type="parTrans" cxnId="{5618FE44-EB49-433B-9DF3-B7C0D85C2335}">
      <dgm:prSet/>
      <dgm:spPr/>
      <dgm:t>
        <a:bodyPr/>
        <a:lstStyle/>
        <a:p>
          <a:pPr latinLnBrk="1"/>
          <a:endParaRPr lang="ko-KR" altLang="en-US"/>
        </a:p>
      </dgm:t>
    </dgm:pt>
    <dgm:pt modelId="{C597A89C-A4F7-40CA-9C14-ED8EDCA63DC6}" type="sibTrans" cxnId="{5618FE44-EB49-433B-9DF3-B7C0D85C2335}">
      <dgm:prSet/>
      <dgm:spPr/>
      <dgm:t>
        <a:bodyPr/>
        <a:lstStyle/>
        <a:p>
          <a:pPr latinLnBrk="1"/>
          <a:endParaRPr lang="ko-KR" altLang="en-US"/>
        </a:p>
      </dgm:t>
    </dgm:pt>
    <dgm:pt modelId="{1B1F2572-8751-4761-B647-3417FCB82678}" type="pres">
      <dgm:prSet presAssocID="{EFA4868F-0B79-4035-B7E8-4CEA73247195}" presName="Name0" presStyleCnt="0">
        <dgm:presLayoutVars>
          <dgm:dir/>
          <dgm:animLvl val="lvl"/>
          <dgm:resizeHandles val="exact"/>
        </dgm:presLayoutVars>
      </dgm:prSet>
      <dgm:spPr/>
    </dgm:pt>
    <dgm:pt modelId="{611ADC0B-FCBE-42F5-AB9C-3BCD7080C32E}" type="pres">
      <dgm:prSet presAssocID="{7E363099-D449-45A4-B6E5-EE80EC32E46E}" presName="vertFlow" presStyleCnt="0"/>
      <dgm:spPr/>
    </dgm:pt>
    <dgm:pt modelId="{DC6D3C39-747E-4C4C-9131-08945E0F5B06}" type="pres">
      <dgm:prSet presAssocID="{7E363099-D449-45A4-B6E5-EE80EC32E46E}" presName="header" presStyleLbl="node1" presStyleIdx="0" presStyleCnt="5" custScaleY="165750"/>
      <dgm:spPr/>
      <dgm:t>
        <a:bodyPr/>
        <a:lstStyle/>
        <a:p>
          <a:pPr latinLnBrk="1"/>
          <a:endParaRPr lang="ko-KR" altLang="en-US"/>
        </a:p>
      </dgm:t>
    </dgm:pt>
    <dgm:pt modelId="{0AEB8B60-D4CE-4BCB-9CF9-9D7E44E1F937}" type="pres">
      <dgm:prSet presAssocID="{C3A93838-7D3B-4FD2-A95B-096E39E007A4}" presName="parTrans" presStyleLbl="sibTrans2D1" presStyleIdx="0" presStyleCnt="17"/>
      <dgm:spPr/>
    </dgm:pt>
    <dgm:pt modelId="{504ECF4E-303F-4C0D-B148-861C2BCC09B7}" type="pres">
      <dgm:prSet presAssocID="{2EB694E2-CBA5-4F87-A2C3-9892F604F2E0}" presName="child" presStyleLbl="alignAccFollowNode1" presStyleIdx="0" presStyleCnt="17">
        <dgm:presLayoutVars>
          <dgm:chMax val="0"/>
          <dgm:bulletEnabled val="1"/>
        </dgm:presLayoutVars>
      </dgm:prSet>
      <dgm:spPr/>
    </dgm:pt>
    <dgm:pt modelId="{D045DAB8-1D10-4B55-9A51-6651CF3CD599}" type="pres">
      <dgm:prSet presAssocID="{3509D2DB-4943-4A8F-AD15-24E5101B481A}" presName="sibTrans" presStyleLbl="sibTrans2D1" presStyleIdx="1" presStyleCnt="17"/>
      <dgm:spPr/>
    </dgm:pt>
    <dgm:pt modelId="{183467BB-3AB1-4643-AE8C-B562E92243ED}" type="pres">
      <dgm:prSet presAssocID="{D8C59C5A-F0C9-4DA0-8793-DF849F13929D}" presName="child" presStyleLbl="alignAccFollowNode1" presStyleIdx="1" presStyleCnt="17">
        <dgm:presLayoutVars>
          <dgm:chMax val="0"/>
          <dgm:bulletEnabled val="1"/>
        </dgm:presLayoutVars>
      </dgm:prSet>
      <dgm:spPr/>
    </dgm:pt>
    <dgm:pt modelId="{3846918A-7DDA-423D-95EE-17F2FCA60C43}" type="pres">
      <dgm:prSet presAssocID="{31CE384E-B09A-4C0E-9DED-B72217649F46}" presName="sibTrans" presStyleLbl="sibTrans2D1" presStyleIdx="2" presStyleCnt="17"/>
      <dgm:spPr/>
    </dgm:pt>
    <dgm:pt modelId="{FDCE677F-A5E8-4735-8D9E-A86F2E61F1C4}" type="pres">
      <dgm:prSet presAssocID="{66E14A65-F433-415A-893D-35E6C78F6133}" presName="child" presStyleLbl="alignAccFollowNode1" presStyleIdx="2" presStyleCnt="17">
        <dgm:presLayoutVars>
          <dgm:chMax val="0"/>
          <dgm:bulletEnabled val="1"/>
        </dgm:presLayoutVars>
      </dgm:prSet>
      <dgm:spPr/>
    </dgm:pt>
    <dgm:pt modelId="{5467BB20-CB56-4836-AB1B-96E1C8EBBF8A}" type="pres">
      <dgm:prSet presAssocID="{B6E3F2AC-78C3-490D-9513-7BEAE0A95154}" presName="sibTrans" presStyleLbl="sibTrans2D1" presStyleIdx="3" presStyleCnt="17"/>
      <dgm:spPr/>
    </dgm:pt>
    <dgm:pt modelId="{2FD379EE-6913-459B-8B72-D9FE70C8E1F6}" type="pres">
      <dgm:prSet presAssocID="{C5F3B4A9-4C1F-4D1A-8577-818294D7F192}" presName="child" presStyleLbl="alignAccFollowNode1" presStyleIdx="3" presStyleCnt="17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D58A8F8-69B0-43C3-8E72-AE4038FB717E}" type="pres">
      <dgm:prSet presAssocID="{4279A7BE-7AE9-4218-BB4F-0DA13BA69314}" presName="sibTrans" presStyleLbl="sibTrans2D1" presStyleIdx="4" presStyleCnt="17"/>
      <dgm:spPr/>
    </dgm:pt>
    <dgm:pt modelId="{9B416756-2642-490F-93CF-6EDFE9989545}" type="pres">
      <dgm:prSet presAssocID="{72B573B4-017A-4E8A-97FB-AE1450192AF9}" presName="child" presStyleLbl="alignAccFollowNode1" presStyleIdx="4" presStyleCnt="17">
        <dgm:presLayoutVars>
          <dgm:chMax val="0"/>
          <dgm:bulletEnabled val="1"/>
        </dgm:presLayoutVars>
      </dgm:prSet>
      <dgm:spPr/>
    </dgm:pt>
    <dgm:pt modelId="{C9EA5519-3B54-4722-AAA2-EB79928B7A78}" type="pres">
      <dgm:prSet presAssocID="{FC10289D-B8AF-4002-B8BD-1678C3A405B1}" presName="sibTrans" presStyleLbl="sibTrans2D1" presStyleIdx="5" presStyleCnt="17"/>
      <dgm:spPr/>
    </dgm:pt>
    <dgm:pt modelId="{CA9FA515-0043-4DCE-9796-01DEF7D6DBF8}" type="pres">
      <dgm:prSet presAssocID="{EB9FEAF0-FB4A-483C-95DC-5F97631A3DF8}" presName="child" presStyleLbl="alignAccFollowNode1" presStyleIdx="5" presStyleCnt="17">
        <dgm:presLayoutVars>
          <dgm:chMax val="0"/>
          <dgm:bulletEnabled val="1"/>
        </dgm:presLayoutVars>
      </dgm:prSet>
      <dgm:spPr/>
    </dgm:pt>
    <dgm:pt modelId="{ED261C60-BF51-4364-B3F6-3044177EFDA1}" type="pres">
      <dgm:prSet presAssocID="{7E363099-D449-45A4-B6E5-EE80EC32E46E}" presName="hSp" presStyleCnt="0"/>
      <dgm:spPr/>
    </dgm:pt>
    <dgm:pt modelId="{1D7AFD52-ECE2-428F-8967-FFF6612A6DC4}" type="pres">
      <dgm:prSet presAssocID="{7D2AC060-C286-4AF4-B94F-4AAA03293500}" presName="vertFlow" presStyleCnt="0"/>
      <dgm:spPr/>
    </dgm:pt>
    <dgm:pt modelId="{9DB7FEB8-7A47-4567-A8C6-30DCEBF3FD6F}" type="pres">
      <dgm:prSet presAssocID="{7D2AC060-C286-4AF4-B94F-4AAA03293500}" presName="header" presStyleLbl="node1" presStyleIdx="1" presStyleCnt="5" custScaleY="165750"/>
      <dgm:spPr/>
      <dgm:t>
        <a:bodyPr/>
        <a:lstStyle/>
        <a:p>
          <a:pPr latinLnBrk="1"/>
          <a:endParaRPr lang="ko-KR" altLang="en-US"/>
        </a:p>
      </dgm:t>
    </dgm:pt>
    <dgm:pt modelId="{49AD679B-D59E-4CC9-AB5A-327C7DCD0214}" type="pres">
      <dgm:prSet presAssocID="{48B1A2AB-4626-4061-A843-DFAF3C205E28}" presName="parTrans" presStyleLbl="sibTrans2D1" presStyleIdx="6" presStyleCnt="17"/>
      <dgm:spPr/>
    </dgm:pt>
    <dgm:pt modelId="{D80F574F-D9E2-4AB1-B51D-7664214F6BD3}" type="pres">
      <dgm:prSet presAssocID="{30428F39-66E6-47F2-AAFC-519785D6838C}" presName="child" presStyleLbl="alignAccFollowNode1" presStyleIdx="6" presStyleCnt="17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DAE2A4F-306C-45A2-BA15-F973DE1A9A9C}" type="pres">
      <dgm:prSet presAssocID="{27F05D47-3E2E-402A-9E14-118D80FE8386}" presName="sibTrans" presStyleLbl="sibTrans2D1" presStyleIdx="7" presStyleCnt="17"/>
      <dgm:spPr/>
    </dgm:pt>
    <dgm:pt modelId="{11D72385-C97D-4B02-B8C1-143871107711}" type="pres">
      <dgm:prSet presAssocID="{229AFA11-1100-46CF-B6A4-30142FF2D75C}" presName="child" presStyleLbl="alignAccFollowNode1" presStyleIdx="7" presStyleCnt="17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23D1368-BC6B-4F11-9BF3-0EA380353E11}" type="pres">
      <dgm:prSet presAssocID="{E3A61E53-E7A0-44AC-A1DD-96849B79D40D}" presName="sibTrans" presStyleLbl="sibTrans2D1" presStyleIdx="8" presStyleCnt="17"/>
      <dgm:spPr/>
    </dgm:pt>
    <dgm:pt modelId="{5B87A945-EAB8-4E56-9F85-916C7DFCAFCB}" type="pres">
      <dgm:prSet presAssocID="{7605CECA-8163-48C3-8162-7859E985A834}" presName="child" presStyleLbl="alignAccFollowNode1" presStyleIdx="8" presStyleCnt="17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741C786-8715-4B84-807B-869ADB257402}" type="pres">
      <dgm:prSet presAssocID="{7D2AC060-C286-4AF4-B94F-4AAA03293500}" presName="hSp" presStyleCnt="0"/>
      <dgm:spPr/>
    </dgm:pt>
    <dgm:pt modelId="{6DEA2B0C-64E3-4C72-86C4-33EBA0F06BDA}" type="pres">
      <dgm:prSet presAssocID="{07411920-AB38-42E8-9F7B-DB3299D713D5}" presName="vertFlow" presStyleCnt="0"/>
      <dgm:spPr/>
    </dgm:pt>
    <dgm:pt modelId="{C0A8096D-3242-4E5C-9C7C-A8BF1A929464}" type="pres">
      <dgm:prSet presAssocID="{07411920-AB38-42E8-9F7B-DB3299D713D5}" presName="header" presStyleLbl="node1" presStyleIdx="2" presStyleCnt="5" custScaleY="165750"/>
      <dgm:spPr/>
      <dgm:t>
        <a:bodyPr/>
        <a:lstStyle/>
        <a:p>
          <a:pPr latinLnBrk="1"/>
          <a:endParaRPr lang="ko-KR" altLang="en-US"/>
        </a:p>
      </dgm:t>
    </dgm:pt>
    <dgm:pt modelId="{96293B74-3A67-4F1C-8E79-04ED4881F611}" type="pres">
      <dgm:prSet presAssocID="{E11E78F1-6EFC-4D04-B93B-957E4B0F758C}" presName="parTrans" presStyleLbl="sibTrans2D1" presStyleIdx="9" presStyleCnt="17"/>
      <dgm:spPr/>
    </dgm:pt>
    <dgm:pt modelId="{FAEFBE11-12C2-4B70-B5BD-088FC64BC4F7}" type="pres">
      <dgm:prSet presAssocID="{54BE68B1-B701-4FD7-83AF-3EAD73C154EA}" presName="child" presStyleLbl="alignAccFollowNode1" presStyleIdx="9" presStyleCnt="17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3A21592-615F-4BF3-A905-CB2995BEBB24}" type="pres">
      <dgm:prSet presAssocID="{06E0319D-905D-4154-85F0-AF71225EB7D1}" presName="sibTrans" presStyleLbl="sibTrans2D1" presStyleIdx="10" presStyleCnt="17"/>
      <dgm:spPr/>
    </dgm:pt>
    <dgm:pt modelId="{16BC53D9-CAA6-461F-8736-5BFFCA6A66CE}" type="pres">
      <dgm:prSet presAssocID="{0F0B7B6C-A8F3-4C51-97FF-98C9B0133DF3}" presName="child" presStyleLbl="alignAccFollowNode1" presStyleIdx="10" presStyleCnt="17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A84C72C-7A46-495A-8387-1CB1E636B7FC}" type="pres">
      <dgm:prSet presAssocID="{07411920-AB38-42E8-9F7B-DB3299D713D5}" presName="hSp" presStyleCnt="0"/>
      <dgm:spPr/>
    </dgm:pt>
    <dgm:pt modelId="{89041E2C-8769-47A9-80B0-8FA446EF2D5A}" type="pres">
      <dgm:prSet presAssocID="{F40E421B-3F1F-4BE7-84B6-5F4DFD463907}" presName="vertFlow" presStyleCnt="0"/>
      <dgm:spPr/>
    </dgm:pt>
    <dgm:pt modelId="{A13D0823-65BE-446D-B137-32497A3A54C1}" type="pres">
      <dgm:prSet presAssocID="{F40E421B-3F1F-4BE7-84B6-5F4DFD463907}" presName="header" presStyleLbl="node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4796978C-E0B2-4734-AAE6-B36C55C62D66}" type="pres">
      <dgm:prSet presAssocID="{D6C7B054-7B6D-42B5-AA0A-45B1EC580A9D}" presName="parTrans" presStyleLbl="sibTrans2D1" presStyleIdx="11" presStyleCnt="17"/>
      <dgm:spPr/>
    </dgm:pt>
    <dgm:pt modelId="{597FBBB6-A9CC-414F-A2D2-8BEE80DEE7EC}" type="pres">
      <dgm:prSet presAssocID="{B93473A7-B39B-4255-BD77-B48AC2DEC885}" presName="child" presStyleLbl="alignAccFollowNode1" presStyleIdx="11" presStyleCnt="17">
        <dgm:presLayoutVars>
          <dgm:chMax val="0"/>
          <dgm:bulletEnabled val="1"/>
        </dgm:presLayoutVars>
      </dgm:prSet>
      <dgm:spPr/>
    </dgm:pt>
    <dgm:pt modelId="{F6D6B07E-C9A3-49BA-B459-88A2971085F0}" type="pres">
      <dgm:prSet presAssocID="{17446826-AB25-4524-AE53-5CBE70C55B07}" presName="sibTrans" presStyleLbl="sibTrans2D1" presStyleIdx="12" presStyleCnt="17"/>
      <dgm:spPr/>
    </dgm:pt>
    <dgm:pt modelId="{8A172160-C9ED-435A-8FE9-B4A9D146B296}" type="pres">
      <dgm:prSet presAssocID="{B6AEEE42-CE01-4D7A-8688-2FF604944ABE}" presName="child" presStyleLbl="alignAccFollowNode1" presStyleIdx="12" presStyleCnt="17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35EBA99-68AD-4DB7-9D5C-5E6040DC0822}" type="pres">
      <dgm:prSet presAssocID="{A6A22E50-233C-4042-9554-38D6A1C9DCF8}" presName="sibTrans" presStyleLbl="sibTrans2D1" presStyleIdx="13" presStyleCnt="17"/>
      <dgm:spPr/>
    </dgm:pt>
    <dgm:pt modelId="{EB4DB129-B837-4A7E-926B-5D9C194587C8}" type="pres">
      <dgm:prSet presAssocID="{07280409-20D9-4352-849E-5B88D4B7FF6D}" presName="child" presStyleLbl="alignAccFollowNode1" presStyleIdx="13" presStyleCnt="17">
        <dgm:presLayoutVars>
          <dgm:chMax val="0"/>
          <dgm:bulletEnabled val="1"/>
        </dgm:presLayoutVars>
      </dgm:prSet>
      <dgm:spPr/>
    </dgm:pt>
    <dgm:pt modelId="{ECBB5F1F-2023-404C-A094-75180F5AE4F9}" type="pres">
      <dgm:prSet presAssocID="{F40E421B-3F1F-4BE7-84B6-5F4DFD463907}" presName="hSp" presStyleCnt="0"/>
      <dgm:spPr/>
    </dgm:pt>
    <dgm:pt modelId="{C89D6375-0FA1-49E5-8F88-E1D974EE4FFB}" type="pres">
      <dgm:prSet presAssocID="{0FD37217-13BF-4636-8AFB-34005FB3DA7B}" presName="vertFlow" presStyleCnt="0"/>
      <dgm:spPr/>
    </dgm:pt>
    <dgm:pt modelId="{70B3BA0D-B3EF-4F42-AF56-8422CBD5CC08}" type="pres">
      <dgm:prSet presAssocID="{0FD37217-13BF-4636-8AFB-34005FB3DA7B}" presName="header" presStyleLbl="node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1237BF96-E4D7-4C39-B134-13D892228CA4}" type="pres">
      <dgm:prSet presAssocID="{4F3A39BC-1CD3-4A60-B9B3-D4EDE1B890B0}" presName="parTrans" presStyleLbl="sibTrans2D1" presStyleIdx="14" presStyleCnt="17"/>
      <dgm:spPr/>
    </dgm:pt>
    <dgm:pt modelId="{1867A286-A13A-4EA0-B740-42A9000F46FE}" type="pres">
      <dgm:prSet presAssocID="{D9C15A02-D0D4-4E55-94D9-D99AEEAE0493}" presName="child" presStyleLbl="alignAccFollowNode1" presStyleIdx="14" presStyleCnt="17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4C332F7-A2B5-430B-A342-52A2EB198209}" type="pres">
      <dgm:prSet presAssocID="{E12FD0B5-69A9-47AD-B261-8BF17E360787}" presName="sibTrans" presStyleLbl="sibTrans2D1" presStyleIdx="15" presStyleCnt="17"/>
      <dgm:spPr/>
    </dgm:pt>
    <dgm:pt modelId="{AD49CC6B-928A-47C9-9086-E5E2F9137362}" type="pres">
      <dgm:prSet presAssocID="{4E2E5AE5-0C06-4027-88B1-4692CD56938E}" presName="child" presStyleLbl="alignAccFollowNode1" presStyleIdx="15" presStyleCnt="17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92423C2-8B17-40C2-BD8F-EC5DF919292E}" type="pres">
      <dgm:prSet presAssocID="{134664B2-0E2B-496C-AE08-FCE49B55E6D3}" presName="sibTrans" presStyleLbl="sibTrans2D1" presStyleIdx="16" presStyleCnt="17"/>
      <dgm:spPr/>
    </dgm:pt>
    <dgm:pt modelId="{04BFD59F-5A52-4659-A4BD-6566B22F8B86}" type="pres">
      <dgm:prSet presAssocID="{E95808C9-680B-4E81-80F9-F63A59B3514B}" presName="child" presStyleLbl="alignAccFollowNode1" presStyleIdx="16" presStyleCnt="17">
        <dgm:presLayoutVars>
          <dgm:chMax val="0"/>
          <dgm:bulletEnabled val="1"/>
        </dgm:presLayoutVars>
      </dgm:prSet>
      <dgm:spPr/>
    </dgm:pt>
  </dgm:ptLst>
  <dgm:cxnLst>
    <dgm:cxn modelId="{5A99FF41-2D05-406E-AC42-2004420CAA6E}" type="presOf" srcId="{B6AEEE42-CE01-4D7A-8688-2FF604944ABE}" destId="{8A172160-C9ED-435A-8FE9-B4A9D146B296}" srcOrd="0" destOrd="0" presId="urn:microsoft.com/office/officeart/2005/8/layout/lProcess1"/>
    <dgm:cxn modelId="{4BA30804-97F7-4DD0-82C7-10F26C4748F2}" type="presOf" srcId="{17446826-AB25-4524-AE53-5CBE70C55B07}" destId="{F6D6B07E-C9A3-49BA-B459-88A2971085F0}" srcOrd="0" destOrd="0" presId="urn:microsoft.com/office/officeart/2005/8/layout/lProcess1"/>
    <dgm:cxn modelId="{B77ADC9D-358B-403C-95B1-44C7603AD26C}" type="presOf" srcId="{D6C7B054-7B6D-42B5-AA0A-45B1EC580A9D}" destId="{4796978C-E0B2-4734-AAE6-B36C55C62D66}" srcOrd="0" destOrd="0" presId="urn:microsoft.com/office/officeart/2005/8/layout/lProcess1"/>
    <dgm:cxn modelId="{2D693FF7-0C02-44AD-B500-6BCAE378D475}" type="presOf" srcId="{48B1A2AB-4626-4061-A843-DFAF3C205E28}" destId="{49AD679B-D59E-4CC9-AB5A-327C7DCD0214}" srcOrd="0" destOrd="0" presId="urn:microsoft.com/office/officeart/2005/8/layout/lProcess1"/>
    <dgm:cxn modelId="{18B5EF0D-990C-49CC-A06D-ED68BA70BF67}" type="presOf" srcId="{229AFA11-1100-46CF-B6A4-30142FF2D75C}" destId="{11D72385-C97D-4B02-B8C1-143871107711}" srcOrd="0" destOrd="0" presId="urn:microsoft.com/office/officeart/2005/8/layout/lProcess1"/>
    <dgm:cxn modelId="{E1D629C4-4F77-43D3-A18B-E28CE22C60E8}" type="presOf" srcId="{7E363099-D449-45A4-B6E5-EE80EC32E46E}" destId="{DC6D3C39-747E-4C4C-9131-08945E0F5B06}" srcOrd="0" destOrd="0" presId="urn:microsoft.com/office/officeart/2005/8/layout/lProcess1"/>
    <dgm:cxn modelId="{00463E76-227D-4F82-9100-C77EF6021E6E}" srcId="{7E363099-D449-45A4-B6E5-EE80EC32E46E}" destId="{66E14A65-F433-415A-893D-35E6C78F6133}" srcOrd="2" destOrd="0" parTransId="{90056E69-E9E3-41CB-BA73-7F83522FE95F}" sibTransId="{B6E3F2AC-78C3-490D-9513-7BEAE0A95154}"/>
    <dgm:cxn modelId="{00BED5E1-7A98-4C1A-AD8F-C2B7A319AC0C}" type="presOf" srcId="{07280409-20D9-4352-849E-5B88D4B7FF6D}" destId="{EB4DB129-B837-4A7E-926B-5D9C194587C8}" srcOrd="0" destOrd="0" presId="urn:microsoft.com/office/officeart/2005/8/layout/lProcess1"/>
    <dgm:cxn modelId="{4A7B179A-F59D-41C4-8CE4-C7867A028E33}" srcId="{EFA4868F-0B79-4035-B7E8-4CEA73247195}" destId="{07411920-AB38-42E8-9F7B-DB3299D713D5}" srcOrd="2" destOrd="0" parTransId="{5BA3037A-149D-4689-A193-3068436088B5}" sibTransId="{85714F9B-A647-4767-A3E4-C6072945FA74}"/>
    <dgm:cxn modelId="{9F9A21DC-A2D9-4C3D-AB3A-BC5BD91DAF58}" type="presOf" srcId="{27F05D47-3E2E-402A-9E14-118D80FE8386}" destId="{5DAE2A4F-306C-45A2-BA15-F973DE1A9A9C}" srcOrd="0" destOrd="0" presId="urn:microsoft.com/office/officeart/2005/8/layout/lProcess1"/>
    <dgm:cxn modelId="{F3FBE12F-B549-473D-A23D-1D0D6A44580A}" type="presOf" srcId="{72B573B4-017A-4E8A-97FB-AE1450192AF9}" destId="{9B416756-2642-490F-93CF-6EDFE9989545}" srcOrd="0" destOrd="0" presId="urn:microsoft.com/office/officeart/2005/8/layout/lProcess1"/>
    <dgm:cxn modelId="{90CA3FDB-85C1-4229-84C1-9FA5C933DD69}" srcId="{F40E421B-3F1F-4BE7-84B6-5F4DFD463907}" destId="{07280409-20D9-4352-849E-5B88D4B7FF6D}" srcOrd="2" destOrd="0" parTransId="{69CA1D5B-96B7-4570-8B41-9DC997C484E8}" sibTransId="{982E9C65-9B9C-41B2-8264-37CE9112DA7C}"/>
    <dgm:cxn modelId="{7C16E8FE-951A-42F9-A71E-A3E747ADAD1E}" srcId="{EFA4868F-0B79-4035-B7E8-4CEA73247195}" destId="{7E363099-D449-45A4-B6E5-EE80EC32E46E}" srcOrd="0" destOrd="0" parTransId="{7042E93C-4C3D-4B16-B3CE-90C712997BAB}" sibTransId="{E3964095-D964-42A6-990E-5D9E0B2466E9}"/>
    <dgm:cxn modelId="{6C0E2629-2720-4652-BAAC-4A614AF8B1B5}" srcId="{EFA4868F-0B79-4035-B7E8-4CEA73247195}" destId="{F40E421B-3F1F-4BE7-84B6-5F4DFD463907}" srcOrd="3" destOrd="0" parTransId="{0F330C58-6064-406C-9359-37B3F4708F45}" sibTransId="{CBD4BA11-B2A2-4142-AC5F-C08AC882608C}"/>
    <dgm:cxn modelId="{C41F5BB3-E466-4612-9DA1-C5B9035130C2}" type="presOf" srcId="{134664B2-0E2B-496C-AE08-FCE49B55E6D3}" destId="{C92423C2-8B17-40C2-BD8F-EC5DF919292E}" srcOrd="0" destOrd="0" presId="urn:microsoft.com/office/officeart/2005/8/layout/lProcess1"/>
    <dgm:cxn modelId="{299BECFC-709E-4965-AC59-DF8A197E841A}" srcId="{F40E421B-3F1F-4BE7-84B6-5F4DFD463907}" destId="{B6AEEE42-CE01-4D7A-8688-2FF604944ABE}" srcOrd="1" destOrd="0" parTransId="{A5D3DE3B-055E-4862-A425-06A8DDF928D2}" sibTransId="{A6A22E50-233C-4042-9554-38D6A1C9DCF8}"/>
    <dgm:cxn modelId="{52E47878-12F4-499F-BC7E-C30D67F31948}" srcId="{EFA4868F-0B79-4035-B7E8-4CEA73247195}" destId="{0FD37217-13BF-4636-8AFB-34005FB3DA7B}" srcOrd="4" destOrd="0" parTransId="{135169C4-EC22-48FB-8441-F02E9C5A7F6A}" sibTransId="{26CF7F50-DF6A-4229-8402-A2706E310F83}"/>
    <dgm:cxn modelId="{C818FF68-86D3-4824-A840-165FE67F71A3}" type="presOf" srcId="{0FD37217-13BF-4636-8AFB-34005FB3DA7B}" destId="{70B3BA0D-B3EF-4F42-AF56-8422CBD5CC08}" srcOrd="0" destOrd="0" presId="urn:microsoft.com/office/officeart/2005/8/layout/lProcess1"/>
    <dgm:cxn modelId="{30B5676D-3BAF-4AE4-9A48-8852437B640B}" type="presOf" srcId="{E95808C9-680B-4E81-80F9-F63A59B3514B}" destId="{04BFD59F-5A52-4659-A4BD-6566B22F8B86}" srcOrd="0" destOrd="0" presId="urn:microsoft.com/office/officeart/2005/8/layout/lProcess1"/>
    <dgm:cxn modelId="{9C1C529B-E766-4316-BA12-D58B9CA30ACD}" type="presOf" srcId="{30428F39-66E6-47F2-AAFC-519785D6838C}" destId="{D80F574F-D9E2-4AB1-B51D-7664214F6BD3}" srcOrd="0" destOrd="0" presId="urn:microsoft.com/office/officeart/2005/8/layout/lProcess1"/>
    <dgm:cxn modelId="{06A0E0A3-D05E-4C48-965D-53CAEECCDAC0}" type="presOf" srcId="{7605CECA-8163-48C3-8162-7859E985A834}" destId="{5B87A945-EAB8-4E56-9F85-916C7DFCAFCB}" srcOrd="0" destOrd="0" presId="urn:microsoft.com/office/officeart/2005/8/layout/lProcess1"/>
    <dgm:cxn modelId="{5962247F-B29F-4E43-9054-1C391DC437AB}" type="presOf" srcId="{66E14A65-F433-415A-893D-35E6C78F6133}" destId="{FDCE677F-A5E8-4735-8D9E-A86F2E61F1C4}" srcOrd="0" destOrd="0" presId="urn:microsoft.com/office/officeart/2005/8/layout/lProcess1"/>
    <dgm:cxn modelId="{41C53F7E-EA38-4EDD-94D0-B3AC07FD9032}" type="presOf" srcId="{07411920-AB38-42E8-9F7B-DB3299D713D5}" destId="{C0A8096D-3242-4E5C-9C7C-A8BF1A929464}" srcOrd="0" destOrd="0" presId="urn:microsoft.com/office/officeart/2005/8/layout/lProcess1"/>
    <dgm:cxn modelId="{7210A7FB-DF5A-4BC7-8B3D-4FA59BD89FA3}" type="presOf" srcId="{31CE384E-B09A-4C0E-9DED-B72217649F46}" destId="{3846918A-7DDA-423D-95EE-17F2FCA60C43}" srcOrd="0" destOrd="0" presId="urn:microsoft.com/office/officeart/2005/8/layout/lProcess1"/>
    <dgm:cxn modelId="{57CC6567-39CF-4DA3-B18D-FAA527685A98}" srcId="{0FD37217-13BF-4636-8AFB-34005FB3DA7B}" destId="{4E2E5AE5-0C06-4027-88B1-4692CD56938E}" srcOrd="1" destOrd="0" parTransId="{A629A288-5EC0-4423-950A-F7D60D23A9F7}" sibTransId="{134664B2-0E2B-496C-AE08-FCE49B55E6D3}"/>
    <dgm:cxn modelId="{CE7F100B-6E30-4234-AC48-437954939FCF}" type="presOf" srcId="{4F3A39BC-1CD3-4A60-B9B3-D4EDE1B890B0}" destId="{1237BF96-E4D7-4C39-B134-13D892228CA4}" srcOrd="0" destOrd="0" presId="urn:microsoft.com/office/officeart/2005/8/layout/lProcess1"/>
    <dgm:cxn modelId="{BAA12F65-661E-4906-BA02-FCED8CBBABC4}" type="presOf" srcId="{D8C59C5A-F0C9-4DA0-8793-DF849F13929D}" destId="{183467BB-3AB1-4643-AE8C-B562E92243ED}" srcOrd="0" destOrd="0" presId="urn:microsoft.com/office/officeart/2005/8/layout/lProcess1"/>
    <dgm:cxn modelId="{13C43995-1F52-47F9-9DB2-5A62AA2E9F09}" srcId="{7E363099-D449-45A4-B6E5-EE80EC32E46E}" destId="{2EB694E2-CBA5-4F87-A2C3-9892F604F2E0}" srcOrd="0" destOrd="0" parTransId="{C3A93838-7D3B-4FD2-A95B-096E39E007A4}" sibTransId="{3509D2DB-4943-4A8F-AD15-24E5101B481A}"/>
    <dgm:cxn modelId="{2A4A42C3-1536-4348-A3ED-0AA9C5927850}" type="presOf" srcId="{7D2AC060-C286-4AF4-B94F-4AAA03293500}" destId="{9DB7FEB8-7A47-4567-A8C6-30DCEBF3FD6F}" srcOrd="0" destOrd="0" presId="urn:microsoft.com/office/officeart/2005/8/layout/lProcess1"/>
    <dgm:cxn modelId="{5D4663F7-86C5-4846-B37C-B618ADF67426}" type="presOf" srcId="{4E2E5AE5-0C06-4027-88B1-4692CD56938E}" destId="{AD49CC6B-928A-47C9-9086-E5E2F9137362}" srcOrd="0" destOrd="0" presId="urn:microsoft.com/office/officeart/2005/8/layout/lProcess1"/>
    <dgm:cxn modelId="{19A3B405-8D69-42B0-9676-21EFD32A4284}" srcId="{EFA4868F-0B79-4035-B7E8-4CEA73247195}" destId="{7D2AC060-C286-4AF4-B94F-4AAA03293500}" srcOrd="1" destOrd="0" parTransId="{16853B14-DDC6-41CC-A9B0-E3139AA01A05}" sibTransId="{73D85555-8279-4E7B-BD87-8DB76816288F}"/>
    <dgm:cxn modelId="{5D4E9A6B-7441-4A29-9C6B-F47FA3D011E4}" type="presOf" srcId="{B6E3F2AC-78C3-490D-9513-7BEAE0A95154}" destId="{5467BB20-CB56-4836-AB1B-96E1C8EBBF8A}" srcOrd="0" destOrd="0" presId="urn:microsoft.com/office/officeart/2005/8/layout/lProcess1"/>
    <dgm:cxn modelId="{5D4837CA-714D-491D-B9B6-34A4ADDEFF85}" srcId="{7D2AC060-C286-4AF4-B94F-4AAA03293500}" destId="{7605CECA-8163-48C3-8162-7859E985A834}" srcOrd="2" destOrd="0" parTransId="{5E4D017F-6A3D-4BA1-87B8-473B64C65295}" sibTransId="{81AC6D3C-B44D-4B69-AF3C-8173B6EB9719}"/>
    <dgm:cxn modelId="{609A9B20-1B6E-497E-A949-31ADB018CBB2}" type="presOf" srcId="{A6A22E50-233C-4042-9554-38D6A1C9DCF8}" destId="{C35EBA99-68AD-4DB7-9D5C-5E6040DC0822}" srcOrd="0" destOrd="0" presId="urn:microsoft.com/office/officeart/2005/8/layout/lProcess1"/>
    <dgm:cxn modelId="{5855822B-BBE4-47F4-BD59-786CDE9AAE43}" type="presOf" srcId="{54BE68B1-B701-4FD7-83AF-3EAD73C154EA}" destId="{FAEFBE11-12C2-4B70-B5BD-088FC64BC4F7}" srcOrd="0" destOrd="0" presId="urn:microsoft.com/office/officeart/2005/8/layout/lProcess1"/>
    <dgm:cxn modelId="{93DCF8C1-8150-4E54-9371-EA2E5AD1EBD7}" type="presOf" srcId="{EB9FEAF0-FB4A-483C-95DC-5F97631A3DF8}" destId="{CA9FA515-0043-4DCE-9796-01DEF7D6DBF8}" srcOrd="0" destOrd="0" presId="urn:microsoft.com/office/officeart/2005/8/layout/lProcess1"/>
    <dgm:cxn modelId="{8FE06875-63A1-4FAF-8E7E-B75978D9608C}" srcId="{07411920-AB38-42E8-9F7B-DB3299D713D5}" destId="{54BE68B1-B701-4FD7-83AF-3EAD73C154EA}" srcOrd="0" destOrd="0" parTransId="{E11E78F1-6EFC-4D04-B93B-957E4B0F758C}" sibTransId="{06E0319D-905D-4154-85F0-AF71225EB7D1}"/>
    <dgm:cxn modelId="{5D6C530A-1F6F-4B37-8F4B-50256F37A766}" type="presOf" srcId="{06E0319D-905D-4154-85F0-AF71225EB7D1}" destId="{E3A21592-615F-4BF3-A905-CB2995BEBB24}" srcOrd="0" destOrd="0" presId="urn:microsoft.com/office/officeart/2005/8/layout/lProcess1"/>
    <dgm:cxn modelId="{D2672649-C7D1-4A8F-B2F2-11F33BEF3522}" type="presOf" srcId="{C5F3B4A9-4C1F-4D1A-8577-818294D7F192}" destId="{2FD379EE-6913-459B-8B72-D9FE70C8E1F6}" srcOrd="0" destOrd="0" presId="urn:microsoft.com/office/officeart/2005/8/layout/lProcess1"/>
    <dgm:cxn modelId="{F3983FC6-7383-4C12-B161-8FCCE98AF585}" type="presOf" srcId="{3509D2DB-4943-4A8F-AD15-24E5101B481A}" destId="{D045DAB8-1D10-4B55-9A51-6651CF3CD599}" srcOrd="0" destOrd="0" presId="urn:microsoft.com/office/officeart/2005/8/layout/lProcess1"/>
    <dgm:cxn modelId="{3F81D0AA-69E2-4089-8863-FED348BA4E83}" type="presOf" srcId="{E11E78F1-6EFC-4D04-B93B-957E4B0F758C}" destId="{96293B74-3A67-4F1C-8E79-04ED4881F611}" srcOrd="0" destOrd="0" presId="urn:microsoft.com/office/officeart/2005/8/layout/lProcess1"/>
    <dgm:cxn modelId="{54177565-A3E8-4DEF-A7A4-1B59669DD498}" srcId="{7E363099-D449-45A4-B6E5-EE80EC32E46E}" destId="{C5F3B4A9-4C1F-4D1A-8577-818294D7F192}" srcOrd="3" destOrd="0" parTransId="{65F45038-F125-44C2-9400-3EE54059EF7B}" sibTransId="{4279A7BE-7AE9-4218-BB4F-0DA13BA69314}"/>
    <dgm:cxn modelId="{353D442D-6E48-4326-A6DF-2C0325B4795F}" type="presOf" srcId="{0F0B7B6C-A8F3-4C51-97FF-98C9B0133DF3}" destId="{16BC53D9-CAA6-461F-8736-5BFFCA6A66CE}" srcOrd="0" destOrd="0" presId="urn:microsoft.com/office/officeart/2005/8/layout/lProcess1"/>
    <dgm:cxn modelId="{8F887052-F2DF-410C-8643-3A496666E64A}" type="presOf" srcId="{FC10289D-B8AF-4002-B8BD-1678C3A405B1}" destId="{C9EA5519-3B54-4722-AAA2-EB79928B7A78}" srcOrd="0" destOrd="0" presId="urn:microsoft.com/office/officeart/2005/8/layout/lProcess1"/>
    <dgm:cxn modelId="{5618FE44-EB49-433B-9DF3-B7C0D85C2335}" srcId="{0FD37217-13BF-4636-8AFB-34005FB3DA7B}" destId="{E95808C9-680B-4E81-80F9-F63A59B3514B}" srcOrd="2" destOrd="0" parTransId="{63819469-F7FA-41EA-8A0D-284458E94F76}" sibTransId="{C597A89C-A4F7-40CA-9C14-ED8EDCA63DC6}"/>
    <dgm:cxn modelId="{0DF3A6CF-7A6A-493D-A8A9-C22A7954D802}" type="presOf" srcId="{B93473A7-B39B-4255-BD77-B48AC2DEC885}" destId="{597FBBB6-A9CC-414F-A2D2-8BEE80DEE7EC}" srcOrd="0" destOrd="0" presId="urn:microsoft.com/office/officeart/2005/8/layout/lProcess1"/>
    <dgm:cxn modelId="{405A885E-D765-4431-8196-7B84B161B27D}" type="presOf" srcId="{E3A61E53-E7A0-44AC-A1DD-96849B79D40D}" destId="{C23D1368-BC6B-4F11-9BF3-0EA380353E11}" srcOrd="0" destOrd="0" presId="urn:microsoft.com/office/officeart/2005/8/layout/lProcess1"/>
    <dgm:cxn modelId="{A8C5FB81-D81E-4D24-AF98-7E048A9DBE0A}" srcId="{7E363099-D449-45A4-B6E5-EE80EC32E46E}" destId="{72B573B4-017A-4E8A-97FB-AE1450192AF9}" srcOrd="4" destOrd="0" parTransId="{6EE84B72-D3E4-4672-A8C0-4722D3672899}" sibTransId="{FC10289D-B8AF-4002-B8BD-1678C3A405B1}"/>
    <dgm:cxn modelId="{22D4E2B3-D1E9-4B55-AC69-BBDCF835D0CF}" srcId="{0FD37217-13BF-4636-8AFB-34005FB3DA7B}" destId="{D9C15A02-D0D4-4E55-94D9-D99AEEAE0493}" srcOrd="0" destOrd="0" parTransId="{4F3A39BC-1CD3-4A60-B9B3-D4EDE1B890B0}" sibTransId="{E12FD0B5-69A9-47AD-B261-8BF17E360787}"/>
    <dgm:cxn modelId="{8E716755-B9D0-48AD-ACD1-77FA58011116}" srcId="{07411920-AB38-42E8-9F7B-DB3299D713D5}" destId="{0F0B7B6C-A8F3-4C51-97FF-98C9B0133DF3}" srcOrd="1" destOrd="0" parTransId="{116C3F2F-AFE3-4C45-B94C-EEFEEF9372BF}" sibTransId="{ED4720F1-61CB-4FD4-9098-BEA24D0410DF}"/>
    <dgm:cxn modelId="{E8A614D2-C8BE-4DA1-BB3F-A0CF2CD53DB1}" type="presOf" srcId="{EFA4868F-0B79-4035-B7E8-4CEA73247195}" destId="{1B1F2572-8751-4761-B647-3417FCB82678}" srcOrd="0" destOrd="0" presId="urn:microsoft.com/office/officeart/2005/8/layout/lProcess1"/>
    <dgm:cxn modelId="{F2C6081E-5379-44E2-BE09-547B21B90A00}" type="presOf" srcId="{C3A93838-7D3B-4FD2-A95B-096E39E007A4}" destId="{0AEB8B60-D4CE-4BCB-9CF9-9D7E44E1F937}" srcOrd="0" destOrd="0" presId="urn:microsoft.com/office/officeart/2005/8/layout/lProcess1"/>
    <dgm:cxn modelId="{B57A1622-E5F2-439B-A5FB-60EA845F8739}" type="presOf" srcId="{E12FD0B5-69A9-47AD-B261-8BF17E360787}" destId="{84C332F7-A2B5-430B-A342-52A2EB198209}" srcOrd="0" destOrd="0" presId="urn:microsoft.com/office/officeart/2005/8/layout/lProcess1"/>
    <dgm:cxn modelId="{62C60C24-8E49-4BC5-AB26-35285CECAB26}" type="presOf" srcId="{F40E421B-3F1F-4BE7-84B6-5F4DFD463907}" destId="{A13D0823-65BE-446D-B137-32497A3A54C1}" srcOrd="0" destOrd="0" presId="urn:microsoft.com/office/officeart/2005/8/layout/lProcess1"/>
    <dgm:cxn modelId="{F0EBB346-CD58-4922-A0BB-0DD788610636}" type="presOf" srcId="{4279A7BE-7AE9-4218-BB4F-0DA13BA69314}" destId="{FD58A8F8-69B0-43C3-8E72-AE4038FB717E}" srcOrd="0" destOrd="0" presId="urn:microsoft.com/office/officeart/2005/8/layout/lProcess1"/>
    <dgm:cxn modelId="{9E778907-1D65-40BF-B248-9B2EAAFCB78C}" type="presOf" srcId="{2EB694E2-CBA5-4F87-A2C3-9892F604F2E0}" destId="{504ECF4E-303F-4C0D-B148-861C2BCC09B7}" srcOrd="0" destOrd="0" presId="urn:microsoft.com/office/officeart/2005/8/layout/lProcess1"/>
    <dgm:cxn modelId="{D47D30EE-1F55-442E-9DA0-E725F1A9F494}" srcId="{7E363099-D449-45A4-B6E5-EE80EC32E46E}" destId="{D8C59C5A-F0C9-4DA0-8793-DF849F13929D}" srcOrd="1" destOrd="0" parTransId="{0979EDE2-CB1A-454D-9F5A-A1F371EF5E5D}" sibTransId="{31CE384E-B09A-4C0E-9DED-B72217649F46}"/>
    <dgm:cxn modelId="{A1F58778-6672-4F27-89FE-14407BE26A71}" srcId="{7D2AC060-C286-4AF4-B94F-4AAA03293500}" destId="{30428F39-66E6-47F2-AAFC-519785D6838C}" srcOrd="0" destOrd="0" parTransId="{48B1A2AB-4626-4061-A843-DFAF3C205E28}" sibTransId="{27F05D47-3E2E-402A-9E14-118D80FE8386}"/>
    <dgm:cxn modelId="{8A9978C4-ECA7-4B5B-9637-530F45B281ED}" type="presOf" srcId="{D9C15A02-D0D4-4E55-94D9-D99AEEAE0493}" destId="{1867A286-A13A-4EA0-B740-42A9000F46FE}" srcOrd="0" destOrd="0" presId="urn:microsoft.com/office/officeart/2005/8/layout/lProcess1"/>
    <dgm:cxn modelId="{EAFD0693-6CCB-4D7D-995C-46E2D3398ED1}" srcId="{7E363099-D449-45A4-B6E5-EE80EC32E46E}" destId="{EB9FEAF0-FB4A-483C-95DC-5F97631A3DF8}" srcOrd="5" destOrd="0" parTransId="{1E52BCF8-4863-481C-81EF-0E56989FB4F0}" sibTransId="{DBD27DCB-1E6A-41D2-AFE4-5B8399CB7768}"/>
    <dgm:cxn modelId="{9A17AAEC-89FD-4A14-A3B2-B16B85C10905}" srcId="{F40E421B-3F1F-4BE7-84B6-5F4DFD463907}" destId="{B93473A7-B39B-4255-BD77-B48AC2DEC885}" srcOrd="0" destOrd="0" parTransId="{D6C7B054-7B6D-42B5-AA0A-45B1EC580A9D}" sibTransId="{17446826-AB25-4524-AE53-5CBE70C55B07}"/>
    <dgm:cxn modelId="{F0069F16-D513-48A4-9620-89577A7BFCCC}" srcId="{7D2AC060-C286-4AF4-B94F-4AAA03293500}" destId="{229AFA11-1100-46CF-B6A4-30142FF2D75C}" srcOrd="1" destOrd="0" parTransId="{0422230B-266F-4325-AFC9-9AB6F7D87E41}" sibTransId="{E3A61E53-E7A0-44AC-A1DD-96849B79D40D}"/>
    <dgm:cxn modelId="{D7630AB3-726B-4608-96DD-4F786280B89A}" type="presParOf" srcId="{1B1F2572-8751-4761-B647-3417FCB82678}" destId="{611ADC0B-FCBE-42F5-AB9C-3BCD7080C32E}" srcOrd="0" destOrd="0" presId="urn:microsoft.com/office/officeart/2005/8/layout/lProcess1"/>
    <dgm:cxn modelId="{B36D3C8D-F342-4946-A040-50C3C6DC3534}" type="presParOf" srcId="{611ADC0B-FCBE-42F5-AB9C-3BCD7080C32E}" destId="{DC6D3C39-747E-4C4C-9131-08945E0F5B06}" srcOrd="0" destOrd="0" presId="urn:microsoft.com/office/officeart/2005/8/layout/lProcess1"/>
    <dgm:cxn modelId="{3615C202-FD37-4901-A652-489BA22F3204}" type="presParOf" srcId="{611ADC0B-FCBE-42F5-AB9C-3BCD7080C32E}" destId="{0AEB8B60-D4CE-4BCB-9CF9-9D7E44E1F937}" srcOrd="1" destOrd="0" presId="urn:microsoft.com/office/officeart/2005/8/layout/lProcess1"/>
    <dgm:cxn modelId="{211F5F26-E77A-4D20-9EAD-F896DF008341}" type="presParOf" srcId="{611ADC0B-FCBE-42F5-AB9C-3BCD7080C32E}" destId="{504ECF4E-303F-4C0D-B148-861C2BCC09B7}" srcOrd="2" destOrd="0" presId="urn:microsoft.com/office/officeart/2005/8/layout/lProcess1"/>
    <dgm:cxn modelId="{4C6641CA-CE75-4FA2-8B07-E9527B085064}" type="presParOf" srcId="{611ADC0B-FCBE-42F5-AB9C-3BCD7080C32E}" destId="{D045DAB8-1D10-4B55-9A51-6651CF3CD599}" srcOrd="3" destOrd="0" presId="urn:microsoft.com/office/officeart/2005/8/layout/lProcess1"/>
    <dgm:cxn modelId="{DA0F10DF-DF23-4859-9CC1-1B5089DB15F2}" type="presParOf" srcId="{611ADC0B-FCBE-42F5-AB9C-3BCD7080C32E}" destId="{183467BB-3AB1-4643-AE8C-B562E92243ED}" srcOrd="4" destOrd="0" presId="urn:microsoft.com/office/officeart/2005/8/layout/lProcess1"/>
    <dgm:cxn modelId="{825FD2CD-1A26-42C5-89B9-1018C739B8D7}" type="presParOf" srcId="{611ADC0B-FCBE-42F5-AB9C-3BCD7080C32E}" destId="{3846918A-7DDA-423D-95EE-17F2FCA60C43}" srcOrd="5" destOrd="0" presId="urn:microsoft.com/office/officeart/2005/8/layout/lProcess1"/>
    <dgm:cxn modelId="{3C4B4189-FF37-408B-A920-9AF079D522E1}" type="presParOf" srcId="{611ADC0B-FCBE-42F5-AB9C-3BCD7080C32E}" destId="{FDCE677F-A5E8-4735-8D9E-A86F2E61F1C4}" srcOrd="6" destOrd="0" presId="urn:microsoft.com/office/officeart/2005/8/layout/lProcess1"/>
    <dgm:cxn modelId="{289CF54D-9D6F-4176-901F-18ACA9B5C926}" type="presParOf" srcId="{611ADC0B-FCBE-42F5-AB9C-3BCD7080C32E}" destId="{5467BB20-CB56-4836-AB1B-96E1C8EBBF8A}" srcOrd="7" destOrd="0" presId="urn:microsoft.com/office/officeart/2005/8/layout/lProcess1"/>
    <dgm:cxn modelId="{662F2FBC-DAAE-418F-A905-C9D5F888C160}" type="presParOf" srcId="{611ADC0B-FCBE-42F5-AB9C-3BCD7080C32E}" destId="{2FD379EE-6913-459B-8B72-D9FE70C8E1F6}" srcOrd="8" destOrd="0" presId="urn:microsoft.com/office/officeart/2005/8/layout/lProcess1"/>
    <dgm:cxn modelId="{4F50656A-C9AE-4EA1-A5C4-5E025CBEE7A8}" type="presParOf" srcId="{611ADC0B-FCBE-42F5-AB9C-3BCD7080C32E}" destId="{FD58A8F8-69B0-43C3-8E72-AE4038FB717E}" srcOrd="9" destOrd="0" presId="urn:microsoft.com/office/officeart/2005/8/layout/lProcess1"/>
    <dgm:cxn modelId="{DC1D3E9D-90FF-488A-B008-A30BF6DC1FE0}" type="presParOf" srcId="{611ADC0B-FCBE-42F5-AB9C-3BCD7080C32E}" destId="{9B416756-2642-490F-93CF-6EDFE9989545}" srcOrd="10" destOrd="0" presId="urn:microsoft.com/office/officeart/2005/8/layout/lProcess1"/>
    <dgm:cxn modelId="{10783EB0-4101-4361-BEC0-9A25020467B1}" type="presParOf" srcId="{611ADC0B-FCBE-42F5-AB9C-3BCD7080C32E}" destId="{C9EA5519-3B54-4722-AAA2-EB79928B7A78}" srcOrd="11" destOrd="0" presId="urn:microsoft.com/office/officeart/2005/8/layout/lProcess1"/>
    <dgm:cxn modelId="{4857CD44-2E87-4AFF-830B-2F25C5DFBC62}" type="presParOf" srcId="{611ADC0B-FCBE-42F5-AB9C-3BCD7080C32E}" destId="{CA9FA515-0043-4DCE-9796-01DEF7D6DBF8}" srcOrd="12" destOrd="0" presId="urn:microsoft.com/office/officeart/2005/8/layout/lProcess1"/>
    <dgm:cxn modelId="{26D67890-B4A0-440A-9B85-D9367707838F}" type="presParOf" srcId="{1B1F2572-8751-4761-B647-3417FCB82678}" destId="{ED261C60-BF51-4364-B3F6-3044177EFDA1}" srcOrd="1" destOrd="0" presId="urn:microsoft.com/office/officeart/2005/8/layout/lProcess1"/>
    <dgm:cxn modelId="{06E57528-2F93-45F0-A09D-4D5CE5678F42}" type="presParOf" srcId="{1B1F2572-8751-4761-B647-3417FCB82678}" destId="{1D7AFD52-ECE2-428F-8967-FFF6612A6DC4}" srcOrd="2" destOrd="0" presId="urn:microsoft.com/office/officeart/2005/8/layout/lProcess1"/>
    <dgm:cxn modelId="{14D49FF2-3C8E-4D74-A130-AB80E2996432}" type="presParOf" srcId="{1D7AFD52-ECE2-428F-8967-FFF6612A6DC4}" destId="{9DB7FEB8-7A47-4567-A8C6-30DCEBF3FD6F}" srcOrd="0" destOrd="0" presId="urn:microsoft.com/office/officeart/2005/8/layout/lProcess1"/>
    <dgm:cxn modelId="{9798F19C-292A-4393-B9A1-501B1A451E95}" type="presParOf" srcId="{1D7AFD52-ECE2-428F-8967-FFF6612A6DC4}" destId="{49AD679B-D59E-4CC9-AB5A-327C7DCD0214}" srcOrd="1" destOrd="0" presId="urn:microsoft.com/office/officeart/2005/8/layout/lProcess1"/>
    <dgm:cxn modelId="{CBF6C398-07F5-4C5F-A7A5-A805C36E8BA2}" type="presParOf" srcId="{1D7AFD52-ECE2-428F-8967-FFF6612A6DC4}" destId="{D80F574F-D9E2-4AB1-B51D-7664214F6BD3}" srcOrd="2" destOrd="0" presId="urn:microsoft.com/office/officeart/2005/8/layout/lProcess1"/>
    <dgm:cxn modelId="{0F1882F4-F853-47F2-BF61-709EC3AE9332}" type="presParOf" srcId="{1D7AFD52-ECE2-428F-8967-FFF6612A6DC4}" destId="{5DAE2A4F-306C-45A2-BA15-F973DE1A9A9C}" srcOrd="3" destOrd="0" presId="urn:microsoft.com/office/officeart/2005/8/layout/lProcess1"/>
    <dgm:cxn modelId="{F90D1EDF-3163-440D-94CD-D878E81752EE}" type="presParOf" srcId="{1D7AFD52-ECE2-428F-8967-FFF6612A6DC4}" destId="{11D72385-C97D-4B02-B8C1-143871107711}" srcOrd="4" destOrd="0" presId="urn:microsoft.com/office/officeart/2005/8/layout/lProcess1"/>
    <dgm:cxn modelId="{97B9A687-511C-479F-93C8-4ACA80FB6B99}" type="presParOf" srcId="{1D7AFD52-ECE2-428F-8967-FFF6612A6DC4}" destId="{C23D1368-BC6B-4F11-9BF3-0EA380353E11}" srcOrd="5" destOrd="0" presId="urn:microsoft.com/office/officeart/2005/8/layout/lProcess1"/>
    <dgm:cxn modelId="{4C972448-C06D-4517-AEDE-6F0A227B5149}" type="presParOf" srcId="{1D7AFD52-ECE2-428F-8967-FFF6612A6DC4}" destId="{5B87A945-EAB8-4E56-9F85-916C7DFCAFCB}" srcOrd="6" destOrd="0" presId="urn:microsoft.com/office/officeart/2005/8/layout/lProcess1"/>
    <dgm:cxn modelId="{96585197-78EB-4811-AAB3-48FE40B08AC8}" type="presParOf" srcId="{1B1F2572-8751-4761-B647-3417FCB82678}" destId="{B741C786-8715-4B84-807B-869ADB257402}" srcOrd="3" destOrd="0" presId="urn:microsoft.com/office/officeart/2005/8/layout/lProcess1"/>
    <dgm:cxn modelId="{B6446069-4AA4-443F-AC5E-91F42594440E}" type="presParOf" srcId="{1B1F2572-8751-4761-B647-3417FCB82678}" destId="{6DEA2B0C-64E3-4C72-86C4-33EBA0F06BDA}" srcOrd="4" destOrd="0" presId="urn:microsoft.com/office/officeart/2005/8/layout/lProcess1"/>
    <dgm:cxn modelId="{94941CFB-52B5-4648-AE7B-0FF3801E058C}" type="presParOf" srcId="{6DEA2B0C-64E3-4C72-86C4-33EBA0F06BDA}" destId="{C0A8096D-3242-4E5C-9C7C-A8BF1A929464}" srcOrd="0" destOrd="0" presId="urn:microsoft.com/office/officeart/2005/8/layout/lProcess1"/>
    <dgm:cxn modelId="{6888D037-52FC-4FFD-8794-6F3904593501}" type="presParOf" srcId="{6DEA2B0C-64E3-4C72-86C4-33EBA0F06BDA}" destId="{96293B74-3A67-4F1C-8E79-04ED4881F611}" srcOrd="1" destOrd="0" presId="urn:microsoft.com/office/officeart/2005/8/layout/lProcess1"/>
    <dgm:cxn modelId="{D7395A88-CDBE-4ABE-ADDC-6C1B27E5D6AF}" type="presParOf" srcId="{6DEA2B0C-64E3-4C72-86C4-33EBA0F06BDA}" destId="{FAEFBE11-12C2-4B70-B5BD-088FC64BC4F7}" srcOrd="2" destOrd="0" presId="urn:microsoft.com/office/officeart/2005/8/layout/lProcess1"/>
    <dgm:cxn modelId="{BEF4A44A-9AF8-4150-AB8F-71025561B88A}" type="presParOf" srcId="{6DEA2B0C-64E3-4C72-86C4-33EBA0F06BDA}" destId="{E3A21592-615F-4BF3-A905-CB2995BEBB24}" srcOrd="3" destOrd="0" presId="urn:microsoft.com/office/officeart/2005/8/layout/lProcess1"/>
    <dgm:cxn modelId="{70850B7B-036C-467E-B935-729EED79C4E4}" type="presParOf" srcId="{6DEA2B0C-64E3-4C72-86C4-33EBA0F06BDA}" destId="{16BC53D9-CAA6-461F-8736-5BFFCA6A66CE}" srcOrd="4" destOrd="0" presId="urn:microsoft.com/office/officeart/2005/8/layout/lProcess1"/>
    <dgm:cxn modelId="{E29DDF0E-5807-44A7-913D-4951565D94CD}" type="presParOf" srcId="{1B1F2572-8751-4761-B647-3417FCB82678}" destId="{7A84C72C-7A46-495A-8387-1CB1E636B7FC}" srcOrd="5" destOrd="0" presId="urn:microsoft.com/office/officeart/2005/8/layout/lProcess1"/>
    <dgm:cxn modelId="{6D7D76E3-D537-4E20-85FC-789544748179}" type="presParOf" srcId="{1B1F2572-8751-4761-B647-3417FCB82678}" destId="{89041E2C-8769-47A9-80B0-8FA446EF2D5A}" srcOrd="6" destOrd="0" presId="urn:microsoft.com/office/officeart/2005/8/layout/lProcess1"/>
    <dgm:cxn modelId="{8FD95DF1-0120-4E45-9F54-8ECECF468885}" type="presParOf" srcId="{89041E2C-8769-47A9-80B0-8FA446EF2D5A}" destId="{A13D0823-65BE-446D-B137-32497A3A54C1}" srcOrd="0" destOrd="0" presId="urn:microsoft.com/office/officeart/2005/8/layout/lProcess1"/>
    <dgm:cxn modelId="{CC19CD5B-62E0-4E61-9B61-979575D2C51C}" type="presParOf" srcId="{89041E2C-8769-47A9-80B0-8FA446EF2D5A}" destId="{4796978C-E0B2-4734-AAE6-B36C55C62D66}" srcOrd="1" destOrd="0" presId="urn:microsoft.com/office/officeart/2005/8/layout/lProcess1"/>
    <dgm:cxn modelId="{4831F1C4-5E38-4235-9F93-B0F43B8D748C}" type="presParOf" srcId="{89041E2C-8769-47A9-80B0-8FA446EF2D5A}" destId="{597FBBB6-A9CC-414F-A2D2-8BEE80DEE7EC}" srcOrd="2" destOrd="0" presId="urn:microsoft.com/office/officeart/2005/8/layout/lProcess1"/>
    <dgm:cxn modelId="{1BB2BA5B-2FB1-40FF-A814-147AC5F164E5}" type="presParOf" srcId="{89041E2C-8769-47A9-80B0-8FA446EF2D5A}" destId="{F6D6B07E-C9A3-49BA-B459-88A2971085F0}" srcOrd="3" destOrd="0" presId="urn:microsoft.com/office/officeart/2005/8/layout/lProcess1"/>
    <dgm:cxn modelId="{B79606E2-69E1-4295-A45D-BDEBE0F6D9E6}" type="presParOf" srcId="{89041E2C-8769-47A9-80B0-8FA446EF2D5A}" destId="{8A172160-C9ED-435A-8FE9-B4A9D146B296}" srcOrd="4" destOrd="0" presId="urn:microsoft.com/office/officeart/2005/8/layout/lProcess1"/>
    <dgm:cxn modelId="{BEFB198D-642D-4B7D-8E6C-40D0E7C20244}" type="presParOf" srcId="{89041E2C-8769-47A9-80B0-8FA446EF2D5A}" destId="{C35EBA99-68AD-4DB7-9D5C-5E6040DC0822}" srcOrd="5" destOrd="0" presId="urn:microsoft.com/office/officeart/2005/8/layout/lProcess1"/>
    <dgm:cxn modelId="{C4ADD3D3-04B6-42A5-9832-34ADD1951D3C}" type="presParOf" srcId="{89041E2C-8769-47A9-80B0-8FA446EF2D5A}" destId="{EB4DB129-B837-4A7E-926B-5D9C194587C8}" srcOrd="6" destOrd="0" presId="urn:microsoft.com/office/officeart/2005/8/layout/lProcess1"/>
    <dgm:cxn modelId="{11EEAE38-2C21-4C17-A30A-24A2A976ADE9}" type="presParOf" srcId="{1B1F2572-8751-4761-B647-3417FCB82678}" destId="{ECBB5F1F-2023-404C-A094-75180F5AE4F9}" srcOrd="7" destOrd="0" presId="urn:microsoft.com/office/officeart/2005/8/layout/lProcess1"/>
    <dgm:cxn modelId="{8370828E-ECFC-48BB-81E5-1C6ECD83DAEA}" type="presParOf" srcId="{1B1F2572-8751-4761-B647-3417FCB82678}" destId="{C89D6375-0FA1-49E5-8F88-E1D974EE4FFB}" srcOrd="8" destOrd="0" presId="urn:microsoft.com/office/officeart/2005/8/layout/lProcess1"/>
    <dgm:cxn modelId="{55375F9E-556E-4D22-9BBE-A0A3E42ADD30}" type="presParOf" srcId="{C89D6375-0FA1-49E5-8F88-E1D974EE4FFB}" destId="{70B3BA0D-B3EF-4F42-AF56-8422CBD5CC08}" srcOrd="0" destOrd="0" presId="urn:microsoft.com/office/officeart/2005/8/layout/lProcess1"/>
    <dgm:cxn modelId="{A0970738-7D98-4200-B6A2-03B4719C489D}" type="presParOf" srcId="{C89D6375-0FA1-49E5-8F88-E1D974EE4FFB}" destId="{1237BF96-E4D7-4C39-B134-13D892228CA4}" srcOrd="1" destOrd="0" presId="urn:microsoft.com/office/officeart/2005/8/layout/lProcess1"/>
    <dgm:cxn modelId="{EFC607F8-640B-428C-BC74-570C5500053D}" type="presParOf" srcId="{C89D6375-0FA1-49E5-8F88-E1D974EE4FFB}" destId="{1867A286-A13A-4EA0-B740-42A9000F46FE}" srcOrd="2" destOrd="0" presId="urn:microsoft.com/office/officeart/2005/8/layout/lProcess1"/>
    <dgm:cxn modelId="{8C67A5BD-7CEC-40F7-87CA-3B8852FE460E}" type="presParOf" srcId="{C89D6375-0FA1-49E5-8F88-E1D974EE4FFB}" destId="{84C332F7-A2B5-430B-A342-52A2EB198209}" srcOrd="3" destOrd="0" presId="urn:microsoft.com/office/officeart/2005/8/layout/lProcess1"/>
    <dgm:cxn modelId="{12B9C6CC-A13D-4019-83E8-C2CFF10F3CF9}" type="presParOf" srcId="{C89D6375-0FA1-49E5-8F88-E1D974EE4FFB}" destId="{AD49CC6B-928A-47C9-9086-E5E2F9137362}" srcOrd="4" destOrd="0" presId="urn:microsoft.com/office/officeart/2005/8/layout/lProcess1"/>
    <dgm:cxn modelId="{1EAF3F35-1ADC-46F9-9E0A-334256097F27}" type="presParOf" srcId="{C89D6375-0FA1-49E5-8F88-E1D974EE4FFB}" destId="{C92423C2-8B17-40C2-BD8F-EC5DF919292E}" srcOrd="5" destOrd="0" presId="urn:microsoft.com/office/officeart/2005/8/layout/lProcess1"/>
    <dgm:cxn modelId="{928CDC09-80D9-4E4C-AB79-5B31EAB6357A}" type="presParOf" srcId="{C89D6375-0FA1-49E5-8F88-E1D974EE4FFB}" destId="{04BFD59F-5A52-4659-A4BD-6566B22F8B86}" srcOrd="6" destOrd="0" presId="urn:microsoft.com/office/officeart/2005/8/layout/lProcess1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5487439-7AFD-442A-A60D-33DE8C59427B}" type="doc">
      <dgm:prSet loTypeId="urn:microsoft.com/office/officeart/2005/8/layout/l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015E646F-4643-43A5-BECC-231DCF3ABD92}">
      <dgm:prSet phldrT="[텍스트]" custT="1"/>
      <dgm:spPr/>
      <dgm:t>
        <a:bodyPr/>
        <a:lstStyle/>
        <a:p>
          <a:pPr latinLnBrk="1"/>
          <a:r>
            <a:rPr lang="ko-KR" altLang="en-US" sz="1400" dirty="0" smtClean="0"/>
            <a:t>역량지표추출</a:t>
          </a:r>
          <a:endParaRPr lang="en-US" altLang="ko-KR" sz="1400" dirty="0" smtClean="0"/>
        </a:p>
        <a:p>
          <a:pPr latinLnBrk="1"/>
          <a:r>
            <a:rPr lang="ko-KR" altLang="en-US" sz="1400" dirty="0" smtClean="0"/>
            <a:t>공부지표추출 </a:t>
          </a:r>
          <a:endParaRPr lang="ko-KR" altLang="en-US" sz="1400" dirty="0"/>
        </a:p>
      </dgm:t>
    </dgm:pt>
    <dgm:pt modelId="{BA26F5B3-4CCC-44AA-BC23-F6058CA3C17D}" type="parTrans" cxnId="{8DDD987E-E147-4755-852D-031BAA16C8CC}">
      <dgm:prSet/>
      <dgm:spPr/>
      <dgm:t>
        <a:bodyPr/>
        <a:lstStyle/>
        <a:p>
          <a:pPr latinLnBrk="1"/>
          <a:endParaRPr lang="ko-KR" altLang="en-US" sz="1000"/>
        </a:p>
      </dgm:t>
    </dgm:pt>
    <dgm:pt modelId="{89EA26CC-C806-4CAF-9373-E8A11CAC027D}" type="sibTrans" cxnId="{8DDD987E-E147-4755-852D-031BAA16C8CC}">
      <dgm:prSet/>
      <dgm:spPr/>
      <dgm:t>
        <a:bodyPr/>
        <a:lstStyle/>
        <a:p>
          <a:pPr latinLnBrk="1"/>
          <a:endParaRPr lang="ko-KR" altLang="en-US" sz="1000"/>
        </a:p>
      </dgm:t>
    </dgm:pt>
    <dgm:pt modelId="{B95B9D8D-4B03-4AB1-AFF3-30BB12A41D70}">
      <dgm:prSet phldrT="[텍스트]" custT="1"/>
      <dgm:spPr/>
      <dgm:t>
        <a:bodyPr/>
        <a:lstStyle/>
        <a:p>
          <a:pPr latinLnBrk="1"/>
          <a:r>
            <a:rPr lang="ko-KR" altLang="en-US" sz="1000" dirty="0" smtClean="0"/>
            <a:t>직무분석교육</a:t>
          </a:r>
          <a:endParaRPr lang="ko-KR" altLang="en-US" sz="1000" dirty="0"/>
        </a:p>
      </dgm:t>
    </dgm:pt>
    <dgm:pt modelId="{8522C707-C9A0-4971-848D-2BD7E9CE4F6C}" type="parTrans" cxnId="{207AAFD4-88FF-417C-ABA7-EC8F93683135}">
      <dgm:prSet/>
      <dgm:spPr/>
      <dgm:t>
        <a:bodyPr/>
        <a:lstStyle/>
        <a:p>
          <a:pPr latinLnBrk="1"/>
          <a:endParaRPr lang="ko-KR" altLang="en-US" sz="1000"/>
        </a:p>
      </dgm:t>
    </dgm:pt>
    <dgm:pt modelId="{FF804C57-0143-47FF-AB97-2D7ABD739FDC}" type="sibTrans" cxnId="{207AAFD4-88FF-417C-ABA7-EC8F93683135}">
      <dgm:prSet/>
      <dgm:spPr/>
      <dgm:t>
        <a:bodyPr/>
        <a:lstStyle/>
        <a:p>
          <a:pPr latinLnBrk="1"/>
          <a:endParaRPr lang="ko-KR" altLang="en-US" sz="1000"/>
        </a:p>
      </dgm:t>
    </dgm:pt>
    <dgm:pt modelId="{9EB3015B-50A1-47AD-81E9-CC06ACF36413}">
      <dgm:prSet phldrT="[텍스트]" custT="1"/>
      <dgm:spPr/>
      <dgm:t>
        <a:bodyPr/>
        <a:lstStyle/>
        <a:p>
          <a:pPr latinLnBrk="1"/>
          <a:r>
            <a:rPr lang="ko-KR" altLang="en-US" sz="1000" dirty="0" smtClean="0"/>
            <a:t>직무조사</a:t>
          </a:r>
          <a:endParaRPr lang="ko-KR" altLang="en-US" sz="1000" dirty="0"/>
        </a:p>
      </dgm:t>
    </dgm:pt>
    <dgm:pt modelId="{93C516C0-24FC-4F87-8EBD-F93550581BEA}" type="parTrans" cxnId="{9F9FED32-C2F3-4F0B-A14B-5D86A0BC00AD}">
      <dgm:prSet/>
      <dgm:spPr/>
      <dgm:t>
        <a:bodyPr/>
        <a:lstStyle/>
        <a:p>
          <a:pPr latinLnBrk="1"/>
          <a:endParaRPr lang="ko-KR" altLang="en-US" sz="1000"/>
        </a:p>
      </dgm:t>
    </dgm:pt>
    <dgm:pt modelId="{48F3D6DD-A7BF-4E38-BBD4-5BF91C58EBF7}" type="sibTrans" cxnId="{9F9FED32-C2F3-4F0B-A14B-5D86A0BC00AD}">
      <dgm:prSet/>
      <dgm:spPr/>
      <dgm:t>
        <a:bodyPr/>
        <a:lstStyle/>
        <a:p>
          <a:pPr latinLnBrk="1"/>
          <a:endParaRPr lang="ko-KR" altLang="en-US" sz="1000"/>
        </a:p>
      </dgm:t>
    </dgm:pt>
    <dgm:pt modelId="{008E1373-2E61-473E-A76E-11D886607478}">
      <dgm:prSet phldrT="[텍스트]" custT="1"/>
      <dgm:spPr/>
      <dgm:t>
        <a:bodyPr/>
        <a:lstStyle/>
        <a:p>
          <a:pPr latinLnBrk="1"/>
          <a:r>
            <a:rPr lang="ko-KR" altLang="en-US" sz="1000" dirty="0" smtClean="0"/>
            <a:t>직무분석</a:t>
          </a:r>
          <a:endParaRPr lang="ko-KR" altLang="en-US" sz="1000" dirty="0"/>
        </a:p>
      </dgm:t>
    </dgm:pt>
    <dgm:pt modelId="{BEE61B10-8043-44DC-BFD4-3FAD241A588D}" type="parTrans" cxnId="{8473C237-D0D6-4C80-B1AB-BA14AA51DFA2}">
      <dgm:prSet/>
      <dgm:spPr/>
      <dgm:t>
        <a:bodyPr/>
        <a:lstStyle/>
        <a:p>
          <a:pPr latinLnBrk="1"/>
          <a:endParaRPr lang="ko-KR" altLang="en-US" sz="1000"/>
        </a:p>
      </dgm:t>
    </dgm:pt>
    <dgm:pt modelId="{46829602-2F14-4812-B71E-BC97540CCF1A}" type="sibTrans" cxnId="{8473C237-D0D6-4C80-B1AB-BA14AA51DFA2}">
      <dgm:prSet/>
      <dgm:spPr/>
      <dgm:t>
        <a:bodyPr/>
        <a:lstStyle/>
        <a:p>
          <a:pPr latinLnBrk="1"/>
          <a:endParaRPr lang="ko-KR" altLang="en-US" sz="1000"/>
        </a:p>
      </dgm:t>
    </dgm:pt>
    <dgm:pt modelId="{DF723566-256A-4091-8F29-3F6BAEFD4328}">
      <dgm:prSet phldrT="[텍스트]" custT="1"/>
      <dgm:spPr/>
      <dgm:t>
        <a:bodyPr/>
        <a:lstStyle/>
        <a:p>
          <a:pPr latinLnBrk="1"/>
          <a:r>
            <a:rPr lang="ko-KR" altLang="en-US" sz="1000" dirty="0" smtClean="0"/>
            <a:t>핵심성공요인</a:t>
          </a:r>
          <a:endParaRPr lang="ko-KR" altLang="en-US" sz="1000" dirty="0"/>
        </a:p>
      </dgm:t>
    </dgm:pt>
    <dgm:pt modelId="{9DE0428D-DD4C-4FA9-A0D3-8F4D7B80789A}" type="parTrans" cxnId="{97DA12C8-C0D8-43C3-A2B7-0E578EF64822}">
      <dgm:prSet/>
      <dgm:spPr/>
      <dgm:t>
        <a:bodyPr/>
        <a:lstStyle/>
        <a:p>
          <a:pPr latinLnBrk="1"/>
          <a:endParaRPr lang="ko-KR" altLang="en-US" sz="1000"/>
        </a:p>
      </dgm:t>
    </dgm:pt>
    <dgm:pt modelId="{1329C1D1-48F2-45BE-A679-97885D421E9A}" type="sibTrans" cxnId="{97DA12C8-C0D8-43C3-A2B7-0E578EF64822}">
      <dgm:prSet/>
      <dgm:spPr/>
      <dgm:t>
        <a:bodyPr/>
        <a:lstStyle/>
        <a:p>
          <a:pPr latinLnBrk="1"/>
          <a:endParaRPr lang="ko-KR" altLang="en-US" sz="1000"/>
        </a:p>
      </dgm:t>
    </dgm:pt>
    <dgm:pt modelId="{426BA366-3A46-4808-A83B-3ACF4A2160D0}">
      <dgm:prSet phldrT="[텍스트]" custT="1"/>
      <dgm:spPr/>
      <dgm:t>
        <a:bodyPr/>
        <a:lstStyle/>
        <a:p>
          <a:pPr latinLnBrk="1"/>
          <a:r>
            <a:rPr lang="ko-KR" altLang="en-US" sz="1000" dirty="0" smtClean="0"/>
            <a:t>역량지표추출</a:t>
          </a:r>
          <a:endParaRPr lang="ko-KR" altLang="en-US" sz="1000" dirty="0"/>
        </a:p>
      </dgm:t>
    </dgm:pt>
    <dgm:pt modelId="{4C35800F-206C-45CD-96AC-3995B4F40392}" type="parTrans" cxnId="{DBFC84B5-9378-4D80-B1AF-C12D7E4652D4}">
      <dgm:prSet/>
      <dgm:spPr/>
      <dgm:t>
        <a:bodyPr/>
        <a:lstStyle/>
        <a:p>
          <a:pPr latinLnBrk="1"/>
          <a:endParaRPr lang="ko-KR" altLang="en-US" sz="1000"/>
        </a:p>
      </dgm:t>
    </dgm:pt>
    <dgm:pt modelId="{90398B06-2C50-4308-8831-08AFAE2E4FB1}" type="sibTrans" cxnId="{DBFC84B5-9378-4D80-B1AF-C12D7E4652D4}">
      <dgm:prSet/>
      <dgm:spPr/>
      <dgm:t>
        <a:bodyPr/>
        <a:lstStyle/>
        <a:p>
          <a:pPr latinLnBrk="1"/>
          <a:endParaRPr lang="ko-KR" altLang="en-US" sz="1000"/>
        </a:p>
      </dgm:t>
    </dgm:pt>
    <dgm:pt modelId="{E66CFB39-96F5-45EF-83B3-A448FCA0DEC4}">
      <dgm:prSet phldrT="[텍스트]" custT="1"/>
      <dgm:spPr/>
      <dgm:t>
        <a:bodyPr/>
        <a:lstStyle/>
        <a:p>
          <a:pPr latinLnBrk="1"/>
          <a:r>
            <a:rPr lang="ko-KR" altLang="en-US" sz="1000" dirty="0" smtClean="0"/>
            <a:t>공부</a:t>
          </a:r>
          <a:r>
            <a:rPr lang="en-US" altLang="ko-KR" sz="1000" dirty="0" smtClean="0"/>
            <a:t>(</a:t>
          </a:r>
          <a:r>
            <a:rPr lang="ko-KR" altLang="en-US" sz="1000" dirty="0" smtClean="0"/>
            <a:t>태도</a:t>
          </a:r>
          <a:r>
            <a:rPr lang="en-US" altLang="ko-KR" sz="1000" dirty="0" smtClean="0"/>
            <a:t>)</a:t>
          </a:r>
          <a:r>
            <a:rPr lang="ko-KR" altLang="en-US" sz="1000" dirty="0" smtClean="0"/>
            <a:t>지표추출</a:t>
          </a:r>
          <a:endParaRPr lang="ko-KR" altLang="en-US" sz="1000" dirty="0"/>
        </a:p>
      </dgm:t>
    </dgm:pt>
    <dgm:pt modelId="{45E1CC3E-3A23-4A77-995C-6F81292282B8}" type="parTrans" cxnId="{42E7BA1C-A583-44BD-AEC1-BF3CA7A3CB4C}">
      <dgm:prSet/>
      <dgm:spPr/>
      <dgm:t>
        <a:bodyPr/>
        <a:lstStyle/>
        <a:p>
          <a:pPr latinLnBrk="1"/>
          <a:endParaRPr lang="ko-KR" altLang="en-US" sz="1000"/>
        </a:p>
      </dgm:t>
    </dgm:pt>
    <dgm:pt modelId="{AF1E0D40-26AE-45CB-997F-89D9CB10E17F}" type="sibTrans" cxnId="{42E7BA1C-A583-44BD-AEC1-BF3CA7A3CB4C}">
      <dgm:prSet/>
      <dgm:spPr/>
      <dgm:t>
        <a:bodyPr/>
        <a:lstStyle/>
        <a:p>
          <a:pPr latinLnBrk="1"/>
          <a:endParaRPr lang="ko-KR" altLang="en-US" sz="1000"/>
        </a:p>
      </dgm:t>
    </dgm:pt>
    <dgm:pt modelId="{59BE2AC4-FD05-477B-AD6A-2E8C067BE70D}">
      <dgm:prSet phldrT="[텍스트]" custT="1"/>
      <dgm:spPr/>
      <dgm:t>
        <a:bodyPr/>
        <a:lstStyle/>
        <a:p>
          <a:pPr latinLnBrk="1"/>
          <a:r>
            <a:rPr lang="ko-KR" altLang="en-US" sz="1400" dirty="0" smtClean="0"/>
            <a:t>사업지표추출</a:t>
          </a:r>
          <a:endParaRPr lang="ko-KR" altLang="en-US" sz="1400" dirty="0"/>
        </a:p>
      </dgm:t>
    </dgm:pt>
    <dgm:pt modelId="{6B32DF75-1ED1-468A-BF94-0F8588600975}" type="parTrans" cxnId="{4C7DF70D-AF5F-41F4-8358-51A82CDCEBC8}">
      <dgm:prSet/>
      <dgm:spPr/>
      <dgm:t>
        <a:bodyPr/>
        <a:lstStyle/>
        <a:p>
          <a:pPr latinLnBrk="1"/>
          <a:endParaRPr lang="ko-KR" altLang="en-US" sz="1000"/>
        </a:p>
      </dgm:t>
    </dgm:pt>
    <dgm:pt modelId="{4903F2A8-D40D-4140-960F-69DD30C19B2F}" type="sibTrans" cxnId="{4C7DF70D-AF5F-41F4-8358-51A82CDCEBC8}">
      <dgm:prSet/>
      <dgm:spPr/>
      <dgm:t>
        <a:bodyPr/>
        <a:lstStyle/>
        <a:p>
          <a:pPr latinLnBrk="1"/>
          <a:endParaRPr lang="ko-KR" altLang="en-US" sz="1000"/>
        </a:p>
      </dgm:t>
    </dgm:pt>
    <dgm:pt modelId="{3C387E67-BEFE-454B-AF04-8FA8EA8EE7EA}">
      <dgm:prSet phldrT="[텍스트]" custT="1"/>
      <dgm:spPr/>
      <dgm:t>
        <a:bodyPr/>
        <a:lstStyle/>
        <a:p>
          <a:pPr latinLnBrk="1"/>
          <a:r>
            <a:rPr lang="ko-KR" altLang="en-US" sz="1000" dirty="0" smtClean="0"/>
            <a:t>목표설정</a:t>
          </a:r>
          <a:endParaRPr lang="en-US" altLang="ko-KR" sz="1000" dirty="0" smtClean="0"/>
        </a:p>
        <a:p>
          <a:pPr latinLnBrk="1"/>
          <a:r>
            <a:rPr lang="ko-KR" altLang="en-US" sz="1000" dirty="0" smtClean="0"/>
            <a:t>교단</a:t>
          </a:r>
          <a:r>
            <a:rPr lang="en-US" altLang="ko-KR" sz="1000" dirty="0" smtClean="0"/>
            <a:t>,</a:t>
          </a:r>
          <a:r>
            <a:rPr lang="ko-KR" altLang="en-US" sz="1000" dirty="0" smtClean="0"/>
            <a:t>직종</a:t>
          </a:r>
          <a:r>
            <a:rPr lang="en-US" altLang="ko-KR" sz="1000" dirty="0" smtClean="0"/>
            <a:t>,</a:t>
          </a:r>
          <a:r>
            <a:rPr lang="ko-KR" altLang="en-US" sz="1000" dirty="0" smtClean="0"/>
            <a:t>조직</a:t>
          </a:r>
          <a:r>
            <a:rPr lang="en-US" altLang="ko-KR" sz="1000" dirty="0" smtClean="0"/>
            <a:t>,</a:t>
          </a:r>
          <a:r>
            <a:rPr lang="ko-KR" altLang="en-US" sz="1000" dirty="0" smtClean="0"/>
            <a:t>개인</a:t>
          </a:r>
          <a:endParaRPr lang="ko-KR" altLang="en-US" sz="1000" dirty="0"/>
        </a:p>
      </dgm:t>
    </dgm:pt>
    <dgm:pt modelId="{F2F4C57F-443A-44EF-868E-2ED307762914}" type="parTrans" cxnId="{22D5BFA0-1114-4571-B81D-856FB17B9D26}">
      <dgm:prSet/>
      <dgm:spPr/>
      <dgm:t>
        <a:bodyPr/>
        <a:lstStyle/>
        <a:p>
          <a:pPr latinLnBrk="1"/>
          <a:endParaRPr lang="ko-KR" altLang="en-US" sz="1000"/>
        </a:p>
      </dgm:t>
    </dgm:pt>
    <dgm:pt modelId="{76CB05A1-AEFC-4193-A61B-658DF96DD483}" type="sibTrans" cxnId="{22D5BFA0-1114-4571-B81D-856FB17B9D26}">
      <dgm:prSet/>
      <dgm:spPr/>
      <dgm:t>
        <a:bodyPr/>
        <a:lstStyle/>
        <a:p>
          <a:pPr latinLnBrk="1"/>
          <a:endParaRPr lang="ko-KR" altLang="en-US" sz="1000"/>
        </a:p>
      </dgm:t>
    </dgm:pt>
    <dgm:pt modelId="{A86EF732-4539-4EA4-829F-3795D3BFCA82}">
      <dgm:prSet phldrT="[텍스트]" custT="1"/>
      <dgm:spPr/>
      <dgm:t>
        <a:bodyPr/>
        <a:lstStyle/>
        <a:p>
          <a:pPr latinLnBrk="1"/>
          <a:r>
            <a:rPr lang="ko-KR" altLang="en-US" sz="1000" dirty="0" smtClean="0"/>
            <a:t>핵심평정지표도출</a:t>
          </a:r>
          <a:endParaRPr lang="ko-KR" altLang="en-US" sz="1000" dirty="0"/>
        </a:p>
      </dgm:t>
    </dgm:pt>
    <dgm:pt modelId="{B1485351-61B5-45F2-8245-6E8AEE04FA1E}" type="parTrans" cxnId="{36B89476-BD05-45B2-987B-D26D4F0AAA05}">
      <dgm:prSet/>
      <dgm:spPr/>
      <dgm:t>
        <a:bodyPr/>
        <a:lstStyle/>
        <a:p>
          <a:pPr latinLnBrk="1"/>
          <a:endParaRPr lang="ko-KR" altLang="en-US" sz="1000"/>
        </a:p>
      </dgm:t>
    </dgm:pt>
    <dgm:pt modelId="{51C828D2-5F12-4DF6-BB78-EAA0D74190A7}" type="sibTrans" cxnId="{36B89476-BD05-45B2-987B-D26D4F0AAA05}">
      <dgm:prSet/>
      <dgm:spPr/>
      <dgm:t>
        <a:bodyPr/>
        <a:lstStyle/>
        <a:p>
          <a:pPr latinLnBrk="1"/>
          <a:endParaRPr lang="ko-KR" altLang="en-US" sz="1000"/>
        </a:p>
      </dgm:t>
    </dgm:pt>
    <dgm:pt modelId="{B3D134C3-72C4-4504-BCF3-909951C808AA}">
      <dgm:prSet phldrT="[텍스트]" custT="1"/>
      <dgm:spPr/>
      <dgm:t>
        <a:bodyPr/>
        <a:lstStyle/>
        <a:p>
          <a:pPr latinLnBrk="1"/>
          <a:r>
            <a:rPr lang="ko-KR" altLang="en-US" sz="1000" dirty="0" smtClean="0"/>
            <a:t>사업</a:t>
          </a:r>
          <a:r>
            <a:rPr lang="en-US" altLang="ko-KR" sz="1000" dirty="0" smtClean="0"/>
            <a:t>(</a:t>
          </a:r>
          <a:r>
            <a:rPr lang="ko-KR" altLang="en-US" sz="1000" dirty="0" smtClean="0"/>
            <a:t>실적</a:t>
          </a:r>
          <a:r>
            <a:rPr lang="en-US" altLang="ko-KR" sz="1000" dirty="0" smtClean="0"/>
            <a:t>)</a:t>
          </a:r>
          <a:r>
            <a:rPr lang="ko-KR" altLang="en-US" sz="1000" dirty="0" smtClean="0"/>
            <a:t>평정지표합의</a:t>
          </a:r>
          <a:endParaRPr lang="ko-KR" altLang="en-US" sz="1000" dirty="0"/>
        </a:p>
      </dgm:t>
    </dgm:pt>
    <dgm:pt modelId="{392C8399-C349-47FD-9AB3-436EFAC1B353}" type="parTrans" cxnId="{45DF339E-4FE0-49F3-8DF2-F131ADBB5656}">
      <dgm:prSet/>
      <dgm:spPr/>
      <dgm:t>
        <a:bodyPr/>
        <a:lstStyle/>
        <a:p>
          <a:pPr latinLnBrk="1"/>
          <a:endParaRPr lang="ko-KR" altLang="en-US" sz="1000"/>
        </a:p>
      </dgm:t>
    </dgm:pt>
    <dgm:pt modelId="{A13597A9-D5C4-4BC0-BF4C-66E5F1C3112B}" type="sibTrans" cxnId="{45DF339E-4FE0-49F3-8DF2-F131ADBB5656}">
      <dgm:prSet/>
      <dgm:spPr/>
      <dgm:t>
        <a:bodyPr/>
        <a:lstStyle/>
        <a:p>
          <a:pPr latinLnBrk="1"/>
          <a:endParaRPr lang="ko-KR" altLang="en-US" sz="1000"/>
        </a:p>
      </dgm:t>
    </dgm:pt>
    <dgm:pt modelId="{A3409508-CA62-467A-B337-EC0A73A4C05F}">
      <dgm:prSet phldrT="[텍스트]" custT="1"/>
      <dgm:spPr/>
      <dgm:t>
        <a:bodyPr/>
        <a:lstStyle/>
        <a:p>
          <a:pPr latinLnBrk="1"/>
          <a:r>
            <a:rPr lang="ko-KR" altLang="en-US" sz="1400" dirty="0" smtClean="0"/>
            <a:t>인사평정 시작</a:t>
          </a:r>
          <a:endParaRPr lang="ko-KR" altLang="en-US" sz="1400" dirty="0"/>
        </a:p>
      </dgm:t>
    </dgm:pt>
    <dgm:pt modelId="{98DAFFAE-E85D-4211-8A2B-9490A43DC692}" type="parTrans" cxnId="{26A1F20D-139B-46BB-8399-2A2ED84E1015}">
      <dgm:prSet/>
      <dgm:spPr/>
      <dgm:t>
        <a:bodyPr/>
        <a:lstStyle/>
        <a:p>
          <a:pPr latinLnBrk="1"/>
          <a:endParaRPr lang="ko-KR" altLang="en-US" sz="1000"/>
        </a:p>
      </dgm:t>
    </dgm:pt>
    <dgm:pt modelId="{763B0DC4-063D-4DA4-A05F-29C10841CEB0}" type="sibTrans" cxnId="{26A1F20D-139B-46BB-8399-2A2ED84E1015}">
      <dgm:prSet/>
      <dgm:spPr/>
      <dgm:t>
        <a:bodyPr/>
        <a:lstStyle/>
        <a:p>
          <a:pPr latinLnBrk="1"/>
          <a:endParaRPr lang="ko-KR" altLang="en-US" sz="1000"/>
        </a:p>
      </dgm:t>
    </dgm:pt>
    <dgm:pt modelId="{3CD641DE-76C3-464A-A1C3-AFF44D7B3A72}">
      <dgm:prSet phldrT="[텍스트]" custT="1"/>
      <dgm:spPr/>
      <dgm:t>
        <a:bodyPr/>
        <a:lstStyle/>
        <a:p>
          <a:pPr latinLnBrk="1"/>
          <a:r>
            <a:rPr lang="ko-KR" altLang="en-US" sz="1000" dirty="0" err="1" smtClean="0"/>
            <a:t>피평정자교육</a:t>
          </a:r>
          <a:endParaRPr lang="en-US" altLang="ko-KR" sz="1000" dirty="0" smtClean="0"/>
        </a:p>
      </dgm:t>
    </dgm:pt>
    <dgm:pt modelId="{E431D2B5-72D7-472C-BADF-89EA4566B93B}" type="parTrans" cxnId="{DC21615C-DBD7-4E1C-8CBF-194F9ED65DF4}">
      <dgm:prSet/>
      <dgm:spPr/>
      <dgm:t>
        <a:bodyPr/>
        <a:lstStyle/>
        <a:p>
          <a:pPr latinLnBrk="1"/>
          <a:endParaRPr lang="ko-KR" altLang="en-US" sz="1000"/>
        </a:p>
      </dgm:t>
    </dgm:pt>
    <dgm:pt modelId="{84B9F6AA-3BC6-4E9F-9D09-A033BA5378C1}" type="sibTrans" cxnId="{DC21615C-DBD7-4E1C-8CBF-194F9ED65DF4}">
      <dgm:prSet/>
      <dgm:spPr/>
      <dgm:t>
        <a:bodyPr/>
        <a:lstStyle/>
        <a:p>
          <a:pPr latinLnBrk="1"/>
          <a:endParaRPr lang="ko-KR" altLang="en-US" sz="1000"/>
        </a:p>
      </dgm:t>
    </dgm:pt>
    <dgm:pt modelId="{9BDC6F23-922C-4236-BB03-5EEFA9AC7589}">
      <dgm:prSet phldrT="[텍스트]" custT="1"/>
      <dgm:spPr/>
      <dgm:t>
        <a:bodyPr/>
        <a:lstStyle/>
        <a:p>
          <a:pPr latinLnBrk="1"/>
          <a:r>
            <a:rPr lang="ko-KR" altLang="en-US" sz="1000" dirty="0" smtClean="0"/>
            <a:t>평정</a:t>
          </a:r>
          <a:r>
            <a:rPr lang="en-US" altLang="ko-KR" sz="1000" dirty="0" smtClean="0"/>
            <a:t>(</a:t>
          </a:r>
          <a:r>
            <a:rPr lang="ko-KR" altLang="en-US" sz="1000" dirty="0" smtClean="0"/>
            <a:t>합의</a:t>
          </a:r>
          <a:r>
            <a:rPr lang="en-US" altLang="ko-KR" sz="1000" dirty="0" smtClean="0"/>
            <a:t>)</a:t>
          </a:r>
          <a:r>
            <a:rPr lang="ko-KR" altLang="en-US" sz="1000" dirty="0" err="1" smtClean="0"/>
            <a:t>자교육</a:t>
          </a:r>
          <a:endParaRPr lang="en-US" altLang="ko-KR" sz="1000" dirty="0" smtClean="0"/>
        </a:p>
      </dgm:t>
    </dgm:pt>
    <dgm:pt modelId="{7BD2176E-CE88-4418-9ACF-05C2C15D5F80}" type="parTrans" cxnId="{7C67D774-5ABC-4914-8ED0-E87CB0E256B1}">
      <dgm:prSet/>
      <dgm:spPr/>
      <dgm:t>
        <a:bodyPr/>
        <a:lstStyle/>
        <a:p>
          <a:pPr latinLnBrk="1"/>
          <a:endParaRPr lang="ko-KR" altLang="en-US" sz="1000"/>
        </a:p>
      </dgm:t>
    </dgm:pt>
    <dgm:pt modelId="{09C44479-BC89-41A3-BF0C-8BC056F556F8}" type="sibTrans" cxnId="{7C67D774-5ABC-4914-8ED0-E87CB0E256B1}">
      <dgm:prSet/>
      <dgm:spPr/>
      <dgm:t>
        <a:bodyPr/>
        <a:lstStyle/>
        <a:p>
          <a:pPr latinLnBrk="1"/>
          <a:endParaRPr lang="ko-KR" altLang="en-US" sz="1000"/>
        </a:p>
      </dgm:t>
    </dgm:pt>
    <dgm:pt modelId="{61944E5D-3F52-453D-B3AA-07DC4E862911}">
      <dgm:prSet phldrT="[텍스트]" custT="1"/>
      <dgm:spPr/>
      <dgm:t>
        <a:bodyPr/>
        <a:lstStyle/>
        <a:p>
          <a:pPr latinLnBrk="1"/>
          <a:r>
            <a:rPr lang="ko-KR" altLang="en-US" sz="1400" dirty="0" smtClean="0"/>
            <a:t>평정실시</a:t>
          </a:r>
          <a:endParaRPr lang="en-US" altLang="ko-KR" sz="1400" dirty="0" smtClean="0"/>
        </a:p>
      </dgm:t>
    </dgm:pt>
    <dgm:pt modelId="{3C00FBC3-0271-49F1-93B6-3504C8B00BD9}" type="parTrans" cxnId="{27A1842C-051C-42B0-82A8-C0273545880E}">
      <dgm:prSet/>
      <dgm:spPr/>
      <dgm:t>
        <a:bodyPr/>
        <a:lstStyle/>
        <a:p>
          <a:pPr latinLnBrk="1"/>
          <a:endParaRPr lang="ko-KR" altLang="en-US" sz="1000"/>
        </a:p>
      </dgm:t>
    </dgm:pt>
    <dgm:pt modelId="{4257C712-1279-4987-88EC-7B2CF83C3B50}" type="sibTrans" cxnId="{27A1842C-051C-42B0-82A8-C0273545880E}">
      <dgm:prSet/>
      <dgm:spPr/>
      <dgm:t>
        <a:bodyPr/>
        <a:lstStyle/>
        <a:p>
          <a:pPr latinLnBrk="1"/>
          <a:endParaRPr lang="ko-KR" altLang="en-US" sz="1000"/>
        </a:p>
      </dgm:t>
    </dgm:pt>
    <dgm:pt modelId="{C3294FD0-370E-4957-9F33-CD24D6D7BC38}">
      <dgm:prSet phldrT="[텍스트]" custT="1"/>
      <dgm:spPr/>
      <dgm:t>
        <a:bodyPr/>
        <a:lstStyle/>
        <a:p>
          <a:pPr latinLnBrk="1"/>
          <a:r>
            <a:rPr lang="ko-KR" altLang="en-US" sz="1000" dirty="0" smtClean="0"/>
            <a:t>평정결과 개인통보</a:t>
          </a:r>
          <a:endParaRPr lang="en-US" altLang="ko-KR" sz="1000" dirty="0" smtClean="0"/>
        </a:p>
      </dgm:t>
    </dgm:pt>
    <dgm:pt modelId="{102F4D2E-8D5C-4030-A90E-8278EB0C5457}" type="parTrans" cxnId="{7B83D01E-3707-4AC4-BDAC-301B6A6FE94C}">
      <dgm:prSet/>
      <dgm:spPr/>
      <dgm:t>
        <a:bodyPr/>
        <a:lstStyle/>
        <a:p>
          <a:pPr latinLnBrk="1"/>
          <a:endParaRPr lang="ko-KR" altLang="en-US" sz="1000"/>
        </a:p>
      </dgm:t>
    </dgm:pt>
    <dgm:pt modelId="{F23A4355-AACD-4A8F-8436-BC74F2704FD9}" type="sibTrans" cxnId="{7B83D01E-3707-4AC4-BDAC-301B6A6FE94C}">
      <dgm:prSet/>
      <dgm:spPr/>
      <dgm:t>
        <a:bodyPr/>
        <a:lstStyle/>
        <a:p>
          <a:pPr latinLnBrk="1"/>
          <a:endParaRPr lang="ko-KR" altLang="en-US" sz="1000"/>
        </a:p>
      </dgm:t>
    </dgm:pt>
    <dgm:pt modelId="{7E845B66-4A21-4901-8936-3E287C3AB398}">
      <dgm:prSet phldrT="[텍스트]" custT="1"/>
      <dgm:spPr/>
      <dgm:t>
        <a:bodyPr/>
        <a:lstStyle/>
        <a:p>
          <a:pPr latinLnBrk="1"/>
          <a:r>
            <a:rPr lang="ko-KR" altLang="en-US" sz="1000" dirty="0" smtClean="0"/>
            <a:t>평정결과 문제제기</a:t>
          </a:r>
          <a:endParaRPr lang="en-US" altLang="ko-KR" sz="1000" dirty="0" smtClean="0"/>
        </a:p>
      </dgm:t>
    </dgm:pt>
    <dgm:pt modelId="{C8FFF872-2775-48A9-9626-A163F9F548C8}" type="parTrans" cxnId="{8AF63631-A290-4E78-B42D-1996F43040AA}">
      <dgm:prSet/>
      <dgm:spPr/>
      <dgm:t>
        <a:bodyPr/>
        <a:lstStyle/>
        <a:p>
          <a:pPr latinLnBrk="1"/>
          <a:endParaRPr lang="ko-KR" altLang="en-US" sz="1000"/>
        </a:p>
      </dgm:t>
    </dgm:pt>
    <dgm:pt modelId="{1C986699-7FC0-411E-AC34-D0D24A62EA37}" type="sibTrans" cxnId="{8AF63631-A290-4E78-B42D-1996F43040AA}">
      <dgm:prSet/>
      <dgm:spPr/>
      <dgm:t>
        <a:bodyPr/>
        <a:lstStyle/>
        <a:p>
          <a:pPr latinLnBrk="1"/>
          <a:endParaRPr lang="ko-KR" altLang="en-US" sz="1000"/>
        </a:p>
      </dgm:t>
    </dgm:pt>
    <dgm:pt modelId="{AFC1B539-BC54-4FB8-A878-EEEDF5001644}">
      <dgm:prSet phldrT="[텍스트]" custT="1"/>
      <dgm:spPr/>
      <dgm:t>
        <a:bodyPr/>
        <a:lstStyle/>
        <a:p>
          <a:pPr latinLnBrk="1"/>
          <a:r>
            <a:rPr lang="ko-KR" altLang="en-US" sz="1000" dirty="0" smtClean="0"/>
            <a:t>평정결과 확정</a:t>
          </a:r>
          <a:endParaRPr lang="en-US" altLang="ko-KR" sz="1000" dirty="0" smtClean="0"/>
        </a:p>
      </dgm:t>
    </dgm:pt>
    <dgm:pt modelId="{5E03706D-0139-4409-BB19-2F5ABDD83DE9}" type="parTrans" cxnId="{7724C3B6-BFD5-404F-BEBA-574E98BA639B}">
      <dgm:prSet/>
      <dgm:spPr/>
      <dgm:t>
        <a:bodyPr/>
        <a:lstStyle/>
        <a:p>
          <a:pPr latinLnBrk="1"/>
          <a:endParaRPr lang="ko-KR" altLang="en-US" sz="1000"/>
        </a:p>
      </dgm:t>
    </dgm:pt>
    <dgm:pt modelId="{8CF8D3D7-B5DE-42E3-BE4E-B86DC73E17B9}" type="sibTrans" cxnId="{7724C3B6-BFD5-404F-BEBA-574E98BA639B}">
      <dgm:prSet/>
      <dgm:spPr/>
      <dgm:t>
        <a:bodyPr/>
        <a:lstStyle/>
        <a:p>
          <a:pPr latinLnBrk="1"/>
          <a:endParaRPr lang="ko-KR" altLang="en-US" sz="1000"/>
        </a:p>
      </dgm:t>
    </dgm:pt>
    <dgm:pt modelId="{6FFBB25B-E772-4920-9B72-CBAE198D744F}">
      <dgm:prSet phldrT="[텍스트]" custT="1"/>
      <dgm:spPr/>
      <dgm:t>
        <a:bodyPr/>
        <a:lstStyle/>
        <a:p>
          <a:pPr latinLnBrk="1"/>
          <a:r>
            <a:rPr lang="ko-KR" altLang="en-US" sz="1400" dirty="0" smtClean="0"/>
            <a:t>시험평정분석</a:t>
          </a:r>
          <a:endParaRPr lang="en-US" altLang="ko-KR" sz="1400" dirty="0" smtClean="0"/>
        </a:p>
      </dgm:t>
    </dgm:pt>
    <dgm:pt modelId="{BD372EF9-D00D-46D0-A33D-B7EFD5F2A05A}" type="parTrans" cxnId="{97C01EDA-A132-48D7-9774-EEED5C6B0C6E}">
      <dgm:prSet/>
      <dgm:spPr/>
      <dgm:t>
        <a:bodyPr/>
        <a:lstStyle/>
        <a:p>
          <a:pPr latinLnBrk="1"/>
          <a:endParaRPr lang="ko-KR" altLang="en-US" sz="1000"/>
        </a:p>
      </dgm:t>
    </dgm:pt>
    <dgm:pt modelId="{831C1D12-D22C-4BDA-9590-4D7C56ADE6A4}" type="sibTrans" cxnId="{97C01EDA-A132-48D7-9774-EEED5C6B0C6E}">
      <dgm:prSet/>
      <dgm:spPr/>
      <dgm:t>
        <a:bodyPr/>
        <a:lstStyle/>
        <a:p>
          <a:pPr latinLnBrk="1"/>
          <a:endParaRPr lang="ko-KR" altLang="en-US" sz="1000"/>
        </a:p>
      </dgm:t>
    </dgm:pt>
    <dgm:pt modelId="{EF54A2B3-FBAA-4A5D-B332-0FD653A4CF5E}">
      <dgm:prSet phldrT="[텍스트]" custT="1"/>
      <dgm:spPr/>
      <dgm:t>
        <a:bodyPr/>
        <a:lstStyle/>
        <a:p>
          <a:pPr latinLnBrk="1"/>
          <a:r>
            <a:rPr lang="ko-KR" altLang="en-US" sz="1000" dirty="0" err="1" smtClean="0"/>
            <a:t>평정자</a:t>
          </a:r>
          <a:r>
            <a:rPr lang="en-US" altLang="ko-KR" sz="1000" dirty="0" smtClean="0"/>
            <a:t>/</a:t>
          </a:r>
          <a:r>
            <a:rPr lang="ko-KR" altLang="en-US" sz="1000" dirty="0" err="1" smtClean="0"/>
            <a:t>피평정자</a:t>
          </a:r>
          <a:r>
            <a:rPr lang="ko-KR" altLang="en-US" sz="1000" dirty="0" smtClean="0"/>
            <a:t> 분석</a:t>
          </a:r>
          <a:endParaRPr lang="en-US" altLang="ko-KR" sz="1000" dirty="0" smtClean="0"/>
        </a:p>
      </dgm:t>
    </dgm:pt>
    <dgm:pt modelId="{EB88FE56-43A3-4D5F-A986-2CA1CD99E64D}" type="parTrans" cxnId="{A670DC98-7C49-4E25-B3E4-67209EE4F711}">
      <dgm:prSet/>
      <dgm:spPr/>
      <dgm:t>
        <a:bodyPr/>
        <a:lstStyle/>
        <a:p>
          <a:pPr latinLnBrk="1"/>
          <a:endParaRPr lang="ko-KR" altLang="en-US" sz="1000"/>
        </a:p>
      </dgm:t>
    </dgm:pt>
    <dgm:pt modelId="{185969D3-357E-4848-80C3-1D1F7FACB7E8}" type="sibTrans" cxnId="{A670DC98-7C49-4E25-B3E4-67209EE4F711}">
      <dgm:prSet/>
      <dgm:spPr/>
      <dgm:t>
        <a:bodyPr/>
        <a:lstStyle/>
        <a:p>
          <a:pPr latinLnBrk="1"/>
          <a:endParaRPr lang="ko-KR" altLang="en-US" sz="1000"/>
        </a:p>
      </dgm:t>
    </dgm:pt>
    <dgm:pt modelId="{D3223910-247D-474E-8CE4-7776B77B4A76}">
      <dgm:prSet phldrT="[텍스트]" custT="1"/>
      <dgm:spPr/>
      <dgm:t>
        <a:bodyPr/>
        <a:lstStyle/>
        <a:p>
          <a:pPr latinLnBrk="1"/>
          <a:r>
            <a:rPr lang="ko-KR" altLang="en-US" sz="1000" dirty="0" smtClean="0"/>
            <a:t>직무분석 점검</a:t>
          </a:r>
          <a:endParaRPr lang="en-US" altLang="ko-KR" sz="1000" dirty="0" smtClean="0"/>
        </a:p>
      </dgm:t>
    </dgm:pt>
    <dgm:pt modelId="{CFC348F9-1D12-4E9B-94A5-21225BDCB45F}" type="parTrans" cxnId="{35D79396-9BBB-4867-80D4-252826FD0B2D}">
      <dgm:prSet/>
      <dgm:spPr/>
      <dgm:t>
        <a:bodyPr/>
        <a:lstStyle/>
        <a:p>
          <a:pPr latinLnBrk="1"/>
          <a:endParaRPr lang="ko-KR" altLang="en-US" sz="1000"/>
        </a:p>
      </dgm:t>
    </dgm:pt>
    <dgm:pt modelId="{055D24D0-B55B-41FA-BB7C-6C100E1E7F25}" type="sibTrans" cxnId="{35D79396-9BBB-4867-80D4-252826FD0B2D}">
      <dgm:prSet/>
      <dgm:spPr/>
      <dgm:t>
        <a:bodyPr/>
        <a:lstStyle/>
        <a:p>
          <a:pPr latinLnBrk="1"/>
          <a:endParaRPr lang="ko-KR" altLang="en-US" sz="1000"/>
        </a:p>
      </dgm:t>
    </dgm:pt>
    <dgm:pt modelId="{51D450C6-BDA9-4065-9721-A22FFC25462B}">
      <dgm:prSet phldrT="[텍스트]" custT="1"/>
      <dgm:spPr/>
      <dgm:t>
        <a:bodyPr/>
        <a:lstStyle/>
        <a:p>
          <a:pPr latinLnBrk="1"/>
          <a:r>
            <a:rPr lang="en-US" altLang="ko-KR" sz="1000" dirty="0" smtClean="0"/>
            <a:t>2</a:t>
          </a:r>
          <a:r>
            <a:rPr lang="ko-KR" altLang="en-US" sz="1000" dirty="0" err="1" smtClean="0"/>
            <a:t>차시험평정</a:t>
          </a:r>
          <a:r>
            <a:rPr lang="ko-KR" altLang="en-US" sz="1000" dirty="0" smtClean="0"/>
            <a:t> 계획수립</a:t>
          </a:r>
          <a:endParaRPr lang="en-US" altLang="ko-KR" sz="1000" dirty="0" smtClean="0"/>
        </a:p>
      </dgm:t>
    </dgm:pt>
    <dgm:pt modelId="{70DEACD5-FED8-46A6-A4FF-ACA79C202E1C}" type="parTrans" cxnId="{6C0A2B55-61D7-4E61-BCD6-852FA40C886A}">
      <dgm:prSet/>
      <dgm:spPr/>
      <dgm:t>
        <a:bodyPr/>
        <a:lstStyle/>
        <a:p>
          <a:pPr latinLnBrk="1"/>
          <a:endParaRPr lang="ko-KR" altLang="en-US" sz="1000"/>
        </a:p>
      </dgm:t>
    </dgm:pt>
    <dgm:pt modelId="{301E5AB3-4281-4DD4-AD47-A50FB16AC65D}" type="sibTrans" cxnId="{6C0A2B55-61D7-4E61-BCD6-852FA40C886A}">
      <dgm:prSet/>
      <dgm:spPr/>
      <dgm:t>
        <a:bodyPr/>
        <a:lstStyle/>
        <a:p>
          <a:pPr latinLnBrk="1"/>
          <a:endParaRPr lang="ko-KR" altLang="en-US" sz="1000"/>
        </a:p>
      </dgm:t>
    </dgm:pt>
    <dgm:pt modelId="{2B5B703F-609B-4272-9AEE-742770018777}">
      <dgm:prSet phldrT="[텍스트]" custT="1"/>
      <dgm:spPr/>
      <dgm:t>
        <a:bodyPr/>
        <a:lstStyle/>
        <a:p>
          <a:pPr latinLnBrk="1"/>
          <a:r>
            <a:rPr lang="ko-KR" altLang="en-US" sz="1000" dirty="0" smtClean="0"/>
            <a:t>평정교육실시</a:t>
          </a:r>
          <a:endParaRPr lang="ko-KR" altLang="en-US" sz="1000" dirty="0"/>
        </a:p>
      </dgm:t>
    </dgm:pt>
    <dgm:pt modelId="{949365A7-3089-44C0-ADEF-A0223A56B59E}" type="parTrans" cxnId="{8060453C-B9B2-4215-87FF-9F51165A389F}">
      <dgm:prSet/>
      <dgm:spPr/>
      <dgm:t>
        <a:bodyPr/>
        <a:lstStyle/>
        <a:p>
          <a:pPr latinLnBrk="1"/>
          <a:endParaRPr lang="ko-KR" altLang="en-US" sz="1000"/>
        </a:p>
      </dgm:t>
    </dgm:pt>
    <dgm:pt modelId="{9349F39B-1F6D-4FA3-A32E-7EEEBC541FFB}" type="sibTrans" cxnId="{8060453C-B9B2-4215-87FF-9F51165A389F}">
      <dgm:prSet/>
      <dgm:spPr/>
      <dgm:t>
        <a:bodyPr/>
        <a:lstStyle/>
        <a:p>
          <a:pPr latinLnBrk="1"/>
          <a:endParaRPr lang="ko-KR" altLang="en-US" sz="1000"/>
        </a:p>
      </dgm:t>
    </dgm:pt>
    <dgm:pt modelId="{B5F51078-F9C3-4BCC-8F28-3579FB3648A3}" type="pres">
      <dgm:prSet presAssocID="{25487439-7AFD-442A-A60D-33DE8C59427B}" presName="Name0" presStyleCnt="0">
        <dgm:presLayoutVars>
          <dgm:dir/>
          <dgm:animLvl val="lvl"/>
          <dgm:resizeHandles val="exact"/>
        </dgm:presLayoutVars>
      </dgm:prSet>
      <dgm:spPr/>
    </dgm:pt>
    <dgm:pt modelId="{68FDE087-E10C-4E9A-BC50-7FAE4DCAC1B5}" type="pres">
      <dgm:prSet presAssocID="{015E646F-4643-43A5-BECC-231DCF3ABD92}" presName="vertFlow" presStyleCnt="0"/>
      <dgm:spPr/>
    </dgm:pt>
    <dgm:pt modelId="{D32E0A87-595E-47B6-B9D1-79245282B839}" type="pres">
      <dgm:prSet presAssocID="{015E646F-4643-43A5-BECC-231DCF3ABD92}" presName="header" presStyleLbl="node1" presStyleIdx="0" presStyleCnt="5" custScaleY="214276"/>
      <dgm:spPr/>
      <dgm:t>
        <a:bodyPr/>
        <a:lstStyle/>
        <a:p>
          <a:pPr latinLnBrk="1"/>
          <a:endParaRPr lang="ko-KR" altLang="en-US"/>
        </a:p>
      </dgm:t>
    </dgm:pt>
    <dgm:pt modelId="{2B89AD0F-DF00-4CA0-AA8F-1BD88F864DCE}" type="pres">
      <dgm:prSet presAssocID="{8522C707-C9A0-4971-848D-2BD7E9CE4F6C}" presName="parTrans" presStyleLbl="sibTrans2D1" presStyleIdx="0" presStyleCnt="18"/>
      <dgm:spPr/>
    </dgm:pt>
    <dgm:pt modelId="{01384797-8EA5-448E-80CC-2857FEF88B63}" type="pres">
      <dgm:prSet presAssocID="{B95B9D8D-4B03-4AB1-AFF3-30BB12A41D70}" presName="child" presStyleLbl="alignAccFollowNode1" presStyleIdx="0" presStyleCnt="18">
        <dgm:presLayoutVars>
          <dgm:chMax val="0"/>
          <dgm:bulletEnabled val="1"/>
        </dgm:presLayoutVars>
      </dgm:prSet>
      <dgm:spPr/>
    </dgm:pt>
    <dgm:pt modelId="{49C4105F-2A67-47D1-AE4C-DD1E0956B991}" type="pres">
      <dgm:prSet presAssocID="{FF804C57-0143-47FF-AB97-2D7ABD739FDC}" presName="sibTrans" presStyleLbl="sibTrans2D1" presStyleIdx="1" presStyleCnt="18"/>
      <dgm:spPr/>
    </dgm:pt>
    <dgm:pt modelId="{388DAD09-D291-4CE9-AF85-9C6D41689771}" type="pres">
      <dgm:prSet presAssocID="{9EB3015B-50A1-47AD-81E9-CC06ACF36413}" presName="child" presStyleLbl="alignAccFollowNode1" presStyleIdx="1" presStyleCnt="18">
        <dgm:presLayoutVars>
          <dgm:chMax val="0"/>
          <dgm:bulletEnabled val="1"/>
        </dgm:presLayoutVars>
      </dgm:prSet>
      <dgm:spPr/>
    </dgm:pt>
    <dgm:pt modelId="{E355EC9C-4052-41F0-8132-C38A1C5FE691}" type="pres">
      <dgm:prSet presAssocID="{48F3D6DD-A7BF-4E38-BBD4-5BF91C58EBF7}" presName="sibTrans" presStyleLbl="sibTrans2D1" presStyleIdx="2" presStyleCnt="18"/>
      <dgm:spPr/>
    </dgm:pt>
    <dgm:pt modelId="{F2B9FCE7-8965-4263-8EF4-83693D450AB0}" type="pres">
      <dgm:prSet presAssocID="{008E1373-2E61-473E-A76E-11D886607478}" presName="child" presStyleLbl="alignAccFollowNode1" presStyleIdx="2" presStyleCnt="18">
        <dgm:presLayoutVars>
          <dgm:chMax val="0"/>
          <dgm:bulletEnabled val="1"/>
        </dgm:presLayoutVars>
      </dgm:prSet>
      <dgm:spPr/>
    </dgm:pt>
    <dgm:pt modelId="{338D90E3-0FFC-419B-B9F8-006156F1345B}" type="pres">
      <dgm:prSet presAssocID="{46829602-2F14-4812-B71E-BC97540CCF1A}" presName="sibTrans" presStyleLbl="sibTrans2D1" presStyleIdx="3" presStyleCnt="18"/>
      <dgm:spPr/>
    </dgm:pt>
    <dgm:pt modelId="{67109CBF-E87E-46C6-91DA-67DBB5CD4B22}" type="pres">
      <dgm:prSet presAssocID="{DF723566-256A-4091-8F29-3F6BAEFD4328}" presName="child" presStyleLbl="alignAccFollowNode1" presStyleIdx="3" presStyleCnt="18">
        <dgm:presLayoutVars>
          <dgm:chMax val="0"/>
          <dgm:bulletEnabled val="1"/>
        </dgm:presLayoutVars>
      </dgm:prSet>
      <dgm:spPr/>
    </dgm:pt>
    <dgm:pt modelId="{54244A0A-C275-4988-86B2-7A3DAA4E83B0}" type="pres">
      <dgm:prSet presAssocID="{1329C1D1-48F2-45BE-A679-97885D421E9A}" presName="sibTrans" presStyleLbl="sibTrans2D1" presStyleIdx="4" presStyleCnt="18"/>
      <dgm:spPr/>
    </dgm:pt>
    <dgm:pt modelId="{5D3672EE-4419-4335-86CB-59401800091C}" type="pres">
      <dgm:prSet presAssocID="{426BA366-3A46-4808-A83B-3ACF4A2160D0}" presName="child" presStyleLbl="alignAccFollowNode1" presStyleIdx="4" presStyleCnt="18">
        <dgm:presLayoutVars>
          <dgm:chMax val="0"/>
          <dgm:bulletEnabled val="1"/>
        </dgm:presLayoutVars>
      </dgm:prSet>
      <dgm:spPr/>
    </dgm:pt>
    <dgm:pt modelId="{17798CDE-C6A3-4F3F-AFF6-BEA5F0966B14}" type="pres">
      <dgm:prSet presAssocID="{90398B06-2C50-4308-8831-08AFAE2E4FB1}" presName="sibTrans" presStyleLbl="sibTrans2D1" presStyleIdx="5" presStyleCnt="18"/>
      <dgm:spPr/>
    </dgm:pt>
    <dgm:pt modelId="{E5D80620-37BF-4211-99B3-3B65A21828C3}" type="pres">
      <dgm:prSet presAssocID="{E66CFB39-96F5-45EF-83B3-A448FCA0DEC4}" presName="child" presStyleLbl="alignAccFollowNode1" presStyleIdx="5" presStyleCnt="18">
        <dgm:presLayoutVars>
          <dgm:chMax val="0"/>
          <dgm:bulletEnabled val="1"/>
        </dgm:presLayoutVars>
      </dgm:prSet>
      <dgm:spPr/>
    </dgm:pt>
    <dgm:pt modelId="{ACEA738E-55EB-46F8-A43D-CF5BBCEB21EC}" type="pres">
      <dgm:prSet presAssocID="{015E646F-4643-43A5-BECC-231DCF3ABD92}" presName="hSp" presStyleCnt="0"/>
      <dgm:spPr/>
    </dgm:pt>
    <dgm:pt modelId="{5E195F99-A083-47B6-826F-49F4A857F041}" type="pres">
      <dgm:prSet presAssocID="{59BE2AC4-FD05-477B-AD6A-2E8C067BE70D}" presName="vertFlow" presStyleCnt="0"/>
      <dgm:spPr/>
    </dgm:pt>
    <dgm:pt modelId="{85E88725-7453-4B2E-B23A-232277B28A40}" type="pres">
      <dgm:prSet presAssocID="{59BE2AC4-FD05-477B-AD6A-2E8C067BE70D}" presName="header" presStyleLbl="node1" presStyleIdx="1" presStyleCnt="5" custScaleY="214276"/>
      <dgm:spPr/>
      <dgm:t>
        <a:bodyPr/>
        <a:lstStyle/>
        <a:p>
          <a:pPr latinLnBrk="1"/>
          <a:endParaRPr lang="ko-KR" altLang="en-US"/>
        </a:p>
      </dgm:t>
    </dgm:pt>
    <dgm:pt modelId="{42240BC6-5A1D-415C-BF32-5D945EEB742F}" type="pres">
      <dgm:prSet presAssocID="{F2F4C57F-443A-44EF-868E-2ED307762914}" presName="parTrans" presStyleLbl="sibTrans2D1" presStyleIdx="6" presStyleCnt="18"/>
      <dgm:spPr/>
    </dgm:pt>
    <dgm:pt modelId="{C11D7EC1-AE67-4B47-AA7C-D6A5A816FACD}" type="pres">
      <dgm:prSet presAssocID="{3C387E67-BEFE-454B-AF04-8FA8EA8EE7EA}" presName="child" presStyleLbl="alignAccFollowNode1" presStyleIdx="6" presStyleCnt="18">
        <dgm:presLayoutVars>
          <dgm:chMax val="0"/>
          <dgm:bulletEnabled val="1"/>
        </dgm:presLayoutVars>
      </dgm:prSet>
      <dgm:spPr/>
    </dgm:pt>
    <dgm:pt modelId="{09448C95-D329-4E5F-983D-2EEF40CBAC15}" type="pres">
      <dgm:prSet presAssocID="{76CB05A1-AEFC-4193-A61B-658DF96DD483}" presName="sibTrans" presStyleLbl="sibTrans2D1" presStyleIdx="7" presStyleCnt="18"/>
      <dgm:spPr/>
    </dgm:pt>
    <dgm:pt modelId="{12954585-DEE3-476F-85C5-D56F78868A58}" type="pres">
      <dgm:prSet presAssocID="{A86EF732-4539-4EA4-829F-3795D3BFCA82}" presName="child" presStyleLbl="alignAccFollowNode1" presStyleIdx="7" presStyleCnt="18">
        <dgm:presLayoutVars>
          <dgm:chMax val="0"/>
          <dgm:bulletEnabled val="1"/>
        </dgm:presLayoutVars>
      </dgm:prSet>
      <dgm:spPr/>
    </dgm:pt>
    <dgm:pt modelId="{E20906B4-AC02-41E5-B8AC-8B1C481F5BD5}" type="pres">
      <dgm:prSet presAssocID="{51C828D2-5F12-4DF6-BB78-EAA0D74190A7}" presName="sibTrans" presStyleLbl="sibTrans2D1" presStyleIdx="8" presStyleCnt="18"/>
      <dgm:spPr/>
    </dgm:pt>
    <dgm:pt modelId="{42E0B54B-0358-413F-B62E-002CB3EB07A9}" type="pres">
      <dgm:prSet presAssocID="{B3D134C3-72C4-4504-BCF3-909951C808AA}" presName="child" presStyleLbl="alignAccFollowNode1" presStyleIdx="8" presStyleCnt="18">
        <dgm:presLayoutVars>
          <dgm:chMax val="0"/>
          <dgm:bulletEnabled val="1"/>
        </dgm:presLayoutVars>
      </dgm:prSet>
      <dgm:spPr/>
    </dgm:pt>
    <dgm:pt modelId="{D1ED7545-1616-4DBB-8AFC-94C77A7D2028}" type="pres">
      <dgm:prSet presAssocID="{59BE2AC4-FD05-477B-AD6A-2E8C067BE70D}" presName="hSp" presStyleCnt="0"/>
      <dgm:spPr/>
    </dgm:pt>
    <dgm:pt modelId="{2800171C-A18C-4F44-8722-486A9C8B9581}" type="pres">
      <dgm:prSet presAssocID="{A3409508-CA62-467A-B337-EC0A73A4C05F}" presName="vertFlow" presStyleCnt="0"/>
      <dgm:spPr/>
    </dgm:pt>
    <dgm:pt modelId="{F5FB64D4-D150-45D0-AE98-66CAF9387E49}" type="pres">
      <dgm:prSet presAssocID="{A3409508-CA62-467A-B337-EC0A73A4C05F}" presName="header" presStyleLbl="node1" presStyleIdx="2" presStyleCnt="5" custScaleY="214276" custLinFactNeighborX="-1680"/>
      <dgm:spPr/>
      <dgm:t>
        <a:bodyPr/>
        <a:lstStyle/>
        <a:p>
          <a:pPr latinLnBrk="1"/>
          <a:endParaRPr lang="ko-KR" altLang="en-US"/>
        </a:p>
      </dgm:t>
    </dgm:pt>
    <dgm:pt modelId="{F6B96AFC-0287-4115-86F0-1632271B65D3}" type="pres">
      <dgm:prSet presAssocID="{949365A7-3089-44C0-ADEF-A0223A56B59E}" presName="parTrans" presStyleLbl="sibTrans2D1" presStyleIdx="9" presStyleCnt="18"/>
      <dgm:spPr/>
    </dgm:pt>
    <dgm:pt modelId="{FFFE28C0-1340-4433-8284-E63FA264C6FF}" type="pres">
      <dgm:prSet presAssocID="{2B5B703F-609B-4272-9AEE-742770018777}" presName="child" presStyleLbl="alignAccFollowNode1" presStyleIdx="9" presStyleCnt="18">
        <dgm:presLayoutVars>
          <dgm:chMax val="0"/>
          <dgm:bulletEnabled val="1"/>
        </dgm:presLayoutVars>
      </dgm:prSet>
      <dgm:spPr/>
    </dgm:pt>
    <dgm:pt modelId="{AE7F8F2B-20AD-4A8D-8D32-99ABEC9AD7AF}" type="pres">
      <dgm:prSet presAssocID="{9349F39B-1F6D-4FA3-A32E-7EEEBC541FFB}" presName="sibTrans" presStyleLbl="sibTrans2D1" presStyleIdx="10" presStyleCnt="18"/>
      <dgm:spPr/>
    </dgm:pt>
    <dgm:pt modelId="{68FC5260-1807-4970-B90E-88FA847CCD01}" type="pres">
      <dgm:prSet presAssocID="{3CD641DE-76C3-464A-A1C3-AFF44D7B3A72}" presName="child" presStyleLbl="alignAccFollowNode1" presStyleIdx="10" presStyleCnt="18">
        <dgm:presLayoutVars>
          <dgm:chMax val="0"/>
          <dgm:bulletEnabled val="1"/>
        </dgm:presLayoutVars>
      </dgm:prSet>
      <dgm:spPr/>
    </dgm:pt>
    <dgm:pt modelId="{199AC144-1EAC-4049-A1AB-168758D87CD9}" type="pres">
      <dgm:prSet presAssocID="{84B9F6AA-3BC6-4E9F-9D09-A033BA5378C1}" presName="sibTrans" presStyleLbl="sibTrans2D1" presStyleIdx="11" presStyleCnt="18"/>
      <dgm:spPr/>
    </dgm:pt>
    <dgm:pt modelId="{13D15284-46FD-4F87-AC34-E3A64C4A65C6}" type="pres">
      <dgm:prSet presAssocID="{9BDC6F23-922C-4236-BB03-5EEFA9AC7589}" presName="child" presStyleLbl="alignAccFollowNode1" presStyleIdx="11" presStyleCnt="18">
        <dgm:presLayoutVars>
          <dgm:chMax val="0"/>
          <dgm:bulletEnabled val="1"/>
        </dgm:presLayoutVars>
      </dgm:prSet>
      <dgm:spPr/>
    </dgm:pt>
    <dgm:pt modelId="{7FBA4979-5F37-40DE-875A-0AFCB1F0D0C5}" type="pres">
      <dgm:prSet presAssocID="{A3409508-CA62-467A-B337-EC0A73A4C05F}" presName="hSp" presStyleCnt="0"/>
      <dgm:spPr/>
    </dgm:pt>
    <dgm:pt modelId="{04C29834-1FFF-4041-A10D-30E8F2D7A101}" type="pres">
      <dgm:prSet presAssocID="{61944E5D-3F52-453D-B3AA-07DC4E862911}" presName="vertFlow" presStyleCnt="0"/>
      <dgm:spPr/>
    </dgm:pt>
    <dgm:pt modelId="{5CBFF9E8-892F-4CC0-9236-5ED6433FCE9C}" type="pres">
      <dgm:prSet presAssocID="{61944E5D-3F52-453D-B3AA-07DC4E862911}" presName="header" presStyleLbl="node1" presStyleIdx="3" presStyleCnt="5" custScaleY="212090" custLinFactNeighborX="-1185"/>
      <dgm:spPr/>
    </dgm:pt>
    <dgm:pt modelId="{4E43D3DD-679B-4FAF-8C5C-9C3E239FA0CF}" type="pres">
      <dgm:prSet presAssocID="{102F4D2E-8D5C-4030-A90E-8278EB0C5457}" presName="parTrans" presStyleLbl="sibTrans2D1" presStyleIdx="12" presStyleCnt="18"/>
      <dgm:spPr/>
    </dgm:pt>
    <dgm:pt modelId="{68921C95-1B42-4ECC-94D2-78FC5DCB5710}" type="pres">
      <dgm:prSet presAssocID="{C3294FD0-370E-4957-9F33-CD24D6D7BC38}" presName="child" presStyleLbl="alignAccFollowNode1" presStyleIdx="12" presStyleCnt="18">
        <dgm:presLayoutVars>
          <dgm:chMax val="0"/>
          <dgm:bulletEnabled val="1"/>
        </dgm:presLayoutVars>
      </dgm:prSet>
      <dgm:spPr/>
    </dgm:pt>
    <dgm:pt modelId="{DDE258E4-86CC-43BD-9EEB-C48C4A2C2157}" type="pres">
      <dgm:prSet presAssocID="{F23A4355-AACD-4A8F-8436-BC74F2704FD9}" presName="sibTrans" presStyleLbl="sibTrans2D1" presStyleIdx="13" presStyleCnt="18"/>
      <dgm:spPr/>
    </dgm:pt>
    <dgm:pt modelId="{7DC4161C-8F08-46DA-98E3-A54CF37C43D6}" type="pres">
      <dgm:prSet presAssocID="{7E845B66-4A21-4901-8936-3E287C3AB398}" presName="child" presStyleLbl="alignAccFollowNode1" presStyleIdx="13" presStyleCnt="18">
        <dgm:presLayoutVars>
          <dgm:chMax val="0"/>
          <dgm:bulletEnabled val="1"/>
        </dgm:presLayoutVars>
      </dgm:prSet>
      <dgm:spPr/>
    </dgm:pt>
    <dgm:pt modelId="{710E3C1A-CD9D-41D5-902B-6FAFB815B1CE}" type="pres">
      <dgm:prSet presAssocID="{1C986699-7FC0-411E-AC34-D0D24A62EA37}" presName="sibTrans" presStyleLbl="sibTrans2D1" presStyleIdx="14" presStyleCnt="18"/>
      <dgm:spPr/>
    </dgm:pt>
    <dgm:pt modelId="{49A614B6-48D3-4500-8EA3-7A6258ADD240}" type="pres">
      <dgm:prSet presAssocID="{AFC1B539-BC54-4FB8-A878-EEEDF5001644}" presName="child" presStyleLbl="alignAccFollowNode1" presStyleIdx="14" presStyleCnt="18">
        <dgm:presLayoutVars>
          <dgm:chMax val="0"/>
          <dgm:bulletEnabled val="1"/>
        </dgm:presLayoutVars>
      </dgm:prSet>
      <dgm:spPr/>
    </dgm:pt>
    <dgm:pt modelId="{7A3AE5AE-63A1-477D-AABA-B82520AF1866}" type="pres">
      <dgm:prSet presAssocID="{61944E5D-3F52-453D-B3AA-07DC4E862911}" presName="hSp" presStyleCnt="0"/>
      <dgm:spPr/>
    </dgm:pt>
    <dgm:pt modelId="{22F83E4F-F110-4077-A6DF-6A1F31C51790}" type="pres">
      <dgm:prSet presAssocID="{6FFBB25B-E772-4920-9B72-CBAE198D744F}" presName="vertFlow" presStyleCnt="0"/>
      <dgm:spPr/>
    </dgm:pt>
    <dgm:pt modelId="{6B3B84A6-D17C-4CCC-9483-ABC85065FB52}" type="pres">
      <dgm:prSet presAssocID="{6FFBB25B-E772-4920-9B72-CBAE198D744F}" presName="header" presStyleLbl="node1" presStyleIdx="4" presStyleCnt="5" custScaleY="212090" custLinFactNeighborX="-2579"/>
      <dgm:spPr/>
    </dgm:pt>
    <dgm:pt modelId="{B9FB420D-4580-4588-84AC-29CF21112BE2}" type="pres">
      <dgm:prSet presAssocID="{EB88FE56-43A3-4D5F-A986-2CA1CD99E64D}" presName="parTrans" presStyleLbl="sibTrans2D1" presStyleIdx="15" presStyleCnt="18"/>
      <dgm:spPr/>
    </dgm:pt>
    <dgm:pt modelId="{54F9B21A-75C1-43C8-805D-7AA3B26578DA}" type="pres">
      <dgm:prSet presAssocID="{EF54A2B3-FBAA-4A5D-B332-0FD653A4CF5E}" presName="child" presStyleLbl="alignAccFollowNode1" presStyleIdx="15" presStyleCnt="18">
        <dgm:presLayoutVars>
          <dgm:chMax val="0"/>
          <dgm:bulletEnabled val="1"/>
        </dgm:presLayoutVars>
      </dgm:prSet>
      <dgm:spPr/>
    </dgm:pt>
    <dgm:pt modelId="{CBCF94BF-CF9A-4A7B-A1E3-17F53601B8A7}" type="pres">
      <dgm:prSet presAssocID="{185969D3-357E-4848-80C3-1D1F7FACB7E8}" presName="sibTrans" presStyleLbl="sibTrans2D1" presStyleIdx="16" presStyleCnt="18"/>
      <dgm:spPr/>
    </dgm:pt>
    <dgm:pt modelId="{77E16FC0-DFBC-4DA7-89FF-E0B6574088C6}" type="pres">
      <dgm:prSet presAssocID="{D3223910-247D-474E-8CE4-7776B77B4A76}" presName="child" presStyleLbl="alignAccFollowNode1" presStyleIdx="16" presStyleCnt="18">
        <dgm:presLayoutVars>
          <dgm:chMax val="0"/>
          <dgm:bulletEnabled val="1"/>
        </dgm:presLayoutVars>
      </dgm:prSet>
      <dgm:spPr/>
    </dgm:pt>
    <dgm:pt modelId="{AD50CFD4-AAEA-4BE3-949B-8BBC1B0A950B}" type="pres">
      <dgm:prSet presAssocID="{055D24D0-B55B-41FA-BB7C-6C100E1E7F25}" presName="sibTrans" presStyleLbl="sibTrans2D1" presStyleIdx="17" presStyleCnt="18"/>
      <dgm:spPr/>
    </dgm:pt>
    <dgm:pt modelId="{1F52ABFC-E82D-4A6E-8FA4-71E653801D1B}" type="pres">
      <dgm:prSet presAssocID="{51D450C6-BDA9-4065-9721-A22FFC25462B}" presName="child" presStyleLbl="alignAccFollowNode1" presStyleIdx="17" presStyleCnt="18">
        <dgm:presLayoutVars>
          <dgm:chMax val="0"/>
          <dgm:bulletEnabled val="1"/>
        </dgm:presLayoutVars>
      </dgm:prSet>
      <dgm:spPr/>
    </dgm:pt>
  </dgm:ptLst>
  <dgm:cxnLst>
    <dgm:cxn modelId="{7011E335-C061-4ED7-91E0-5D7234F511B9}" type="presOf" srcId="{25487439-7AFD-442A-A60D-33DE8C59427B}" destId="{B5F51078-F9C3-4BCC-8F28-3579FB3648A3}" srcOrd="0" destOrd="0" presId="urn:microsoft.com/office/officeart/2005/8/layout/lProcess1"/>
    <dgm:cxn modelId="{ACD9D22C-2388-4169-A01D-CADDB19D8E80}" type="presOf" srcId="{1329C1D1-48F2-45BE-A679-97885D421E9A}" destId="{54244A0A-C275-4988-86B2-7A3DAA4E83B0}" srcOrd="0" destOrd="0" presId="urn:microsoft.com/office/officeart/2005/8/layout/lProcess1"/>
    <dgm:cxn modelId="{35D79396-9BBB-4867-80D4-252826FD0B2D}" srcId="{6FFBB25B-E772-4920-9B72-CBAE198D744F}" destId="{D3223910-247D-474E-8CE4-7776B77B4A76}" srcOrd="1" destOrd="0" parTransId="{CFC348F9-1D12-4E9B-94A5-21225BDCB45F}" sibTransId="{055D24D0-B55B-41FA-BB7C-6C100E1E7F25}"/>
    <dgm:cxn modelId="{D177027C-BE76-4785-ADD2-F2D203B9B92A}" type="presOf" srcId="{D3223910-247D-474E-8CE4-7776B77B4A76}" destId="{77E16FC0-DFBC-4DA7-89FF-E0B6574088C6}" srcOrd="0" destOrd="0" presId="urn:microsoft.com/office/officeart/2005/8/layout/lProcess1"/>
    <dgm:cxn modelId="{7724C3B6-BFD5-404F-BEBA-574E98BA639B}" srcId="{61944E5D-3F52-453D-B3AA-07DC4E862911}" destId="{AFC1B539-BC54-4FB8-A878-EEEDF5001644}" srcOrd="2" destOrd="0" parTransId="{5E03706D-0139-4409-BB19-2F5ABDD83DE9}" sibTransId="{8CF8D3D7-B5DE-42E3-BE4E-B86DC73E17B9}"/>
    <dgm:cxn modelId="{9B600D8C-1A0C-409D-95A1-745F3C10132B}" type="presOf" srcId="{59BE2AC4-FD05-477B-AD6A-2E8C067BE70D}" destId="{85E88725-7453-4B2E-B23A-232277B28A40}" srcOrd="0" destOrd="0" presId="urn:microsoft.com/office/officeart/2005/8/layout/lProcess1"/>
    <dgm:cxn modelId="{AF7F8243-2D2C-4BA1-A38E-FF109E5D9423}" type="presOf" srcId="{1C986699-7FC0-411E-AC34-D0D24A62EA37}" destId="{710E3C1A-CD9D-41D5-902B-6FAFB815B1CE}" srcOrd="0" destOrd="0" presId="urn:microsoft.com/office/officeart/2005/8/layout/lProcess1"/>
    <dgm:cxn modelId="{6C0A2B55-61D7-4E61-BCD6-852FA40C886A}" srcId="{6FFBB25B-E772-4920-9B72-CBAE198D744F}" destId="{51D450C6-BDA9-4065-9721-A22FFC25462B}" srcOrd="2" destOrd="0" parTransId="{70DEACD5-FED8-46A6-A4FF-ACA79C202E1C}" sibTransId="{301E5AB3-4281-4DD4-AD47-A50FB16AC65D}"/>
    <dgm:cxn modelId="{DB5DCE82-B235-4D90-910B-D6A43019411A}" type="presOf" srcId="{EF54A2B3-FBAA-4A5D-B332-0FD653A4CF5E}" destId="{54F9B21A-75C1-43C8-805D-7AA3B26578DA}" srcOrd="0" destOrd="0" presId="urn:microsoft.com/office/officeart/2005/8/layout/lProcess1"/>
    <dgm:cxn modelId="{5BB9846A-24D4-488B-A92F-C903574C37A6}" type="presOf" srcId="{76CB05A1-AEFC-4193-A61B-658DF96DD483}" destId="{09448C95-D329-4E5F-983D-2EEF40CBAC15}" srcOrd="0" destOrd="0" presId="urn:microsoft.com/office/officeart/2005/8/layout/lProcess1"/>
    <dgm:cxn modelId="{7F63F658-A50E-4DE1-9744-F679A5BAF2E1}" type="presOf" srcId="{51D450C6-BDA9-4065-9721-A22FFC25462B}" destId="{1F52ABFC-E82D-4A6E-8FA4-71E653801D1B}" srcOrd="0" destOrd="0" presId="urn:microsoft.com/office/officeart/2005/8/layout/lProcess1"/>
    <dgm:cxn modelId="{BD824E52-76B3-4D15-B01A-8702D3496793}" type="presOf" srcId="{B3D134C3-72C4-4504-BCF3-909951C808AA}" destId="{42E0B54B-0358-413F-B62E-002CB3EB07A9}" srcOrd="0" destOrd="0" presId="urn:microsoft.com/office/officeart/2005/8/layout/lProcess1"/>
    <dgm:cxn modelId="{20AAA58F-25EB-47DE-9592-B720C08AC4B8}" type="presOf" srcId="{6FFBB25B-E772-4920-9B72-CBAE198D744F}" destId="{6B3B84A6-D17C-4CCC-9483-ABC85065FB52}" srcOrd="0" destOrd="0" presId="urn:microsoft.com/office/officeart/2005/8/layout/lProcess1"/>
    <dgm:cxn modelId="{8A552E70-8FF5-4CDF-BB62-E39E6A9D66C7}" type="presOf" srcId="{9BDC6F23-922C-4236-BB03-5EEFA9AC7589}" destId="{13D15284-46FD-4F87-AC34-E3A64C4A65C6}" srcOrd="0" destOrd="0" presId="urn:microsoft.com/office/officeart/2005/8/layout/lProcess1"/>
    <dgm:cxn modelId="{DBFC84B5-9378-4D80-B1AF-C12D7E4652D4}" srcId="{015E646F-4643-43A5-BECC-231DCF3ABD92}" destId="{426BA366-3A46-4808-A83B-3ACF4A2160D0}" srcOrd="4" destOrd="0" parTransId="{4C35800F-206C-45CD-96AC-3995B4F40392}" sibTransId="{90398B06-2C50-4308-8831-08AFAE2E4FB1}"/>
    <dgm:cxn modelId="{8DDD987E-E147-4755-852D-031BAA16C8CC}" srcId="{25487439-7AFD-442A-A60D-33DE8C59427B}" destId="{015E646F-4643-43A5-BECC-231DCF3ABD92}" srcOrd="0" destOrd="0" parTransId="{BA26F5B3-4CCC-44AA-BC23-F6058CA3C17D}" sibTransId="{89EA26CC-C806-4CAF-9373-E8A11CAC027D}"/>
    <dgm:cxn modelId="{823E33C3-806A-44E4-9B78-D390A2821713}" type="presOf" srcId="{7E845B66-4A21-4901-8936-3E287C3AB398}" destId="{7DC4161C-8F08-46DA-98E3-A54CF37C43D6}" srcOrd="0" destOrd="0" presId="urn:microsoft.com/office/officeart/2005/8/layout/lProcess1"/>
    <dgm:cxn modelId="{80FD2E80-CE77-42EA-8E0F-32CDB49D750B}" type="presOf" srcId="{FF804C57-0143-47FF-AB97-2D7ABD739FDC}" destId="{49C4105F-2A67-47D1-AE4C-DD1E0956B991}" srcOrd="0" destOrd="0" presId="urn:microsoft.com/office/officeart/2005/8/layout/lProcess1"/>
    <dgm:cxn modelId="{19E5E956-20E2-48F4-BA93-4679829E7681}" type="presOf" srcId="{F2F4C57F-443A-44EF-868E-2ED307762914}" destId="{42240BC6-5A1D-415C-BF32-5D945EEB742F}" srcOrd="0" destOrd="0" presId="urn:microsoft.com/office/officeart/2005/8/layout/lProcess1"/>
    <dgm:cxn modelId="{C3921601-B2A7-4344-B183-8365B9B287E9}" type="presOf" srcId="{90398B06-2C50-4308-8831-08AFAE2E4FB1}" destId="{17798CDE-C6A3-4F3F-AFF6-BEA5F0966B14}" srcOrd="0" destOrd="0" presId="urn:microsoft.com/office/officeart/2005/8/layout/lProcess1"/>
    <dgm:cxn modelId="{B2DE4792-7A5B-4305-91D2-E7B898F6B121}" type="presOf" srcId="{426BA366-3A46-4808-A83B-3ACF4A2160D0}" destId="{5D3672EE-4419-4335-86CB-59401800091C}" srcOrd="0" destOrd="0" presId="urn:microsoft.com/office/officeart/2005/8/layout/lProcess1"/>
    <dgm:cxn modelId="{64945EE8-3085-4A6B-BA24-62FF14E570F5}" type="presOf" srcId="{2B5B703F-609B-4272-9AEE-742770018777}" destId="{FFFE28C0-1340-4433-8284-E63FA264C6FF}" srcOrd="0" destOrd="0" presId="urn:microsoft.com/office/officeart/2005/8/layout/lProcess1"/>
    <dgm:cxn modelId="{26A1F20D-139B-46BB-8399-2A2ED84E1015}" srcId="{25487439-7AFD-442A-A60D-33DE8C59427B}" destId="{A3409508-CA62-467A-B337-EC0A73A4C05F}" srcOrd="2" destOrd="0" parTransId="{98DAFFAE-E85D-4211-8A2B-9490A43DC692}" sibTransId="{763B0DC4-063D-4DA4-A05F-29C10841CEB0}"/>
    <dgm:cxn modelId="{D2E7B763-2D0D-4340-96AD-6958A1D759DC}" type="presOf" srcId="{102F4D2E-8D5C-4030-A90E-8278EB0C5457}" destId="{4E43D3DD-679B-4FAF-8C5C-9C3E239FA0CF}" srcOrd="0" destOrd="0" presId="urn:microsoft.com/office/officeart/2005/8/layout/lProcess1"/>
    <dgm:cxn modelId="{22D5BFA0-1114-4571-B81D-856FB17B9D26}" srcId="{59BE2AC4-FD05-477B-AD6A-2E8C067BE70D}" destId="{3C387E67-BEFE-454B-AF04-8FA8EA8EE7EA}" srcOrd="0" destOrd="0" parTransId="{F2F4C57F-443A-44EF-868E-2ED307762914}" sibTransId="{76CB05A1-AEFC-4193-A61B-658DF96DD483}"/>
    <dgm:cxn modelId="{1190EA2E-F27A-47E9-BDD7-4EC4FC338A2C}" type="presOf" srcId="{A3409508-CA62-467A-B337-EC0A73A4C05F}" destId="{F5FB64D4-D150-45D0-AE98-66CAF9387E49}" srcOrd="0" destOrd="0" presId="urn:microsoft.com/office/officeart/2005/8/layout/lProcess1"/>
    <dgm:cxn modelId="{8AF63631-A290-4E78-B42D-1996F43040AA}" srcId="{61944E5D-3F52-453D-B3AA-07DC4E862911}" destId="{7E845B66-4A21-4901-8936-3E287C3AB398}" srcOrd="1" destOrd="0" parTransId="{C8FFF872-2775-48A9-9626-A163F9F548C8}" sibTransId="{1C986699-7FC0-411E-AC34-D0D24A62EA37}"/>
    <dgm:cxn modelId="{42E7BA1C-A583-44BD-AEC1-BF3CA7A3CB4C}" srcId="{015E646F-4643-43A5-BECC-231DCF3ABD92}" destId="{E66CFB39-96F5-45EF-83B3-A448FCA0DEC4}" srcOrd="5" destOrd="0" parTransId="{45E1CC3E-3A23-4A77-995C-6F81292282B8}" sibTransId="{AF1E0D40-26AE-45CB-997F-89D9CB10E17F}"/>
    <dgm:cxn modelId="{81938C5F-0C05-4661-9D1B-2AB99C1FC80E}" type="presOf" srcId="{AFC1B539-BC54-4FB8-A878-EEEDF5001644}" destId="{49A614B6-48D3-4500-8EA3-7A6258ADD240}" srcOrd="0" destOrd="0" presId="urn:microsoft.com/office/officeart/2005/8/layout/lProcess1"/>
    <dgm:cxn modelId="{2720BF12-64F8-482E-9DBF-ECEEFA7A30F7}" type="presOf" srcId="{9349F39B-1F6D-4FA3-A32E-7EEEBC541FFB}" destId="{AE7F8F2B-20AD-4A8D-8D32-99ABEC9AD7AF}" srcOrd="0" destOrd="0" presId="urn:microsoft.com/office/officeart/2005/8/layout/lProcess1"/>
    <dgm:cxn modelId="{7C549259-F888-4A1D-9A77-D1B8F6B2C9EF}" type="presOf" srcId="{015E646F-4643-43A5-BECC-231DCF3ABD92}" destId="{D32E0A87-595E-47B6-B9D1-79245282B839}" srcOrd="0" destOrd="0" presId="urn:microsoft.com/office/officeart/2005/8/layout/lProcess1"/>
    <dgm:cxn modelId="{27A1842C-051C-42B0-82A8-C0273545880E}" srcId="{25487439-7AFD-442A-A60D-33DE8C59427B}" destId="{61944E5D-3F52-453D-B3AA-07DC4E862911}" srcOrd="3" destOrd="0" parTransId="{3C00FBC3-0271-49F1-93B6-3504C8B00BD9}" sibTransId="{4257C712-1279-4987-88EC-7B2CF83C3B50}"/>
    <dgm:cxn modelId="{8060453C-B9B2-4215-87FF-9F51165A389F}" srcId="{A3409508-CA62-467A-B337-EC0A73A4C05F}" destId="{2B5B703F-609B-4272-9AEE-742770018777}" srcOrd="0" destOrd="0" parTransId="{949365A7-3089-44C0-ADEF-A0223A56B59E}" sibTransId="{9349F39B-1F6D-4FA3-A32E-7EEEBC541FFB}"/>
    <dgm:cxn modelId="{45DF339E-4FE0-49F3-8DF2-F131ADBB5656}" srcId="{59BE2AC4-FD05-477B-AD6A-2E8C067BE70D}" destId="{B3D134C3-72C4-4504-BCF3-909951C808AA}" srcOrd="2" destOrd="0" parTransId="{392C8399-C349-47FD-9AB3-436EFAC1B353}" sibTransId="{A13597A9-D5C4-4BC0-BF4C-66E5F1C3112B}"/>
    <dgm:cxn modelId="{A670DC98-7C49-4E25-B3E4-67209EE4F711}" srcId="{6FFBB25B-E772-4920-9B72-CBAE198D744F}" destId="{EF54A2B3-FBAA-4A5D-B332-0FD653A4CF5E}" srcOrd="0" destOrd="0" parTransId="{EB88FE56-43A3-4D5F-A986-2CA1CD99E64D}" sibTransId="{185969D3-357E-4848-80C3-1D1F7FACB7E8}"/>
    <dgm:cxn modelId="{44A7F5D4-CF45-4EBE-9F91-7B009DC07D91}" type="presOf" srcId="{61944E5D-3F52-453D-B3AA-07DC4E862911}" destId="{5CBFF9E8-892F-4CC0-9236-5ED6433FCE9C}" srcOrd="0" destOrd="0" presId="urn:microsoft.com/office/officeart/2005/8/layout/lProcess1"/>
    <dgm:cxn modelId="{7C67D774-5ABC-4914-8ED0-E87CB0E256B1}" srcId="{A3409508-CA62-467A-B337-EC0A73A4C05F}" destId="{9BDC6F23-922C-4236-BB03-5EEFA9AC7589}" srcOrd="2" destOrd="0" parTransId="{7BD2176E-CE88-4418-9ACF-05C2C15D5F80}" sibTransId="{09C44479-BC89-41A3-BF0C-8BC056F556F8}"/>
    <dgm:cxn modelId="{897B6E16-F280-482F-901E-E10A9AE860F6}" type="presOf" srcId="{B95B9D8D-4B03-4AB1-AFF3-30BB12A41D70}" destId="{01384797-8EA5-448E-80CC-2857FEF88B63}" srcOrd="0" destOrd="0" presId="urn:microsoft.com/office/officeart/2005/8/layout/lProcess1"/>
    <dgm:cxn modelId="{F2638565-40B9-4174-B824-CBA3CB24D00C}" type="presOf" srcId="{84B9F6AA-3BC6-4E9F-9D09-A033BA5378C1}" destId="{199AC144-1EAC-4049-A1AB-168758D87CD9}" srcOrd="0" destOrd="0" presId="urn:microsoft.com/office/officeart/2005/8/layout/lProcess1"/>
    <dgm:cxn modelId="{0F28A387-9A6F-4D2C-B4AE-BA05050B3A51}" type="presOf" srcId="{8522C707-C9A0-4971-848D-2BD7E9CE4F6C}" destId="{2B89AD0F-DF00-4CA0-AA8F-1BD88F864DCE}" srcOrd="0" destOrd="0" presId="urn:microsoft.com/office/officeart/2005/8/layout/lProcess1"/>
    <dgm:cxn modelId="{22684C04-16C2-45E9-B875-CF9392C002E5}" type="presOf" srcId="{51C828D2-5F12-4DF6-BB78-EAA0D74190A7}" destId="{E20906B4-AC02-41E5-B8AC-8B1C481F5BD5}" srcOrd="0" destOrd="0" presId="urn:microsoft.com/office/officeart/2005/8/layout/lProcess1"/>
    <dgm:cxn modelId="{9D74243C-8DFE-4F19-A273-1F70852DD4E8}" type="presOf" srcId="{A86EF732-4539-4EA4-829F-3795D3BFCA82}" destId="{12954585-DEE3-476F-85C5-D56F78868A58}" srcOrd="0" destOrd="0" presId="urn:microsoft.com/office/officeart/2005/8/layout/lProcess1"/>
    <dgm:cxn modelId="{7B83D01E-3707-4AC4-BDAC-301B6A6FE94C}" srcId="{61944E5D-3F52-453D-B3AA-07DC4E862911}" destId="{C3294FD0-370E-4957-9F33-CD24D6D7BC38}" srcOrd="0" destOrd="0" parTransId="{102F4D2E-8D5C-4030-A90E-8278EB0C5457}" sibTransId="{F23A4355-AACD-4A8F-8436-BC74F2704FD9}"/>
    <dgm:cxn modelId="{97DA12C8-C0D8-43C3-A2B7-0E578EF64822}" srcId="{015E646F-4643-43A5-BECC-231DCF3ABD92}" destId="{DF723566-256A-4091-8F29-3F6BAEFD4328}" srcOrd="3" destOrd="0" parTransId="{9DE0428D-DD4C-4FA9-A0D3-8F4D7B80789A}" sibTransId="{1329C1D1-48F2-45BE-A679-97885D421E9A}"/>
    <dgm:cxn modelId="{52FDBF9B-F661-49EC-B413-F0359F49FBEC}" type="presOf" srcId="{949365A7-3089-44C0-ADEF-A0223A56B59E}" destId="{F6B96AFC-0287-4115-86F0-1632271B65D3}" srcOrd="0" destOrd="0" presId="urn:microsoft.com/office/officeart/2005/8/layout/lProcess1"/>
    <dgm:cxn modelId="{AA32BF2E-0EA2-4CB0-9250-68A45E37D72F}" type="presOf" srcId="{DF723566-256A-4091-8F29-3F6BAEFD4328}" destId="{67109CBF-E87E-46C6-91DA-67DBB5CD4B22}" srcOrd="0" destOrd="0" presId="urn:microsoft.com/office/officeart/2005/8/layout/lProcess1"/>
    <dgm:cxn modelId="{DC21615C-DBD7-4E1C-8CBF-194F9ED65DF4}" srcId="{A3409508-CA62-467A-B337-EC0A73A4C05F}" destId="{3CD641DE-76C3-464A-A1C3-AFF44D7B3A72}" srcOrd="1" destOrd="0" parTransId="{E431D2B5-72D7-472C-BADF-89EA4566B93B}" sibTransId="{84B9F6AA-3BC6-4E9F-9D09-A033BA5378C1}"/>
    <dgm:cxn modelId="{8473C237-D0D6-4C80-B1AB-BA14AA51DFA2}" srcId="{015E646F-4643-43A5-BECC-231DCF3ABD92}" destId="{008E1373-2E61-473E-A76E-11D886607478}" srcOrd="2" destOrd="0" parTransId="{BEE61B10-8043-44DC-BFD4-3FAD241A588D}" sibTransId="{46829602-2F14-4812-B71E-BC97540CCF1A}"/>
    <dgm:cxn modelId="{9F9FED32-C2F3-4F0B-A14B-5D86A0BC00AD}" srcId="{015E646F-4643-43A5-BECC-231DCF3ABD92}" destId="{9EB3015B-50A1-47AD-81E9-CC06ACF36413}" srcOrd="1" destOrd="0" parTransId="{93C516C0-24FC-4F87-8EBD-F93550581BEA}" sibTransId="{48F3D6DD-A7BF-4E38-BBD4-5BF91C58EBF7}"/>
    <dgm:cxn modelId="{97C01EDA-A132-48D7-9774-EEED5C6B0C6E}" srcId="{25487439-7AFD-442A-A60D-33DE8C59427B}" destId="{6FFBB25B-E772-4920-9B72-CBAE198D744F}" srcOrd="4" destOrd="0" parTransId="{BD372EF9-D00D-46D0-A33D-B7EFD5F2A05A}" sibTransId="{831C1D12-D22C-4BDA-9590-4D7C56ADE6A4}"/>
    <dgm:cxn modelId="{A726C9C0-BD3A-4577-8956-6F435E1A2699}" type="presOf" srcId="{185969D3-357E-4848-80C3-1D1F7FACB7E8}" destId="{CBCF94BF-CF9A-4A7B-A1E3-17F53601B8A7}" srcOrd="0" destOrd="0" presId="urn:microsoft.com/office/officeart/2005/8/layout/lProcess1"/>
    <dgm:cxn modelId="{7F2F6745-CB23-44B4-95FE-4991D4867C6A}" type="presOf" srcId="{055D24D0-B55B-41FA-BB7C-6C100E1E7F25}" destId="{AD50CFD4-AAEA-4BE3-949B-8BBC1B0A950B}" srcOrd="0" destOrd="0" presId="urn:microsoft.com/office/officeart/2005/8/layout/lProcess1"/>
    <dgm:cxn modelId="{36B89476-BD05-45B2-987B-D26D4F0AAA05}" srcId="{59BE2AC4-FD05-477B-AD6A-2E8C067BE70D}" destId="{A86EF732-4539-4EA4-829F-3795D3BFCA82}" srcOrd="1" destOrd="0" parTransId="{B1485351-61B5-45F2-8245-6E8AEE04FA1E}" sibTransId="{51C828D2-5F12-4DF6-BB78-EAA0D74190A7}"/>
    <dgm:cxn modelId="{402937D2-3D3C-4EC5-BB6E-F65F5E65103C}" type="presOf" srcId="{F23A4355-AACD-4A8F-8436-BC74F2704FD9}" destId="{DDE258E4-86CC-43BD-9EEB-C48C4A2C2157}" srcOrd="0" destOrd="0" presId="urn:microsoft.com/office/officeart/2005/8/layout/lProcess1"/>
    <dgm:cxn modelId="{85A734C5-538B-4A63-83F1-2C8CD0B4ED19}" type="presOf" srcId="{E66CFB39-96F5-45EF-83B3-A448FCA0DEC4}" destId="{E5D80620-37BF-4211-99B3-3B65A21828C3}" srcOrd="0" destOrd="0" presId="urn:microsoft.com/office/officeart/2005/8/layout/lProcess1"/>
    <dgm:cxn modelId="{207AAFD4-88FF-417C-ABA7-EC8F93683135}" srcId="{015E646F-4643-43A5-BECC-231DCF3ABD92}" destId="{B95B9D8D-4B03-4AB1-AFF3-30BB12A41D70}" srcOrd="0" destOrd="0" parTransId="{8522C707-C9A0-4971-848D-2BD7E9CE4F6C}" sibTransId="{FF804C57-0143-47FF-AB97-2D7ABD739FDC}"/>
    <dgm:cxn modelId="{BA4C145A-0E81-462D-B554-5AB564AA36DB}" type="presOf" srcId="{C3294FD0-370E-4957-9F33-CD24D6D7BC38}" destId="{68921C95-1B42-4ECC-94D2-78FC5DCB5710}" srcOrd="0" destOrd="0" presId="urn:microsoft.com/office/officeart/2005/8/layout/lProcess1"/>
    <dgm:cxn modelId="{8335DB79-D68F-4461-9EA2-9EE2C111A286}" type="presOf" srcId="{3C387E67-BEFE-454B-AF04-8FA8EA8EE7EA}" destId="{C11D7EC1-AE67-4B47-AA7C-D6A5A816FACD}" srcOrd="0" destOrd="0" presId="urn:microsoft.com/office/officeart/2005/8/layout/lProcess1"/>
    <dgm:cxn modelId="{4881FD08-39CE-4DC0-A3DD-4643C50A3251}" type="presOf" srcId="{3CD641DE-76C3-464A-A1C3-AFF44D7B3A72}" destId="{68FC5260-1807-4970-B90E-88FA847CCD01}" srcOrd="0" destOrd="0" presId="urn:microsoft.com/office/officeart/2005/8/layout/lProcess1"/>
    <dgm:cxn modelId="{5BB3274A-A892-430B-A03F-FBE43659DE59}" type="presOf" srcId="{EB88FE56-43A3-4D5F-A986-2CA1CD99E64D}" destId="{B9FB420D-4580-4588-84AC-29CF21112BE2}" srcOrd="0" destOrd="0" presId="urn:microsoft.com/office/officeart/2005/8/layout/lProcess1"/>
    <dgm:cxn modelId="{D17CB5C9-83BF-4284-9903-2ABF2FDC6DA9}" type="presOf" srcId="{9EB3015B-50A1-47AD-81E9-CC06ACF36413}" destId="{388DAD09-D291-4CE9-AF85-9C6D41689771}" srcOrd="0" destOrd="0" presId="urn:microsoft.com/office/officeart/2005/8/layout/lProcess1"/>
    <dgm:cxn modelId="{878222FB-3F4D-44D6-9BF6-73BEBF1E84AF}" type="presOf" srcId="{48F3D6DD-A7BF-4E38-BBD4-5BF91C58EBF7}" destId="{E355EC9C-4052-41F0-8132-C38A1C5FE691}" srcOrd="0" destOrd="0" presId="urn:microsoft.com/office/officeart/2005/8/layout/lProcess1"/>
    <dgm:cxn modelId="{C3F4C5F8-0607-432F-8D6A-F11522DB956B}" type="presOf" srcId="{008E1373-2E61-473E-A76E-11D886607478}" destId="{F2B9FCE7-8965-4263-8EF4-83693D450AB0}" srcOrd="0" destOrd="0" presId="urn:microsoft.com/office/officeart/2005/8/layout/lProcess1"/>
    <dgm:cxn modelId="{1FF19161-9F14-4FE4-B089-4AF04551ED6D}" type="presOf" srcId="{46829602-2F14-4812-B71E-BC97540CCF1A}" destId="{338D90E3-0FFC-419B-B9F8-006156F1345B}" srcOrd="0" destOrd="0" presId="urn:microsoft.com/office/officeart/2005/8/layout/lProcess1"/>
    <dgm:cxn modelId="{4C7DF70D-AF5F-41F4-8358-51A82CDCEBC8}" srcId="{25487439-7AFD-442A-A60D-33DE8C59427B}" destId="{59BE2AC4-FD05-477B-AD6A-2E8C067BE70D}" srcOrd="1" destOrd="0" parTransId="{6B32DF75-1ED1-468A-BF94-0F8588600975}" sibTransId="{4903F2A8-D40D-4140-960F-69DD30C19B2F}"/>
    <dgm:cxn modelId="{E64E4E55-5C3D-4D93-A3BF-F10899C26F13}" type="presParOf" srcId="{B5F51078-F9C3-4BCC-8F28-3579FB3648A3}" destId="{68FDE087-E10C-4E9A-BC50-7FAE4DCAC1B5}" srcOrd="0" destOrd="0" presId="urn:microsoft.com/office/officeart/2005/8/layout/lProcess1"/>
    <dgm:cxn modelId="{82EE09E9-5E60-4268-947E-233290E7E185}" type="presParOf" srcId="{68FDE087-E10C-4E9A-BC50-7FAE4DCAC1B5}" destId="{D32E0A87-595E-47B6-B9D1-79245282B839}" srcOrd="0" destOrd="0" presId="urn:microsoft.com/office/officeart/2005/8/layout/lProcess1"/>
    <dgm:cxn modelId="{05BC2607-1B55-4FEB-B2D6-73A3040CACB2}" type="presParOf" srcId="{68FDE087-E10C-4E9A-BC50-7FAE4DCAC1B5}" destId="{2B89AD0F-DF00-4CA0-AA8F-1BD88F864DCE}" srcOrd="1" destOrd="0" presId="urn:microsoft.com/office/officeart/2005/8/layout/lProcess1"/>
    <dgm:cxn modelId="{AD4D54FC-0D32-466D-B0F1-409C349ECC8E}" type="presParOf" srcId="{68FDE087-E10C-4E9A-BC50-7FAE4DCAC1B5}" destId="{01384797-8EA5-448E-80CC-2857FEF88B63}" srcOrd="2" destOrd="0" presId="urn:microsoft.com/office/officeart/2005/8/layout/lProcess1"/>
    <dgm:cxn modelId="{EBD67216-DAFA-457A-904A-F4CF1A7DB8FE}" type="presParOf" srcId="{68FDE087-E10C-4E9A-BC50-7FAE4DCAC1B5}" destId="{49C4105F-2A67-47D1-AE4C-DD1E0956B991}" srcOrd="3" destOrd="0" presId="urn:microsoft.com/office/officeart/2005/8/layout/lProcess1"/>
    <dgm:cxn modelId="{0738524B-B712-4FFD-9C6B-9E8A4848D704}" type="presParOf" srcId="{68FDE087-E10C-4E9A-BC50-7FAE4DCAC1B5}" destId="{388DAD09-D291-4CE9-AF85-9C6D41689771}" srcOrd="4" destOrd="0" presId="urn:microsoft.com/office/officeart/2005/8/layout/lProcess1"/>
    <dgm:cxn modelId="{F160AE47-B124-4B68-8996-2F8BEB6EE61D}" type="presParOf" srcId="{68FDE087-E10C-4E9A-BC50-7FAE4DCAC1B5}" destId="{E355EC9C-4052-41F0-8132-C38A1C5FE691}" srcOrd="5" destOrd="0" presId="urn:microsoft.com/office/officeart/2005/8/layout/lProcess1"/>
    <dgm:cxn modelId="{0422E7BC-775E-4DB8-B859-5928E637CDBF}" type="presParOf" srcId="{68FDE087-E10C-4E9A-BC50-7FAE4DCAC1B5}" destId="{F2B9FCE7-8965-4263-8EF4-83693D450AB0}" srcOrd="6" destOrd="0" presId="urn:microsoft.com/office/officeart/2005/8/layout/lProcess1"/>
    <dgm:cxn modelId="{9FF89CEE-52EA-4BB0-8445-1A548BC95D56}" type="presParOf" srcId="{68FDE087-E10C-4E9A-BC50-7FAE4DCAC1B5}" destId="{338D90E3-0FFC-419B-B9F8-006156F1345B}" srcOrd="7" destOrd="0" presId="urn:microsoft.com/office/officeart/2005/8/layout/lProcess1"/>
    <dgm:cxn modelId="{658A56DF-6A1C-44BC-8592-902D533A1AB2}" type="presParOf" srcId="{68FDE087-E10C-4E9A-BC50-7FAE4DCAC1B5}" destId="{67109CBF-E87E-46C6-91DA-67DBB5CD4B22}" srcOrd="8" destOrd="0" presId="urn:microsoft.com/office/officeart/2005/8/layout/lProcess1"/>
    <dgm:cxn modelId="{9E7EF986-27A4-4B30-9675-B57E9B6BC1AE}" type="presParOf" srcId="{68FDE087-E10C-4E9A-BC50-7FAE4DCAC1B5}" destId="{54244A0A-C275-4988-86B2-7A3DAA4E83B0}" srcOrd="9" destOrd="0" presId="urn:microsoft.com/office/officeart/2005/8/layout/lProcess1"/>
    <dgm:cxn modelId="{5615816A-5FAF-4849-9022-E4FBC7994D45}" type="presParOf" srcId="{68FDE087-E10C-4E9A-BC50-7FAE4DCAC1B5}" destId="{5D3672EE-4419-4335-86CB-59401800091C}" srcOrd="10" destOrd="0" presId="urn:microsoft.com/office/officeart/2005/8/layout/lProcess1"/>
    <dgm:cxn modelId="{194929A6-04F7-4E79-A1F9-43B71F717A9A}" type="presParOf" srcId="{68FDE087-E10C-4E9A-BC50-7FAE4DCAC1B5}" destId="{17798CDE-C6A3-4F3F-AFF6-BEA5F0966B14}" srcOrd="11" destOrd="0" presId="urn:microsoft.com/office/officeart/2005/8/layout/lProcess1"/>
    <dgm:cxn modelId="{B297CBC2-E2AE-40FA-88BF-8B444CD2EC7B}" type="presParOf" srcId="{68FDE087-E10C-4E9A-BC50-7FAE4DCAC1B5}" destId="{E5D80620-37BF-4211-99B3-3B65A21828C3}" srcOrd="12" destOrd="0" presId="urn:microsoft.com/office/officeart/2005/8/layout/lProcess1"/>
    <dgm:cxn modelId="{D69A514E-E364-45D1-933C-4A3DBCE58AFA}" type="presParOf" srcId="{B5F51078-F9C3-4BCC-8F28-3579FB3648A3}" destId="{ACEA738E-55EB-46F8-A43D-CF5BBCEB21EC}" srcOrd="1" destOrd="0" presId="urn:microsoft.com/office/officeart/2005/8/layout/lProcess1"/>
    <dgm:cxn modelId="{0293F8DC-7FF2-494B-930D-B8F6028542E8}" type="presParOf" srcId="{B5F51078-F9C3-4BCC-8F28-3579FB3648A3}" destId="{5E195F99-A083-47B6-826F-49F4A857F041}" srcOrd="2" destOrd="0" presId="urn:microsoft.com/office/officeart/2005/8/layout/lProcess1"/>
    <dgm:cxn modelId="{AE497C30-EC25-4A15-8DC9-4234D605922A}" type="presParOf" srcId="{5E195F99-A083-47B6-826F-49F4A857F041}" destId="{85E88725-7453-4B2E-B23A-232277B28A40}" srcOrd="0" destOrd="0" presId="urn:microsoft.com/office/officeart/2005/8/layout/lProcess1"/>
    <dgm:cxn modelId="{1CC67353-E903-4F25-B370-9545194ABDBB}" type="presParOf" srcId="{5E195F99-A083-47B6-826F-49F4A857F041}" destId="{42240BC6-5A1D-415C-BF32-5D945EEB742F}" srcOrd="1" destOrd="0" presId="urn:microsoft.com/office/officeart/2005/8/layout/lProcess1"/>
    <dgm:cxn modelId="{F4F5C306-7A27-4661-AE25-4054D689680F}" type="presParOf" srcId="{5E195F99-A083-47B6-826F-49F4A857F041}" destId="{C11D7EC1-AE67-4B47-AA7C-D6A5A816FACD}" srcOrd="2" destOrd="0" presId="urn:microsoft.com/office/officeart/2005/8/layout/lProcess1"/>
    <dgm:cxn modelId="{17EE7B44-A322-473B-8F21-A8006B4D8CA1}" type="presParOf" srcId="{5E195F99-A083-47B6-826F-49F4A857F041}" destId="{09448C95-D329-4E5F-983D-2EEF40CBAC15}" srcOrd="3" destOrd="0" presId="urn:microsoft.com/office/officeart/2005/8/layout/lProcess1"/>
    <dgm:cxn modelId="{2C2DF788-2F06-4DEC-8345-1763AAA6EFB6}" type="presParOf" srcId="{5E195F99-A083-47B6-826F-49F4A857F041}" destId="{12954585-DEE3-476F-85C5-D56F78868A58}" srcOrd="4" destOrd="0" presId="urn:microsoft.com/office/officeart/2005/8/layout/lProcess1"/>
    <dgm:cxn modelId="{331022E3-B8A3-4D8D-940C-EE53389D3AA8}" type="presParOf" srcId="{5E195F99-A083-47B6-826F-49F4A857F041}" destId="{E20906B4-AC02-41E5-B8AC-8B1C481F5BD5}" srcOrd="5" destOrd="0" presId="urn:microsoft.com/office/officeart/2005/8/layout/lProcess1"/>
    <dgm:cxn modelId="{86959CFF-37EA-42F6-93F4-14DA41D61A7F}" type="presParOf" srcId="{5E195F99-A083-47B6-826F-49F4A857F041}" destId="{42E0B54B-0358-413F-B62E-002CB3EB07A9}" srcOrd="6" destOrd="0" presId="urn:microsoft.com/office/officeart/2005/8/layout/lProcess1"/>
    <dgm:cxn modelId="{F267D3B4-9298-4C22-B66A-45FAC2D2A6E5}" type="presParOf" srcId="{B5F51078-F9C3-4BCC-8F28-3579FB3648A3}" destId="{D1ED7545-1616-4DBB-8AFC-94C77A7D2028}" srcOrd="3" destOrd="0" presId="urn:microsoft.com/office/officeart/2005/8/layout/lProcess1"/>
    <dgm:cxn modelId="{09862A39-9922-461D-9E7E-86082C2041C8}" type="presParOf" srcId="{B5F51078-F9C3-4BCC-8F28-3579FB3648A3}" destId="{2800171C-A18C-4F44-8722-486A9C8B9581}" srcOrd="4" destOrd="0" presId="urn:microsoft.com/office/officeart/2005/8/layout/lProcess1"/>
    <dgm:cxn modelId="{D8F522EB-9932-4424-8DAA-3DC1B9DF9962}" type="presParOf" srcId="{2800171C-A18C-4F44-8722-486A9C8B9581}" destId="{F5FB64D4-D150-45D0-AE98-66CAF9387E49}" srcOrd="0" destOrd="0" presId="urn:microsoft.com/office/officeart/2005/8/layout/lProcess1"/>
    <dgm:cxn modelId="{B10DA4D0-7F00-49E5-BE44-0196D61C67F6}" type="presParOf" srcId="{2800171C-A18C-4F44-8722-486A9C8B9581}" destId="{F6B96AFC-0287-4115-86F0-1632271B65D3}" srcOrd="1" destOrd="0" presId="urn:microsoft.com/office/officeart/2005/8/layout/lProcess1"/>
    <dgm:cxn modelId="{F91A641D-9254-4347-B828-404FA66FDC05}" type="presParOf" srcId="{2800171C-A18C-4F44-8722-486A9C8B9581}" destId="{FFFE28C0-1340-4433-8284-E63FA264C6FF}" srcOrd="2" destOrd="0" presId="urn:microsoft.com/office/officeart/2005/8/layout/lProcess1"/>
    <dgm:cxn modelId="{0CAF76BB-4826-4569-96CD-C87AE319CC27}" type="presParOf" srcId="{2800171C-A18C-4F44-8722-486A9C8B9581}" destId="{AE7F8F2B-20AD-4A8D-8D32-99ABEC9AD7AF}" srcOrd="3" destOrd="0" presId="urn:microsoft.com/office/officeart/2005/8/layout/lProcess1"/>
    <dgm:cxn modelId="{79203F55-6E6F-4BB0-B3EA-432E69C05C63}" type="presParOf" srcId="{2800171C-A18C-4F44-8722-486A9C8B9581}" destId="{68FC5260-1807-4970-B90E-88FA847CCD01}" srcOrd="4" destOrd="0" presId="urn:microsoft.com/office/officeart/2005/8/layout/lProcess1"/>
    <dgm:cxn modelId="{77C9A1BC-BE36-418E-938B-B20B4AD1BB07}" type="presParOf" srcId="{2800171C-A18C-4F44-8722-486A9C8B9581}" destId="{199AC144-1EAC-4049-A1AB-168758D87CD9}" srcOrd="5" destOrd="0" presId="urn:microsoft.com/office/officeart/2005/8/layout/lProcess1"/>
    <dgm:cxn modelId="{19060BE7-E533-40C0-B812-A8FD7EF4B9FE}" type="presParOf" srcId="{2800171C-A18C-4F44-8722-486A9C8B9581}" destId="{13D15284-46FD-4F87-AC34-E3A64C4A65C6}" srcOrd="6" destOrd="0" presId="urn:microsoft.com/office/officeart/2005/8/layout/lProcess1"/>
    <dgm:cxn modelId="{D490A27C-89E8-4BD4-B5F1-A3BE0987991E}" type="presParOf" srcId="{B5F51078-F9C3-4BCC-8F28-3579FB3648A3}" destId="{7FBA4979-5F37-40DE-875A-0AFCB1F0D0C5}" srcOrd="5" destOrd="0" presId="urn:microsoft.com/office/officeart/2005/8/layout/lProcess1"/>
    <dgm:cxn modelId="{87F7B53D-AB0E-46EF-8CD2-93121518D70F}" type="presParOf" srcId="{B5F51078-F9C3-4BCC-8F28-3579FB3648A3}" destId="{04C29834-1FFF-4041-A10D-30E8F2D7A101}" srcOrd="6" destOrd="0" presId="urn:microsoft.com/office/officeart/2005/8/layout/lProcess1"/>
    <dgm:cxn modelId="{0BFFB9D0-F1D0-4107-A368-8D7E54DCE42C}" type="presParOf" srcId="{04C29834-1FFF-4041-A10D-30E8F2D7A101}" destId="{5CBFF9E8-892F-4CC0-9236-5ED6433FCE9C}" srcOrd="0" destOrd="0" presId="urn:microsoft.com/office/officeart/2005/8/layout/lProcess1"/>
    <dgm:cxn modelId="{F0F07B62-9B07-4FF5-BCA2-FE980DC16E6D}" type="presParOf" srcId="{04C29834-1FFF-4041-A10D-30E8F2D7A101}" destId="{4E43D3DD-679B-4FAF-8C5C-9C3E239FA0CF}" srcOrd="1" destOrd="0" presId="urn:microsoft.com/office/officeart/2005/8/layout/lProcess1"/>
    <dgm:cxn modelId="{AF9844A0-58D0-4C02-9949-9DE0E5A935CB}" type="presParOf" srcId="{04C29834-1FFF-4041-A10D-30E8F2D7A101}" destId="{68921C95-1B42-4ECC-94D2-78FC5DCB5710}" srcOrd="2" destOrd="0" presId="urn:microsoft.com/office/officeart/2005/8/layout/lProcess1"/>
    <dgm:cxn modelId="{ADDF382E-DF2F-43FA-9538-31EA5762F915}" type="presParOf" srcId="{04C29834-1FFF-4041-A10D-30E8F2D7A101}" destId="{DDE258E4-86CC-43BD-9EEB-C48C4A2C2157}" srcOrd="3" destOrd="0" presId="urn:microsoft.com/office/officeart/2005/8/layout/lProcess1"/>
    <dgm:cxn modelId="{5CF2AF1F-D203-481A-917C-748F28C4C79C}" type="presParOf" srcId="{04C29834-1FFF-4041-A10D-30E8F2D7A101}" destId="{7DC4161C-8F08-46DA-98E3-A54CF37C43D6}" srcOrd="4" destOrd="0" presId="urn:microsoft.com/office/officeart/2005/8/layout/lProcess1"/>
    <dgm:cxn modelId="{F8E164E1-9A53-48C6-A6E7-E4ADF101C6B8}" type="presParOf" srcId="{04C29834-1FFF-4041-A10D-30E8F2D7A101}" destId="{710E3C1A-CD9D-41D5-902B-6FAFB815B1CE}" srcOrd="5" destOrd="0" presId="urn:microsoft.com/office/officeart/2005/8/layout/lProcess1"/>
    <dgm:cxn modelId="{14186C60-D201-48C7-A41A-444E2FFA53DB}" type="presParOf" srcId="{04C29834-1FFF-4041-A10D-30E8F2D7A101}" destId="{49A614B6-48D3-4500-8EA3-7A6258ADD240}" srcOrd="6" destOrd="0" presId="urn:microsoft.com/office/officeart/2005/8/layout/lProcess1"/>
    <dgm:cxn modelId="{A90068F2-77BE-44BF-95D7-9A8F21DF44EF}" type="presParOf" srcId="{B5F51078-F9C3-4BCC-8F28-3579FB3648A3}" destId="{7A3AE5AE-63A1-477D-AABA-B82520AF1866}" srcOrd="7" destOrd="0" presId="urn:microsoft.com/office/officeart/2005/8/layout/lProcess1"/>
    <dgm:cxn modelId="{3C94010F-725E-48DF-B303-804D91AB1060}" type="presParOf" srcId="{B5F51078-F9C3-4BCC-8F28-3579FB3648A3}" destId="{22F83E4F-F110-4077-A6DF-6A1F31C51790}" srcOrd="8" destOrd="0" presId="urn:microsoft.com/office/officeart/2005/8/layout/lProcess1"/>
    <dgm:cxn modelId="{3785A4B9-EEE9-445E-A156-06E91ED79EA1}" type="presParOf" srcId="{22F83E4F-F110-4077-A6DF-6A1F31C51790}" destId="{6B3B84A6-D17C-4CCC-9483-ABC85065FB52}" srcOrd="0" destOrd="0" presId="urn:microsoft.com/office/officeart/2005/8/layout/lProcess1"/>
    <dgm:cxn modelId="{69441162-8B1F-4930-8764-721DD717ABDF}" type="presParOf" srcId="{22F83E4F-F110-4077-A6DF-6A1F31C51790}" destId="{B9FB420D-4580-4588-84AC-29CF21112BE2}" srcOrd="1" destOrd="0" presId="urn:microsoft.com/office/officeart/2005/8/layout/lProcess1"/>
    <dgm:cxn modelId="{DAD931FB-F5AC-4B00-85CD-85A29B6F68AB}" type="presParOf" srcId="{22F83E4F-F110-4077-A6DF-6A1F31C51790}" destId="{54F9B21A-75C1-43C8-805D-7AA3B26578DA}" srcOrd="2" destOrd="0" presId="urn:microsoft.com/office/officeart/2005/8/layout/lProcess1"/>
    <dgm:cxn modelId="{711B4B4D-F1E8-416D-BFED-7B13D0130C7C}" type="presParOf" srcId="{22F83E4F-F110-4077-A6DF-6A1F31C51790}" destId="{CBCF94BF-CF9A-4A7B-A1E3-17F53601B8A7}" srcOrd="3" destOrd="0" presId="urn:microsoft.com/office/officeart/2005/8/layout/lProcess1"/>
    <dgm:cxn modelId="{2A267252-9067-4B76-9A15-237E6134CADD}" type="presParOf" srcId="{22F83E4F-F110-4077-A6DF-6A1F31C51790}" destId="{77E16FC0-DFBC-4DA7-89FF-E0B6574088C6}" srcOrd="4" destOrd="0" presId="urn:microsoft.com/office/officeart/2005/8/layout/lProcess1"/>
    <dgm:cxn modelId="{30B7FF18-893E-4340-B7F2-AC79226290A3}" type="presParOf" srcId="{22F83E4F-F110-4077-A6DF-6A1F31C51790}" destId="{AD50CFD4-AAEA-4BE3-949B-8BBC1B0A950B}" srcOrd="5" destOrd="0" presId="urn:microsoft.com/office/officeart/2005/8/layout/lProcess1"/>
    <dgm:cxn modelId="{3CC37793-EA05-4DC0-A73B-96EA71C16237}" type="presParOf" srcId="{22F83E4F-F110-4077-A6DF-6A1F31C51790}" destId="{1F52ABFC-E82D-4A6E-8FA4-71E653801D1B}" srcOrd="6" destOrd="0" presId="urn:microsoft.com/office/officeart/2005/8/layout/lProcess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FB0094-579F-4AC0-A14D-35A5A6594D37}" type="datetimeFigureOut">
              <a:rPr lang="ko-KR" altLang="en-US" smtClean="0"/>
              <a:pPr/>
              <a:t>2007-12-08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EA8B5A-C62D-40C9-B826-7E491661685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A8B5A-C62D-40C9-B826-7E4916616856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교정중점정책 확정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A8B5A-C62D-40C9-B826-7E4916616856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좀더 튼튼한 집으로 만들 것</a:t>
            </a:r>
            <a:endParaRPr lang="en-US" altLang="ko-KR" dirty="0" smtClean="0"/>
          </a:p>
          <a:p>
            <a:r>
              <a:rPr lang="ko-KR" altLang="en-US" dirty="0" smtClean="0"/>
              <a:t>인사이동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역량개발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진급</a:t>
            </a:r>
            <a:r>
              <a:rPr lang="en-US" altLang="ko-KR" dirty="0" smtClean="0"/>
              <a:t>,</a:t>
            </a:r>
            <a:r>
              <a:rPr lang="ko-KR" altLang="en-US" dirty="0" smtClean="0"/>
              <a:t>사업성적 세부는 없애고</a:t>
            </a:r>
            <a:endParaRPr lang="en-US" altLang="ko-KR" dirty="0" smtClean="0"/>
          </a:p>
          <a:p>
            <a:r>
              <a:rPr lang="ko-KR" altLang="en-US" dirty="0" err="1" smtClean="0"/>
              <a:t>평가쪽은</a:t>
            </a:r>
            <a:r>
              <a:rPr lang="ko-KR" altLang="en-US" dirty="0" smtClean="0"/>
              <a:t> 원이 크도록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A8B5A-C62D-40C9-B826-7E4916616856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A8B5A-C62D-40C9-B826-7E4916616856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재가교도대표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A8B5A-C62D-40C9-B826-7E4916616856}" type="slidenum">
              <a:rPr lang="ko-KR" altLang="en-US" smtClean="0"/>
              <a:pPr/>
              <a:t>29</a:t>
            </a:fld>
            <a:endParaRPr lang="ko-KR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정량적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정성적 평가로 표시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A8B5A-C62D-40C9-B826-7E4916616856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A8B5A-C62D-40C9-B826-7E4916616856}" type="slidenum">
              <a:rPr lang="ko-KR" altLang="en-US" smtClean="0"/>
              <a:pPr/>
              <a:t>36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A8B5A-C62D-40C9-B826-7E4916616856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dirty="0" smtClean="0"/>
              <a:t>마스터 부제목 스타일 편집</a:t>
            </a:r>
            <a:endParaRPr kumimoji="0" lang="en-US" dirty="0"/>
          </a:p>
        </p:txBody>
      </p:sp>
      <p:grpSp>
        <p:nvGrpSpPr>
          <p:cNvPr id="2" name="그룹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02F208F-17C3-4543-BDA0-1D7A4CAA2927}" type="datetimeFigureOut">
              <a:rPr lang="ko-KR" altLang="en-US" smtClean="0"/>
              <a:pPr/>
              <a:t>2007-12-08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2D2A329-281C-48D9-982C-C5DC01633F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2F208F-17C3-4543-BDA0-1D7A4CAA2927}" type="datetimeFigureOut">
              <a:rPr lang="ko-KR" altLang="en-US" smtClean="0"/>
              <a:pPr/>
              <a:t>2007-12-08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2A329-281C-48D9-982C-C5DC01633FD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2F208F-17C3-4543-BDA0-1D7A4CAA2927}" type="datetimeFigureOut">
              <a:rPr lang="ko-KR" altLang="en-US" smtClean="0"/>
              <a:pPr/>
              <a:t>2007-12-08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2A329-281C-48D9-982C-C5DC01633FD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갈매기형 수장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갈매기형 수장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2F208F-17C3-4543-BDA0-1D7A4CAA2927}" type="datetimeFigureOut">
              <a:rPr lang="ko-KR" altLang="en-US" smtClean="0"/>
              <a:pPr/>
              <a:t>2007-12-08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2A329-281C-48D9-982C-C5DC01633FD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2F208F-17C3-4543-BDA0-1D7A4CAA2927}" type="datetimeFigureOut">
              <a:rPr lang="ko-KR" altLang="en-US" smtClean="0"/>
              <a:pPr/>
              <a:t>2007-12-08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2A329-281C-48D9-982C-C5DC01633F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2F208F-17C3-4543-BDA0-1D7A4CAA2927}" type="datetimeFigureOut">
              <a:rPr lang="ko-KR" altLang="en-US" smtClean="0"/>
              <a:pPr/>
              <a:t>2007-12-08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2A329-281C-48D9-982C-C5DC01633FD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2F208F-17C3-4543-BDA0-1D7A4CAA2927}" type="datetimeFigureOut">
              <a:rPr lang="ko-KR" altLang="en-US" smtClean="0"/>
              <a:pPr/>
              <a:t>2007-12-08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2A329-281C-48D9-982C-C5DC01633F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02F208F-17C3-4543-BDA0-1D7A4CAA2927}" type="datetimeFigureOut">
              <a:rPr lang="ko-KR" altLang="en-US" smtClean="0"/>
              <a:pPr/>
              <a:t>2007-12-08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2A329-281C-48D9-982C-C5DC01633F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02F208F-17C3-4543-BDA0-1D7A4CAA2927}" type="datetimeFigureOut">
              <a:rPr lang="ko-KR" altLang="en-US" smtClean="0"/>
              <a:pPr/>
              <a:t>2007-12-08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2D2A329-281C-48D9-982C-C5DC01633FD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갈매기형 수장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2F208F-17C3-4543-BDA0-1D7A4CAA2927}" type="datetimeFigureOut">
              <a:rPr lang="ko-KR" altLang="en-US" smtClean="0"/>
              <a:pPr/>
              <a:t>2007-12-08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2A329-281C-48D9-982C-C5DC01633F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2F208F-17C3-4543-BDA0-1D7A4CAA2927}" type="datetimeFigureOut">
              <a:rPr lang="ko-KR" altLang="en-US" smtClean="0"/>
              <a:pPr/>
              <a:t>2007-12-08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2A329-281C-48D9-982C-C5DC01633F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자유형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직선 연결선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02F208F-17C3-4543-BDA0-1D7A4CAA2927}" type="datetimeFigureOut">
              <a:rPr lang="ko-KR" altLang="en-US" smtClean="0"/>
              <a:pPr/>
              <a:t>2007-12-08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2D2A329-281C-48D9-982C-C5DC01633F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1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wmf"/><Relationship Id="rId5" Type="http://schemas.openxmlformats.org/officeDocument/2006/relationships/image" Target="../media/image27.gif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3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29.png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3.png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제목 140"/>
          <p:cNvSpPr>
            <a:spLocks noGrp="1"/>
          </p:cNvSpPr>
          <p:nvPr>
            <p:ph type="ctrTitle"/>
          </p:nvPr>
        </p:nvSpPr>
        <p:spPr>
          <a:xfrm>
            <a:off x="685800" y="928671"/>
            <a:ext cx="7772400" cy="2428891"/>
          </a:xfrm>
        </p:spPr>
        <p:txBody>
          <a:bodyPr>
            <a:normAutofit/>
          </a:bodyPr>
          <a:lstStyle/>
          <a:p>
            <a:r>
              <a:rPr lang="ko-KR" altLang="en-US" sz="6600" dirty="0" smtClean="0"/>
              <a:t>원기 </a:t>
            </a:r>
            <a:r>
              <a:rPr lang="en-US" altLang="ko-KR" sz="6600" dirty="0" smtClean="0"/>
              <a:t>92</a:t>
            </a:r>
            <a:r>
              <a:rPr lang="ko-KR" altLang="en-US" sz="6600" dirty="0" smtClean="0"/>
              <a:t>년도 합인</a:t>
            </a:r>
            <a:r>
              <a:rPr lang="en-US" altLang="ko-KR" sz="6600" dirty="0" smtClean="0"/>
              <a:t>T </a:t>
            </a:r>
            <a:r>
              <a:rPr lang="ko-KR" altLang="en-US" sz="6600" dirty="0" smtClean="0"/>
              <a:t>활동보고</a:t>
            </a:r>
            <a:endParaRPr lang="ko-KR" altLang="en-US" sz="6600" dirty="0"/>
          </a:p>
        </p:txBody>
      </p:sp>
      <p:sp>
        <p:nvSpPr>
          <p:cNvPr id="142" name="부제목 141"/>
          <p:cNvSpPr>
            <a:spLocks noGrp="1"/>
          </p:cNvSpPr>
          <p:nvPr>
            <p:ph type="subTitle" idx="1"/>
          </p:nvPr>
        </p:nvSpPr>
        <p:spPr>
          <a:xfrm>
            <a:off x="685800" y="4071942"/>
            <a:ext cx="7772400" cy="1199704"/>
          </a:xfrm>
        </p:spPr>
        <p:txBody>
          <a:bodyPr/>
          <a:lstStyle/>
          <a:p>
            <a:r>
              <a:rPr lang="ko-KR" altLang="en-US" dirty="0" smtClean="0"/>
              <a:t>원기 </a:t>
            </a:r>
            <a:r>
              <a:rPr lang="en-US" altLang="ko-KR" dirty="0" smtClean="0"/>
              <a:t>92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12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일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71566" y="1059712"/>
            <a:ext cx="7772400" cy="1869222"/>
          </a:xfrm>
        </p:spPr>
        <p:txBody>
          <a:bodyPr>
            <a:normAutofit/>
          </a:bodyPr>
          <a:lstStyle/>
          <a:p>
            <a:r>
              <a:rPr lang="en-US" altLang="ko-KR" sz="6000" dirty="0" smtClean="0"/>
              <a:t>92 </a:t>
            </a:r>
            <a:r>
              <a:rPr lang="ko-KR" altLang="en-US" sz="6000" dirty="0" err="1" smtClean="0"/>
              <a:t>출가교화단</a:t>
            </a:r>
            <a:r>
              <a:rPr lang="ko-KR" altLang="en-US" sz="6000" dirty="0" smtClean="0"/>
              <a:t> </a:t>
            </a:r>
            <a:r>
              <a:rPr lang="ko-KR" altLang="en-US" sz="6000" dirty="0" err="1" smtClean="0"/>
              <a:t>총단회</a:t>
            </a:r>
            <a:endParaRPr lang="ko-KR" altLang="en-US" sz="6000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9058" y="2928934"/>
            <a:ext cx="4572000" cy="1143008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합리적인 인사제도를 위한 </a:t>
            </a:r>
            <a:r>
              <a:rPr lang="en-US" altLang="ko-KR" dirty="0" smtClean="0"/>
              <a:t>TFT</a:t>
            </a:r>
          </a:p>
          <a:p>
            <a:r>
              <a:rPr lang="ko-KR" altLang="en-US" dirty="0" smtClean="0"/>
              <a:t>원기 </a:t>
            </a:r>
            <a:r>
              <a:rPr lang="en-US" altLang="ko-KR" dirty="0" smtClean="0"/>
              <a:t>92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18</a:t>
            </a:r>
            <a:r>
              <a:rPr lang="ko-KR" altLang="en-US" dirty="0" smtClean="0"/>
              <a:t>일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 l="25571" t="16767" r="10858" b="15757"/>
          <a:stretch>
            <a:fillRect/>
          </a:stretch>
        </p:blipFill>
        <p:spPr bwMode="auto">
          <a:xfrm>
            <a:off x="-19050" y="-25"/>
            <a:ext cx="9163050" cy="6877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4" name="다이어그램 3"/>
          <p:cNvGraphicFramePr/>
          <p:nvPr/>
        </p:nvGraphicFramePr>
        <p:xfrm>
          <a:off x="392877" y="642918"/>
          <a:ext cx="8358246" cy="557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sz="8000" dirty="0" smtClean="0"/>
              <a:t>경과보고</a:t>
            </a:r>
            <a:endParaRPr lang="ko-KR" altLang="en-US" sz="8000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92 </a:t>
            </a:r>
            <a:r>
              <a:rPr lang="ko-KR" altLang="en-US" dirty="0" err="1" smtClean="0"/>
              <a:t>출가교화단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총단회</a:t>
            </a:r>
            <a:endParaRPr lang="ko-KR" altLang="en-US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642910" y="752757"/>
            <a:ext cx="4500594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/>
              <a:t>합리적인 인력관리 시스템확립</a:t>
            </a:r>
            <a:endParaRPr lang="en-US" altLang="ko-K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 descr="IMG_5954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-568822" y="0"/>
            <a:ext cx="102816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그림 8" descr="IMG_5958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-714412" y="-97110"/>
            <a:ext cx="10572824" cy="705222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그림 7" descr="IMG_5901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-568822" y="0"/>
            <a:ext cx="102816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그림 6" descr="DSC09027.JPG"/>
          <p:cNvPicPr>
            <a:picLocks noGrp="1" noChangeAspect="1"/>
          </p:cNvPicPr>
          <p:nvPr isPhoto="1"/>
        </p:nvPicPr>
        <p:blipFill>
          <a:blip r:embed="rId6">
            <a:lum/>
          </a:blip>
          <a:stretch>
            <a:fillRect/>
          </a:stretch>
        </p:blipFill>
        <p:spPr>
          <a:xfrm>
            <a:off x="0" y="794"/>
            <a:ext cx="9144000" cy="685641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모서리가 둥근 직사각형 5"/>
          <p:cNvSpPr/>
          <p:nvPr/>
        </p:nvSpPr>
        <p:spPr>
          <a:xfrm>
            <a:off x="285720" y="5786454"/>
            <a:ext cx="8572560" cy="8572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 smtClean="0">
                <a:latin typeface="휴먼모음T" pitchFamily="18" charset="-127"/>
                <a:ea typeface="휴먼모음T" pitchFamily="18" charset="-127"/>
              </a:rPr>
              <a:t>원기 </a:t>
            </a:r>
            <a:r>
              <a:rPr lang="en-US" altLang="ko-KR" sz="4000" dirty="0" smtClean="0">
                <a:latin typeface="휴먼모음T" pitchFamily="18" charset="-127"/>
                <a:ea typeface="휴먼모음T" pitchFamily="18" charset="-127"/>
              </a:rPr>
              <a:t>91</a:t>
            </a:r>
            <a:r>
              <a:rPr lang="ko-KR" altLang="en-US" sz="4000" dirty="0" smtClean="0">
                <a:latin typeface="휴먼모음T" pitchFamily="18" charset="-127"/>
                <a:ea typeface="휴먼모음T" pitchFamily="18" charset="-127"/>
              </a:rPr>
              <a:t>년도 </a:t>
            </a:r>
            <a:r>
              <a:rPr lang="ko-KR" altLang="en-US" sz="4000" dirty="0" err="1" smtClean="0">
                <a:latin typeface="휴먼모음T" pitchFamily="18" charset="-127"/>
                <a:ea typeface="휴먼모음T" pitchFamily="18" charset="-127"/>
              </a:rPr>
              <a:t>출가교화단</a:t>
            </a:r>
            <a:r>
              <a:rPr lang="ko-KR" altLang="en-US" sz="40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4000" dirty="0" err="1" smtClean="0">
                <a:latin typeface="휴먼모음T" pitchFamily="18" charset="-127"/>
                <a:ea typeface="휴먼모음T" pitchFamily="18" charset="-127"/>
              </a:rPr>
              <a:t>총단회</a:t>
            </a:r>
            <a:r>
              <a:rPr lang="ko-KR" altLang="en-US" sz="4000" dirty="0" smtClean="0">
                <a:latin typeface="휴먼모음T" pitchFamily="18" charset="-127"/>
                <a:ea typeface="휴먼모음T" pitchFamily="18" charset="-127"/>
              </a:rPr>
              <a:t> 합의</a:t>
            </a:r>
            <a:endParaRPr lang="ko-KR" altLang="en-US" sz="4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00496" y="4786322"/>
            <a:ext cx="4851008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ko-KR" altLang="en-US" sz="44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교정중점정책 확정</a:t>
            </a:r>
            <a:endParaRPr lang="ko-KR" altLang="en-US" sz="4400" b="1" spc="50" dirty="0">
              <a:ln w="11430">
                <a:solidFill>
                  <a:schemeClr val="tx1"/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명조" pitchFamily="18" charset="-127"/>
              <a:ea typeface="HY견명조" pitchFamily="18" charset="-127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 descr="합인T 사진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53104" y="-107202"/>
            <a:ext cx="10650208" cy="7072404"/>
          </a:xfrm>
          <a:prstGeom prst="rect">
            <a:avLst/>
          </a:prstGeom>
        </p:spPr>
      </p:pic>
      <p:pic>
        <p:nvPicPr>
          <p:cNvPr id="12" name="그림 11" descr="합인T 사진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53104" y="-107202"/>
            <a:ext cx="10650208" cy="7072404"/>
          </a:xfrm>
          <a:prstGeom prst="rect">
            <a:avLst/>
          </a:prstGeom>
        </p:spPr>
      </p:pic>
      <p:pic>
        <p:nvPicPr>
          <p:cNvPr id="10" name="그림 9" descr="SL70040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그림 10" descr="DSCF167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모서리가 둥근 직사각형 7"/>
          <p:cNvSpPr/>
          <p:nvPr/>
        </p:nvSpPr>
        <p:spPr>
          <a:xfrm>
            <a:off x="285720" y="5786454"/>
            <a:ext cx="8572560" cy="8572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 smtClean="0">
                <a:latin typeface="휴먼모음T" pitchFamily="18" charset="-127"/>
                <a:ea typeface="휴먼모음T" pitchFamily="18" charset="-127"/>
              </a:rPr>
              <a:t>합인</a:t>
            </a:r>
            <a:r>
              <a:rPr lang="en-US" altLang="ko-KR" sz="4000" dirty="0" smtClean="0">
                <a:latin typeface="휴먼모음T" pitchFamily="18" charset="-127"/>
                <a:ea typeface="휴먼모음T" pitchFamily="18" charset="-127"/>
              </a:rPr>
              <a:t>T </a:t>
            </a:r>
            <a:r>
              <a:rPr lang="ko-KR" altLang="en-US" sz="4000" dirty="0" smtClean="0">
                <a:latin typeface="휴먼모음T" pitchFamily="18" charset="-127"/>
                <a:ea typeface="휴먼모음T" pitchFamily="18" charset="-127"/>
              </a:rPr>
              <a:t>구성 및 활동</a:t>
            </a:r>
            <a:endParaRPr lang="ko-KR" altLang="en-US" sz="4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08739" y="4786322"/>
            <a:ext cx="5349541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ko-KR" sz="44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9</a:t>
            </a:r>
            <a:r>
              <a:rPr lang="ko-KR" altLang="en-US" sz="44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차 합인</a:t>
            </a:r>
            <a:r>
              <a:rPr lang="en-US" altLang="ko-KR" sz="44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T </a:t>
            </a:r>
            <a:r>
              <a:rPr lang="ko-KR" altLang="en-US" sz="44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모임실시</a:t>
            </a:r>
            <a:endParaRPr lang="ko-KR" altLang="en-US" sz="4400" b="1" spc="50" dirty="0">
              <a:ln w="11430">
                <a:solidFill>
                  <a:schemeClr val="tx1"/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명조" pitchFamily="18" charset="-127"/>
              <a:ea typeface="HY견명조" pitchFamily="18" charset="-127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SL7000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그림 5" descr="SL7001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그림 8" descr="SL7001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그림 7" descr="SL70006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285720" y="5786454"/>
            <a:ext cx="8572560" cy="8572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 smtClean="0">
                <a:latin typeface="휴먼모음T" pitchFamily="18" charset="-127"/>
                <a:ea typeface="휴먼모음T" pitchFamily="18" charset="-127"/>
              </a:rPr>
              <a:t>교구발표회 및 공청회</a:t>
            </a:r>
            <a:endParaRPr lang="ko-KR" altLang="en-US" sz="4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14942" y="2143116"/>
            <a:ext cx="3541354" cy="34778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ko-KR" altLang="en-US" sz="44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대구경북교구</a:t>
            </a:r>
            <a:endParaRPr lang="en-US" altLang="ko-KR" sz="4400" b="1" spc="50" dirty="0" smtClean="0">
              <a:ln w="11430">
                <a:solidFill>
                  <a:schemeClr val="tx1"/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명조" pitchFamily="18" charset="-127"/>
              <a:ea typeface="HY견명조" pitchFamily="18" charset="-127"/>
            </a:endParaRPr>
          </a:p>
          <a:p>
            <a:pPr algn="r"/>
            <a:r>
              <a:rPr lang="ko-KR" altLang="en-US" sz="44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서울교구</a:t>
            </a:r>
            <a:endParaRPr lang="en-US" altLang="ko-KR" sz="4400" b="1" spc="50" dirty="0" smtClean="0">
              <a:ln w="11430">
                <a:solidFill>
                  <a:schemeClr val="tx1"/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명조" pitchFamily="18" charset="-127"/>
              <a:ea typeface="HY견명조" pitchFamily="18" charset="-127"/>
            </a:endParaRPr>
          </a:p>
          <a:p>
            <a:pPr algn="r"/>
            <a:r>
              <a:rPr lang="ko-KR" altLang="en-US" sz="44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대전충남교구</a:t>
            </a:r>
            <a:endParaRPr lang="en-US" altLang="ko-KR" sz="4400" b="1" spc="50" dirty="0" smtClean="0">
              <a:ln w="11430">
                <a:solidFill>
                  <a:schemeClr val="tx1"/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명조" pitchFamily="18" charset="-127"/>
              <a:ea typeface="HY견명조" pitchFamily="18" charset="-127"/>
            </a:endParaRPr>
          </a:p>
          <a:p>
            <a:pPr algn="r"/>
            <a:r>
              <a:rPr lang="ko-KR" altLang="en-US" sz="44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충북교구</a:t>
            </a:r>
            <a:endParaRPr lang="en-US" altLang="ko-KR" sz="4400" b="1" spc="50" dirty="0" smtClean="0">
              <a:ln w="11430">
                <a:solidFill>
                  <a:schemeClr val="tx1"/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명조" pitchFamily="18" charset="-127"/>
              <a:ea typeface="HY견명조" pitchFamily="18" charset="-127"/>
            </a:endParaRPr>
          </a:p>
          <a:p>
            <a:pPr algn="r"/>
            <a:r>
              <a:rPr lang="ko-KR" altLang="en-US" sz="44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부산교구</a:t>
            </a:r>
            <a:endParaRPr lang="ko-KR" altLang="en-US" sz="4400" b="1" spc="50" dirty="0">
              <a:ln w="11430">
                <a:solidFill>
                  <a:schemeClr val="tx1"/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명조" pitchFamily="18" charset="-127"/>
              <a:ea typeface="HY견명조" pitchFamily="18" charset="-127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SL7004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그림 3" descr="SL7004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31" name="Picture 7" descr="C:\Documents and Settings\blackinote\Local Settings\Temporary Internet Files\Content.IE5\FKL1JWG8\MCj0280816000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2500306"/>
            <a:ext cx="3857652" cy="2904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2" name="Picture 8" descr="C:\Documents and Settings\blackinote\Local Settings\Temporary Internet Files\Content.IE5\DCR2N3DJ\MCj0335216000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4" y="2019126"/>
            <a:ext cx="3540295" cy="3446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모서리가 둥근 직사각형 12"/>
          <p:cNvSpPr/>
          <p:nvPr/>
        </p:nvSpPr>
        <p:spPr>
          <a:xfrm>
            <a:off x="285720" y="5786454"/>
            <a:ext cx="8572560" cy="8572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 smtClean="0">
                <a:latin typeface="휴먼모음T" pitchFamily="18" charset="-127"/>
                <a:ea typeface="휴먼모음T" pitchFamily="18" charset="-127"/>
              </a:rPr>
              <a:t>설문조사 </a:t>
            </a:r>
            <a:r>
              <a:rPr lang="en-US" altLang="ko-KR" sz="4000" dirty="0" smtClean="0">
                <a:latin typeface="휴먼모음T" pitchFamily="18" charset="-127"/>
                <a:ea typeface="휴먼모음T" pitchFamily="18" charset="-127"/>
              </a:rPr>
              <a:t>2</a:t>
            </a:r>
            <a:r>
              <a:rPr lang="ko-KR" altLang="en-US" sz="4000" dirty="0" smtClean="0">
                <a:latin typeface="휴먼모음T" pitchFamily="18" charset="-127"/>
                <a:ea typeface="휴먼모음T" pitchFamily="18" charset="-127"/>
              </a:rPr>
              <a:t>회 실시</a:t>
            </a:r>
            <a:endParaRPr lang="ko-KR" altLang="en-US" sz="4000" dirty="0"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51625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2700" dirty="0" smtClean="0"/>
              <a:t>설문 </a:t>
            </a:r>
            <a:r>
              <a:rPr lang="en-US" altLang="ko-KR" sz="2700" dirty="0" smtClean="0"/>
              <a:t>1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우리가 원하는 인사제도는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50911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2700" dirty="0" smtClean="0"/>
              <a:t>설문 </a:t>
            </a:r>
            <a:r>
              <a:rPr lang="en-US" altLang="ko-KR" sz="2700" dirty="0" smtClean="0"/>
              <a:t>2</a:t>
            </a:r>
            <a:br>
              <a:rPr lang="en-US" altLang="ko-KR" sz="2700" dirty="0" smtClean="0"/>
            </a:br>
            <a:r>
              <a:rPr lang="ko-KR" altLang="en-US" dirty="0" smtClean="0"/>
              <a:t>가장 존중되어야 할 인사원칙은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내용 개체 틀 4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401080" cy="50911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sz="2700" dirty="0" smtClean="0"/>
              <a:t>설문 </a:t>
            </a:r>
            <a:r>
              <a:rPr lang="en-US" altLang="ko-KR" sz="2700" dirty="0" smtClean="0"/>
              <a:t>3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우수한 교화자 </a:t>
            </a:r>
            <a:r>
              <a:rPr lang="ko-KR" altLang="en-US" dirty="0" err="1" smtClean="0"/>
              <a:t>성장가능한</a:t>
            </a:r>
            <a:r>
              <a:rPr lang="ko-KR" altLang="en-US" dirty="0" smtClean="0"/>
              <a:t> 교당 배치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 descr="DSC_00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71536" y="-14194"/>
            <a:ext cx="10287072" cy="6886388"/>
          </a:xfrm>
          <a:prstGeom prst="rect">
            <a:avLst/>
          </a:prstGeom>
        </p:spPr>
      </p:pic>
      <p:pic>
        <p:nvPicPr>
          <p:cNvPr id="8" name="그림 7" descr="DSC_00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71536" y="-14194"/>
            <a:ext cx="10287072" cy="6886388"/>
          </a:xfrm>
          <a:prstGeom prst="rect">
            <a:avLst/>
          </a:prstGeom>
        </p:spPr>
      </p:pic>
      <p:pic>
        <p:nvPicPr>
          <p:cNvPr id="11" name="그림 10" descr="DSC_003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642974" y="-62016"/>
            <a:ext cx="10429948" cy="6982032"/>
          </a:xfrm>
          <a:prstGeom prst="rect">
            <a:avLst/>
          </a:prstGeom>
        </p:spPr>
      </p:pic>
      <p:pic>
        <p:nvPicPr>
          <p:cNvPr id="7" name="그림 6" descr="DSC_003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571536" y="-14194"/>
            <a:ext cx="10287072" cy="6886388"/>
          </a:xfrm>
          <a:prstGeom prst="rect">
            <a:avLst/>
          </a:prstGeom>
        </p:spPr>
      </p:pic>
      <p:pic>
        <p:nvPicPr>
          <p:cNvPr id="9" name="그림 8" descr="DSC_001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571536" y="-14194"/>
            <a:ext cx="10287072" cy="6886388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285720" y="5786454"/>
            <a:ext cx="8572560" cy="8572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 smtClean="0">
                <a:latin typeface="휴먼모음T" pitchFamily="18" charset="-127"/>
                <a:ea typeface="휴먼모음T" pitchFamily="18" charset="-127"/>
              </a:rPr>
              <a:t>새로운 인사시스템을 위한 열린 세미나</a:t>
            </a:r>
            <a:endParaRPr lang="ko-KR" altLang="en-US" sz="4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0034" y="2643182"/>
            <a:ext cx="8294258" cy="298543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ko-KR" altLang="en-US" sz="44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원기 </a:t>
            </a:r>
            <a:r>
              <a:rPr lang="en-US" altLang="ko-KR" sz="44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92</a:t>
            </a:r>
            <a:r>
              <a:rPr lang="ko-KR" altLang="en-US" sz="44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년 </a:t>
            </a:r>
            <a:r>
              <a:rPr lang="en-US" altLang="ko-KR" sz="44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5</a:t>
            </a:r>
            <a:r>
              <a:rPr lang="ko-KR" altLang="en-US" sz="44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월 </a:t>
            </a:r>
            <a:r>
              <a:rPr lang="en-US" altLang="ko-KR" sz="44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26</a:t>
            </a:r>
            <a:r>
              <a:rPr lang="ko-KR" altLang="en-US" sz="44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일</a:t>
            </a:r>
            <a:endParaRPr lang="en-US" altLang="ko-KR" sz="4400" b="1" spc="50" dirty="0" smtClean="0">
              <a:ln w="11430">
                <a:solidFill>
                  <a:schemeClr val="tx1"/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명조" pitchFamily="18" charset="-127"/>
              <a:ea typeface="HY견명조" pitchFamily="18" charset="-127"/>
            </a:endParaRPr>
          </a:p>
          <a:p>
            <a:pPr algn="r"/>
            <a:r>
              <a:rPr lang="ko-KR" altLang="en-US" sz="36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전무출신 인사제도의 바람직한 방향</a:t>
            </a:r>
            <a:endParaRPr lang="en-US" altLang="ko-KR" sz="3600" b="1" spc="50" dirty="0" smtClean="0">
              <a:ln w="11430">
                <a:solidFill>
                  <a:schemeClr val="tx1"/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명조" pitchFamily="18" charset="-127"/>
              <a:ea typeface="HY견명조" pitchFamily="18" charset="-127"/>
            </a:endParaRPr>
          </a:p>
          <a:p>
            <a:pPr algn="r"/>
            <a:r>
              <a:rPr lang="ko-KR" altLang="en-US" sz="36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합리적인 인력 관리</a:t>
            </a:r>
            <a:r>
              <a:rPr lang="en-US" altLang="ko-KR" sz="36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(HRM)</a:t>
            </a:r>
            <a:r>
              <a:rPr lang="ko-KR" altLang="en-US" sz="36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시스템 확립</a:t>
            </a:r>
            <a:endParaRPr lang="en-US" altLang="ko-KR" sz="3600" b="1" spc="50" dirty="0" smtClean="0">
              <a:ln w="11430">
                <a:solidFill>
                  <a:schemeClr val="tx1"/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명조" pitchFamily="18" charset="-127"/>
              <a:ea typeface="HY견명조" pitchFamily="18" charset="-127"/>
            </a:endParaRPr>
          </a:p>
          <a:p>
            <a:pPr algn="r"/>
            <a:r>
              <a:rPr lang="ko-KR" altLang="en-US" sz="36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교화에 도움이 되는 인사정책</a:t>
            </a:r>
            <a:endParaRPr lang="en-US" altLang="ko-KR" sz="3600" b="1" spc="50" dirty="0" smtClean="0">
              <a:ln w="11430">
                <a:solidFill>
                  <a:schemeClr val="tx1"/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명조" pitchFamily="18" charset="-127"/>
              <a:ea typeface="HY견명조" pitchFamily="18" charset="-127"/>
            </a:endParaRPr>
          </a:p>
          <a:p>
            <a:pPr algn="r"/>
            <a:r>
              <a:rPr lang="ko-KR" altLang="en-US" sz="3600" b="1" spc="50" dirty="0" err="1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교화단</a:t>
            </a:r>
            <a:r>
              <a:rPr lang="ko-KR" altLang="en-US" sz="36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 중심 교화 평가 인사</a:t>
            </a:r>
            <a:endParaRPr lang="ko-KR" altLang="en-US" sz="3600" b="1" spc="50" dirty="0">
              <a:ln w="11430">
                <a:solidFill>
                  <a:schemeClr val="tx1"/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명조" pitchFamily="18" charset="-127"/>
              <a:ea typeface="HY견명조" pitchFamily="18" charset="-127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ko-KR" altLang="en-US" sz="6000" dirty="0" smtClean="0"/>
              <a:t>새로운 </a:t>
            </a:r>
            <a:r>
              <a:rPr lang="en-US" altLang="ko-KR" sz="6000" dirty="0" smtClean="0"/>
              <a:t/>
            </a:r>
            <a:br>
              <a:rPr lang="en-US" altLang="ko-KR" sz="6000" dirty="0" smtClean="0"/>
            </a:br>
            <a:r>
              <a:rPr lang="ko-KR" altLang="en-US" sz="6000" dirty="0" smtClean="0"/>
              <a:t>인사제도의 필요성</a:t>
            </a:r>
            <a:endParaRPr lang="ko-KR" altLang="en-US" sz="6000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92 </a:t>
            </a:r>
            <a:r>
              <a:rPr lang="ko-KR" altLang="en-US" dirty="0" err="1" smtClean="0"/>
              <a:t>출가교화단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총단회</a:t>
            </a:r>
            <a:endParaRPr lang="ko-KR" altLang="en-US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642910" y="752757"/>
            <a:ext cx="4500594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/>
              <a:t>합리적인 인력관리 시스템확립</a:t>
            </a:r>
            <a:endParaRPr lang="en-US" altLang="ko-K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won.or.kr:7001/system/upload/woni/image/TEM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928802"/>
            <a:ext cx="4714908" cy="2974021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714744" y="2508426"/>
            <a:ext cx="1271630" cy="1812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3" descr="교당건물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2000240"/>
            <a:ext cx="3429024" cy="2780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" name="그룹 14"/>
          <p:cNvGrpSpPr/>
          <p:nvPr/>
        </p:nvGrpSpPr>
        <p:grpSpPr>
          <a:xfrm>
            <a:off x="7286644" y="5715016"/>
            <a:ext cx="1245770" cy="785794"/>
            <a:chOff x="4429092" y="3883979"/>
            <a:chExt cx="4714908" cy="2974021"/>
          </a:xfrm>
        </p:grpSpPr>
        <p:pic>
          <p:nvPicPr>
            <p:cNvPr id="13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429092" y="3883979"/>
              <a:ext cx="4714908" cy="2974021"/>
            </a:xfrm>
            <a:prstGeom prst="rect">
              <a:avLst/>
            </a:prstGeom>
            <a:noFill/>
          </p:spPr>
        </p:pic>
        <p:pic>
          <p:nvPicPr>
            <p:cNvPr id="14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6357950" y="4643446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16" name="그룹 15"/>
          <p:cNvGrpSpPr/>
          <p:nvPr/>
        </p:nvGrpSpPr>
        <p:grpSpPr>
          <a:xfrm>
            <a:off x="285720" y="3643314"/>
            <a:ext cx="1245770" cy="785794"/>
            <a:chOff x="4429092" y="3883979"/>
            <a:chExt cx="4714908" cy="2974021"/>
          </a:xfrm>
        </p:grpSpPr>
        <p:pic>
          <p:nvPicPr>
            <p:cNvPr id="17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429092" y="3883979"/>
              <a:ext cx="4714908" cy="2974021"/>
            </a:xfrm>
            <a:prstGeom prst="rect">
              <a:avLst/>
            </a:prstGeom>
            <a:noFill/>
          </p:spPr>
        </p:pic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6357950" y="4643446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19" name="그룹 18"/>
          <p:cNvGrpSpPr/>
          <p:nvPr/>
        </p:nvGrpSpPr>
        <p:grpSpPr>
          <a:xfrm>
            <a:off x="6072198" y="5857892"/>
            <a:ext cx="928662" cy="753129"/>
            <a:chOff x="0" y="4077121"/>
            <a:chExt cx="3429024" cy="2780879"/>
          </a:xfrm>
        </p:grpSpPr>
        <p:pic>
          <p:nvPicPr>
            <p:cNvPr id="20" name="Picture 33" descr="교당건물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4077121"/>
              <a:ext cx="3429024" cy="27808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143008" y="4836342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22" name="그룹 21"/>
          <p:cNvGrpSpPr/>
          <p:nvPr/>
        </p:nvGrpSpPr>
        <p:grpSpPr>
          <a:xfrm>
            <a:off x="6929454" y="4500570"/>
            <a:ext cx="1245770" cy="785794"/>
            <a:chOff x="4429092" y="3883979"/>
            <a:chExt cx="4714908" cy="2974021"/>
          </a:xfrm>
        </p:grpSpPr>
        <p:pic>
          <p:nvPicPr>
            <p:cNvPr id="23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429092" y="3883979"/>
              <a:ext cx="4714908" cy="2974021"/>
            </a:xfrm>
            <a:prstGeom prst="rect">
              <a:avLst/>
            </a:prstGeom>
            <a:noFill/>
          </p:spPr>
        </p:pic>
        <p:pic>
          <p:nvPicPr>
            <p:cNvPr id="24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6357950" y="4643446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28" name="그룹 27"/>
          <p:cNvGrpSpPr/>
          <p:nvPr/>
        </p:nvGrpSpPr>
        <p:grpSpPr>
          <a:xfrm>
            <a:off x="6286512" y="2285992"/>
            <a:ext cx="928662" cy="753129"/>
            <a:chOff x="0" y="4077121"/>
            <a:chExt cx="3429024" cy="2780879"/>
          </a:xfrm>
        </p:grpSpPr>
        <p:pic>
          <p:nvPicPr>
            <p:cNvPr id="29" name="Picture 33" descr="교당건물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4077121"/>
              <a:ext cx="3429024" cy="27808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143008" y="4836342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31" name="그룹 30"/>
          <p:cNvGrpSpPr/>
          <p:nvPr/>
        </p:nvGrpSpPr>
        <p:grpSpPr>
          <a:xfrm>
            <a:off x="5786446" y="714356"/>
            <a:ext cx="928662" cy="753129"/>
            <a:chOff x="0" y="4077121"/>
            <a:chExt cx="3429024" cy="2780879"/>
          </a:xfrm>
        </p:grpSpPr>
        <p:pic>
          <p:nvPicPr>
            <p:cNvPr id="32" name="Picture 33" descr="교당건물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4077121"/>
              <a:ext cx="3429024" cy="27808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143008" y="4836342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34" name="그룹 33"/>
          <p:cNvGrpSpPr/>
          <p:nvPr/>
        </p:nvGrpSpPr>
        <p:grpSpPr>
          <a:xfrm>
            <a:off x="3286116" y="642918"/>
            <a:ext cx="928662" cy="753129"/>
            <a:chOff x="0" y="4077121"/>
            <a:chExt cx="3429024" cy="2780879"/>
          </a:xfrm>
        </p:grpSpPr>
        <p:pic>
          <p:nvPicPr>
            <p:cNvPr id="35" name="Picture 33" descr="교당건물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4077121"/>
              <a:ext cx="3429024" cy="27808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143008" y="4836342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37" name="그룹 36"/>
          <p:cNvGrpSpPr/>
          <p:nvPr/>
        </p:nvGrpSpPr>
        <p:grpSpPr>
          <a:xfrm>
            <a:off x="7500958" y="2357430"/>
            <a:ext cx="1245770" cy="785794"/>
            <a:chOff x="4429092" y="3883979"/>
            <a:chExt cx="4714908" cy="2974021"/>
          </a:xfrm>
        </p:grpSpPr>
        <p:pic>
          <p:nvPicPr>
            <p:cNvPr id="38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429092" y="3883979"/>
              <a:ext cx="4714908" cy="2974021"/>
            </a:xfrm>
            <a:prstGeom prst="rect">
              <a:avLst/>
            </a:prstGeom>
            <a:noFill/>
          </p:spPr>
        </p:pic>
        <p:pic>
          <p:nvPicPr>
            <p:cNvPr id="39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6357950" y="4643446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43" name="그룹 42"/>
          <p:cNvGrpSpPr/>
          <p:nvPr/>
        </p:nvGrpSpPr>
        <p:grpSpPr>
          <a:xfrm>
            <a:off x="4143372" y="1928802"/>
            <a:ext cx="1245770" cy="785794"/>
            <a:chOff x="4429092" y="3883979"/>
            <a:chExt cx="4714908" cy="2974021"/>
          </a:xfrm>
        </p:grpSpPr>
        <p:pic>
          <p:nvPicPr>
            <p:cNvPr id="44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429092" y="3883979"/>
              <a:ext cx="4714908" cy="2974021"/>
            </a:xfrm>
            <a:prstGeom prst="rect">
              <a:avLst/>
            </a:prstGeom>
            <a:noFill/>
          </p:spPr>
        </p:pic>
        <p:pic>
          <p:nvPicPr>
            <p:cNvPr id="45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6357950" y="4643446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49" name="그룹 48"/>
          <p:cNvGrpSpPr/>
          <p:nvPr/>
        </p:nvGrpSpPr>
        <p:grpSpPr>
          <a:xfrm>
            <a:off x="4429124" y="5929330"/>
            <a:ext cx="1245770" cy="785794"/>
            <a:chOff x="4429092" y="3883979"/>
            <a:chExt cx="4714908" cy="2974021"/>
          </a:xfrm>
        </p:grpSpPr>
        <p:pic>
          <p:nvPicPr>
            <p:cNvPr id="50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429092" y="3883979"/>
              <a:ext cx="4714908" cy="2974021"/>
            </a:xfrm>
            <a:prstGeom prst="rect">
              <a:avLst/>
            </a:prstGeom>
            <a:noFill/>
          </p:spPr>
        </p:pic>
        <p:pic>
          <p:nvPicPr>
            <p:cNvPr id="51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6357950" y="4643446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52" name="그룹 51"/>
          <p:cNvGrpSpPr/>
          <p:nvPr/>
        </p:nvGrpSpPr>
        <p:grpSpPr>
          <a:xfrm>
            <a:off x="5643570" y="4572008"/>
            <a:ext cx="1245770" cy="785794"/>
            <a:chOff x="4429092" y="3883979"/>
            <a:chExt cx="4714908" cy="2974021"/>
          </a:xfrm>
        </p:grpSpPr>
        <p:pic>
          <p:nvPicPr>
            <p:cNvPr id="53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429092" y="3883979"/>
              <a:ext cx="4714908" cy="2974021"/>
            </a:xfrm>
            <a:prstGeom prst="rect">
              <a:avLst/>
            </a:prstGeom>
            <a:noFill/>
          </p:spPr>
        </p:pic>
        <p:pic>
          <p:nvPicPr>
            <p:cNvPr id="54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6357950" y="4643446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55" name="그룹 54"/>
          <p:cNvGrpSpPr/>
          <p:nvPr/>
        </p:nvGrpSpPr>
        <p:grpSpPr>
          <a:xfrm>
            <a:off x="6072198" y="3286124"/>
            <a:ext cx="928662" cy="753129"/>
            <a:chOff x="0" y="4077121"/>
            <a:chExt cx="3429024" cy="2780879"/>
          </a:xfrm>
        </p:grpSpPr>
        <p:pic>
          <p:nvPicPr>
            <p:cNvPr id="56" name="Picture 33" descr="교당건물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4077121"/>
              <a:ext cx="3429024" cy="27808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7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143008" y="4836342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58" name="그룹 57"/>
          <p:cNvGrpSpPr/>
          <p:nvPr/>
        </p:nvGrpSpPr>
        <p:grpSpPr>
          <a:xfrm>
            <a:off x="3214678" y="4857760"/>
            <a:ext cx="1245770" cy="785794"/>
            <a:chOff x="4429092" y="3883979"/>
            <a:chExt cx="4714908" cy="2974021"/>
          </a:xfrm>
        </p:grpSpPr>
        <p:pic>
          <p:nvPicPr>
            <p:cNvPr id="59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429092" y="3883979"/>
              <a:ext cx="4714908" cy="2974021"/>
            </a:xfrm>
            <a:prstGeom prst="rect">
              <a:avLst/>
            </a:prstGeom>
            <a:noFill/>
          </p:spPr>
        </p:pic>
        <p:pic>
          <p:nvPicPr>
            <p:cNvPr id="60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6357950" y="4643446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61" name="그룹 60"/>
          <p:cNvGrpSpPr/>
          <p:nvPr/>
        </p:nvGrpSpPr>
        <p:grpSpPr>
          <a:xfrm>
            <a:off x="3143240" y="5929330"/>
            <a:ext cx="928662" cy="753129"/>
            <a:chOff x="0" y="4077121"/>
            <a:chExt cx="3429024" cy="2780879"/>
          </a:xfrm>
        </p:grpSpPr>
        <p:pic>
          <p:nvPicPr>
            <p:cNvPr id="62" name="Picture 33" descr="교당건물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4077121"/>
              <a:ext cx="3429024" cy="27808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3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143008" y="4836342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64" name="그룹 63"/>
          <p:cNvGrpSpPr/>
          <p:nvPr/>
        </p:nvGrpSpPr>
        <p:grpSpPr>
          <a:xfrm>
            <a:off x="1714480" y="4714884"/>
            <a:ext cx="1245770" cy="785794"/>
            <a:chOff x="4429092" y="3883979"/>
            <a:chExt cx="4714908" cy="2974021"/>
          </a:xfrm>
        </p:grpSpPr>
        <p:pic>
          <p:nvPicPr>
            <p:cNvPr id="65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429092" y="3883979"/>
              <a:ext cx="4714908" cy="2974021"/>
            </a:xfrm>
            <a:prstGeom prst="rect">
              <a:avLst/>
            </a:prstGeom>
            <a:noFill/>
          </p:spPr>
        </p:pic>
        <p:pic>
          <p:nvPicPr>
            <p:cNvPr id="66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6357950" y="4643446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70" name="그룹 69"/>
          <p:cNvGrpSpPr/>
          <p:nvPr/>
        </p:nvGrpSpPr>
        <p:grpSpPr>
          <a:xfrm>
            <a:off x="428596" y="5900286"/>
            <a:ext cx="1101821" cy="671986"/>
            <a:chOff x="4699466" y="4044429"/>
            <a:chExt cx="4170099" cy="2543288"/>
          </a:xfrm>
        </p:grpSpPr>
        <p:pic>
          <p:nvPicPr>
            <p:cNvPr id="71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 l="5734" t="5395" r="5821" b="9088"/>
            <a:stretch>
              <a:fillRect/>
            </a:stretch>
          </p:blipFill>
          <p:spPr bwMode="auto">
            <a:xfrm>
              <a:off x="4699466" y="4044429"/>
              <a:ext cx="4170099" cy="2543288"/>
            </a:xfrm>
            <a:prstGeom prst="rect">
              <a:avLst/>
            </a:prstGeom>
            <a:noFill/>
          </p:spPr>
        </p:pic>
        <p:pic>
          <p:nvPicPr>
            <p:cNvPr id="72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6357950" y="4643446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76" name="그룹 75"/>
          <p:cNvGrpSpPr/>
          <p:nvPr/>
        </p:nvGrpSpPr>
        <p:grpSpPr>
          <a:xfrm>
            <a:off x="1643042" y="3500438"/>
            <a:ext cx="1245770" cy="785794"/>
            <a:chOff x="4429092" y="3883979"/>
            <a:chExt cx="4714908" cy="2974021"/>
          </a:xfrm>
        </p:grpSpPr>
        <p:pic>
          <p:nvPicPr>
            <p:cNvPr id="77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429092" y="3883979"/>
              <a:ext cx="4714908" cy="2974021"/>
            </a:xfrm>
            <a:prstGeom prst="rect">
              <a:avLst/>
            </a:prstGeom>
            <a:noFill/>
          </p:spPr>
        </p:pic>
        <p:pic>
          <p:nvPicPr>
            <p:cNvPr id="78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6357950" y="4643446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79" name="그룹 78"/>
          <p:cNvGrpSpPr/>
          <p:nvPr/>
        </p:nvGrpSpPr>
        <p:grpSpPr>
          <a:xfrm>
            <a:off x="3000364" y="3786190"/>
            <a:ext cx="1245770" cy="785794"/>
            <a:chOff x="4429092" y="3883979"/>
            <a:chExt cx="4714908" cy="2974021"/>
          </a:xfrm>
        </p:grpSpPr>
        <p:pic>
          <p:nvPicPr>
            <p:cNvPr id="80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429092" y="3883979"/>
              <a:ext cx="4714908" cy="2974021"/>
            </a:xfrm>
            <a:prstGeom prst="rect">
              <a:avLst/>
            </a:prstGeom>
            <a:noFill/>
          </p:spPr>
        </p:pic>
        <p:pic>
          <p:nvPicPr>
            <p:cNvPr id="81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6357950" y="4643446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82" name="그룹 81"/>
          <p:cNvGrpSpPr/>
          <p:nvPr/>
        </p:nvGrpSpPr>
        <p:grpSpPr>
          <a:xfrm>
            <a:off x="1643042" y="2428868"/>
            <a:ext cx="1245770" cy="785794"/>
            <a:chOff x="4429092" y="3883979"/>
            <a:chExt cx="4714908" cy="2974021"/>
          </a:xfrm>
        </p:grpSpPr>
        <p:pic>
          <p:nvPicPr>
            <p:cNvPr id="83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429092" y="3883979"/>
              <a:ext cx="4714908" cy="2974021"/>
            </a:xfrm>
            <a:prstGeom prst="rect">
              <a:avLst/>
            </a:prstGeom>
            <a:noFill/>
          </p:spPr>
        </p:pic>
        <p:pic>
          <p:nvPicPr>
            <p:cNvPr id="84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6357950" y="4643446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85" name="그룹 84"/>
          <p:cNvGrpSpPr/>
          <p:nvPr/>
        </p:nvGrpSpPr>
        <p:grpSpPr>
          <a:xfrm>
            <a:off x="3143240" y="2643182"/>
            <a:ext cx="928662" cy="753129"/>
            <a:chOff x="0" y="4077121"/>
            <a:chExt cx="3429024" cy="2780879"/>
          </a:xfrm>
        </p:grpSpPr>
        <p:pic>
          <p:nvPicPr>
            <p:cNvPr id="86" name="Picture 33" descr="교당건물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4077121"/>
              <a:ext cx="3429024" cy="27808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7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143008" y="4836342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88" name="그룹 87"/>
          <p:cNvGrpSpPr/>
          <p:nvPr/>
        </p:nvGrpSpPr>
        <p:grpSpPr>
          <a:xfrm>
            <a:off x="1857356" y="1285860"/>
            <a:ext cx="928662" cy="753129"/>
            <a:chOff x="0" y="4077121"/>
            <a:chExt cx="3429024" cy="2780879"/>
          </a:xfrm>
        </p:grpSpPr>
        <p:pic>
          <p:nvPicPr>
            <p:cNvPr id="89" name="Picture 33" descr="교당건물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4077121"/>
              <a:ext cx="3429024" cy="27808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0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143008" y="4836342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91" name="그룹 90"/>
          <p:cNvGrpSpPr/>
          <p:nvPr/>
        </p:nvGrpSpPr>
        <p:grpSpPr>
          <a:xfrm>
            <a:off x="357158" y="1643050"/>
            <a:ext cx="1245770" cy="785794"/>
            <a:chOff x="4429092" y="3883979"/>
            <a:chExt cx="4714908" cy="2974021"/>
          </a:xfrm>
        </p:grpSpPr>
        <p:pic>
          <p:nvPicPr>
            <p:cNvPr id="92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429092" y="3883979"/>
              <a:ext cx="4714908" cy="2974021"/>
            </a:xfrm>
            <a:prstGeom prst="rect">
              <a:avLst/>
            </a:prstGeom>
            <a:noFill/>
          </p:spPr>
        </p:pic>
        <p:pic>
          <p:nvPicPr>
            <p:cNvPr id="93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6357950" y="4643446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94" name="그룹 93"/>
          <p:cNvGrpSpPr/>
          <p:nvPr/>
        </p:nvGrpSpPr>
        <p:grpSpPr>
          <a:xfrm>
            <a:off x="5286380" y="1571612"/>
            <a:ext cx="928662" cy="753129"/>
            <a:chOff x="0" y="4077121"/>
            <a:chExt cx="3429024" cy="2780879"/>
          </a:xfrm>
        </p:grpSpPr>
        <p:pic>
          <p:nvPicPr>
            <p:cNvPr id="95" name="Picture 33" descr="교당건물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4077121"/>
              <a:ext cx="3429024" cy="27808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6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143008" y="4836342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97" name="그룹 96"/>
          <p:cNvGrpSpPr/>
          <p:nvPr/>
        </p:nvGrpSpPr>
        <p:grpSpPr>
          <a:xfrm>
            <a:off x="6929454" y="1500174"/>
            <a:ext cx="928662" cy="753129"/>
            <a:chOff x="0" y="4077121"/>
            <a:chExt cx="3429024" cy="2780879"/>
          </a:xfrm>
        </p:grpSpPr>
        <p:pic>
          <p:nvPicPr>
            <p:cNvPr id="98" name="Picture 33" descr="교당건물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4077121"/>
              <a:ext cx="3429024" cy="27808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9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143008" y="4836342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106" name="그룹 105"/>
          <p:cNvGrpSpPr/>
          <p:nvPr/>
        </p:nvGrpSpPr>
        <p:grpSpPr>
          <a:xfrm>
            <a:off x="6572264" y="142852"/>
            <a:ext cx="928662" cy="753129"/>
            <a:chOff x="0" y="4077121"/>
            <a:chExt cx="3429024" cy="2780879"/>
          </a:xfrm>
        </p:grpSpPr>
        <p:pic>
          <p:nvPicPr>
            <p:cNvPr id="107" name="Picture 33" descr="교당건물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4077121"/>
              <a:ext cx="3429024" cy="27808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8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143008" y="4836342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109" name="그룹 108"/>
          <p:cNvGrpSpPr/>
          <p:nvPr/>
        </p:nvGrpSpPr>
        <p:grpSpPr>
          <a:xfrm>
            <a:off x="3857620" y="142852"/>
            <a:ext cx="1245770" cy="785794"/>
            <a:chOff x="4429092" y="3883979"/>
            <a:chExt cx="4714908" cy="2974021"/>
          </a:xfrm>
        </p:grpSpPr>
        <p:pic>
          <p:nvPicPr>
            <p:cNvPr id="110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429092" y="3883979"/>
              <a:ext cx="4714908" cy="2974021"/>
            </a:xfrm>
            <a:prstGeom prst="rect">
              <a:avLst/>
            </a:prstGeom>
            <a:noFill/>
          </p:spPr>
        </p:pic>
        <p:pic>
          <p:nvPicPr>
            <p:cNvPr id="111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6357950" y="4643446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115" name="그룹 114"/>
          <p:cNvGrpSpPr/>
          <p:nvPr/>
        </p:nvGrpSpPr>
        <p:grpSpPr>
          <a:xfrm>
            <a:off x="4643438" y="3929066"/>
            <a:ext cx="928662" cy="753129"/>
            <a:chOff x="0" y="4077121"/>
            <a:chExt cx="3429024" cy="2780879"/>
          </a:xfrm>
        </p:grpSpPr>
        <p:pic>
          <p:nvPicPr>
            <p:cNvPr id="116" name="Picture 33" descr="교당건물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4077121"/>
              <a:ext cx="3429024" cy="27808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7" name="Picture 5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143008" y="4836342"/>
              <a:ext cx="1271630" cy="181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pic>
        <p:nvPicPr>
          <p:cNvPr id="118" name="그림 117" descr="Untitled-1 copy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7554" y="2643182"/>
            <a:ext cx="1484290" cy="1657344"/>
          </a:xfrm>
          <a:prstGeom prst="rect">
            <a:avLst/>
          </a:prstGeom>
        </p:spPr>
      </p:pic>
      <p:grpSp>
        <p:nvGrpSpPr>
          <p:cNvPr id="129" name="그룹 128"/>
          <p:cNvGrpSpPr/>
          <p:nvPr/>
        </p:nvGrpSpPr>
        <p:grpSpPr>
          <a:xfrm>
            <a:off x="428596" y="2786058"/>
            <a:ext cx="928662" cy="753129"/>
            <a:chOff x="428596" y="2786058"/>
            <a:chExt cx="928662" cy="753129"/>
          </a:xfrm>
        </p:grpSpPr>
        <p:pic>
          <p:nvPicPr>
            <p:cNvPr id="74" name="Picture 33" descr="교당건물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28596" y="2786058"/>
              <a:ext cx="928662" cy="7531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9" name="그림 118" descr="Untitled-1 copy2.gif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14348" y="3071810"/>
              <a:ext cx="396652" cy="442898"/>
            </a:xfrm>
            <a:prstGeom prst="rect">
              <a:avLst/>
            </a:prstGeom>
          </p:spPr>
        </p:pic>
      </p:grpSp>
      <p:grpSp>
        <p:nvGrpSpPr>
          <p:cNvPr id="130" name="그룹 129"/>
          <p:cNvGrpSpPr/>
          <p:nvPr/>
        </p:nvGrpSpPr>
        <p:grpSpPr>
          <a:xfrm>
            <a:off x="357158" y="4857760"/>
            <a:ext cx="928662" cy="753129"/>
            <a:chOff x="357158" y="4857760"/>
            <a:chExt cx="928662" cy="753129"/>
          </a:xfrm>
        </p:grpSpPr>
        <p:pic>
          <p:nvPicPr>
            <p:cNvPr id="10" name="Picture 33" descr="교당건물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57158" y="4857760"/>
              <a:ext cx="928662" cy="7531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1" name="그림 120" descr="Untitled-1 copy2.gif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71472" y="5072074"/>
              <a:ext cx="396652" cy="442898"/>
            </a:xfrm>
            <a:prstGeom prst="rect">
              <a:avLst/>
            </a:prstGeom>
          </p:spPr>
        </p:pic>
      </p:grpSp>
      <p:grpSp>
        <p:nvGrpSpPr>
          <p:cNvPr id="131" name="그룹 130"/>
          <p:cNvGrpSpPr/>
          <p:nvPr/>
        </p:nvGrpSpPr>
        <p:grpSpPr>
          <a:xfrm>
            <a:off x="1785918" y="5715016"/>
            <a:ext cx="928662" cy="753129"/>
            <a:chOff x="1785918" y="5715016"/>
            <a:chExt cx="928662" cy="753129"/>
          </a:xfrm>
        </p:grpSpPr>
        <p:pic>
          <p:nvPicPr>
            <p:cNvPr id="68" name="Picture 33" descr="교당건물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785918" y="5715016"/>
              <a:ext cx="928662" cy="7531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" name="그림 121" descr="Untitled-1 copy2.gif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00232" y="6000768"/>
              <a:ext cx="396652" cy="442898"/>
            </a:xfrm>
            <a:prstGeom prst="rect">
              <a:avLst/>
            </a:prstGeom>
          </p:spPr>
        </p:pic>
      </p:grpSp>
      <p:grpSp>
        <p:nvGrpSpPr>
          <p:cNvPr id="132" name="그룹 131"/>
          <p:cNvGrpSpPr/>
          <p:nvPr/>
        </p:nvGrpSpPr>
        <p:grpSpPr>
          <a:xfrm>
            <a:off x="4714876" y="5000636"/>
            <a:ext cx="928662" cy="753129"/>
            <a:chOff x="4714876" y="5000636"/>
            <a:chExt cx="928662" cy="753129"/>
          </a:xfrm>
        </p:grpSpPr>
        <p:pic>
          <p:nvPicPr>
            <p:cNvPr id="47" name="Picture 33" descr="교당건물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14876" y="5000636"/>
              <a:ext cx="928662" cy="7531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" name="그림 122" descr="Untitled-1 copy2.gif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000628" y="5214950"/>
              <a:ext cx="396652" cy="442898"/>
            </a:xfrm>
            <a:prstGeom prst="rect">
              <a:avLst/>
            </a:prstGeom>
          </p:spPr>
        </p:pic>
      </p:grpSp>
      <p:grpSp>
        <p:nvGrpSpPr>
          <p:cNvPr id="133" name="그룹 132"/>
          <p:cNvGrpSpPr/>
          <p:nvPr/>
        </p:nvGrpSpPr>
        <p:grpSpPr>
          <a:xfrm>
            <a:off x="7898230" y="4714884"/>
            <a:ext cx="1245770" cy="785794"/>
            <a:chOff x="7898230" y="4714884"/>
            <a:chExt cx="1245770" cy="785794"/>
          </a:xfrm>
        </p:grpSpPr>
        <p:pic>
          <p:nvPicPr>
            <p:cNvPr id="101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898230" y="4714884"/>
              <a:ext cx="1245770" cy="785794"/>
            </a:xfrm>
            <a:prstGeom prst="rect">
              <a:avLst/>
            </a:prstGeom>
            <a:noFill/>
          </p:spPr>
        </p:pic>
        <p:pic>
          <p:nvPicPr>
            <p:cNvPr id="124" name="그림 123" descr="Untitled-1 copy2.gif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358214" y="4857760"/>
              <a:ext cx="396652" cy="442898"/>
            </a:xfrm>
            <a:prstGeom prst="rect">
              <a:avLst/>
            </a:prstGeom>
          </p:spPr>
        </p:pic>
      </p:grpSp>
      <p:grpSp>
        <p:nvGrpSpPr>
          <p:cNvPr id="134" name="그룹 133"/>
          <p:cNvGrpSpPr/>
          <p:nvPr/>
        </p:nvGrpSpPr>
        <p:grpSpPr>
          <a:xfrm>
            <a:off x="7572396" y="3357562"/>
            <a:ext cx="928662" cy="753129"/>
            <a:chOff x="7572396" y="3357562"/>
            <a:chExt cx="928662" cy="753129"/>
          </a:xfrm>
        </p:grpSpPr>
        <p:pic>
          <p:nvPicPr>
            <p:cNvPr id="26" name="Picture 33" descr="교당건물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572396" y="3357562"/>
              <a:ext cx="928662" cy="7531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5" name="그림 124" descr="Untitled-1 copy2.gif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786710" y="3643314"/>
              <a:ext cx="396652" cy="442898"/>
            </a:xfrm>
            <a:prstGeom prst="rect">
              <a:avLst/>
            </a:prstGeom>
          </p:spPr>
        </p:pic>
      </p:grpSp>
      <p:grpSp>
        <p:nvGrpSpPr>
          <p:cNvPr id="135" name="그룹 134"/>
          <p:cNvGrpSpPr/>
          <p:nvPr/>
        </p:nvGrpSpPr>
        <p:grpSpPr>
          <a:xfrm>
            <a:off x="4429124" y="2714620"/>
            <a:ext cx="1245770" cy="785794"/>
            <a:chOff x="4429124" y="2714620"/>
            <a:chExt cx="1245770" cy="785794"/>
          </a:xfrm>
        </p:grpSpPr>
        <p:pic>
          <p:nvPicPr>
            <p:cNvPr id="113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429124" y="2714620"/>
              <a:ext cx="1245770" cy="785794"/>
            </a:xfrm>
            <a:prstGeom prst="rect">
              <a:avLst/>
            </a:prstGeom>
            <a:noFill/>
          </p:spPr>
        </p:pic>
        <p:pic>
          <p:nvPicPr>
            <p:cNvPr id="126" name="그림 125" descr="Untitled-1 copy2.gif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86314" y="2928934"/>
              <a:ext cx="396652" cy="442898"/>
            </a:xfrm>
            <a:prstGeom prst="rect">
              <a:avLst/>
            </a:prstGeom>
          </p:spPr>
        </p:pic>
      </p:grpSp>
      <p:grpSp>
        <p:nvGrpSpPr>
          <p:cNvPr id="136" name="그룹 135"/>
          <p:cNvGrpSpPr/>
          <p:nvPr/>
        </p:nvGrpSpPr>
        <p:grpSpPr>
          <a:xfrm>
            <a:off x="4357686" y="928670"/>
            <a:ext cx="1245770" cy="785794"/>
            <a:chOff x="4357686" y="928670"/>
            <a:chExt cx="1245770" cy="785794"/>
          </a:xfrm>
        </p:grpSpPr>
        <p:pic>
          <p:nvPicPr>
            <p:cNvPr id="41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357686" y="928670"/>
              <a:ext cx="1245770" cy="785794"/>
            </a:xfrm>
            <a:prstGeom prst="rect">
              <a:avLst/>
            </a:prstGeom>
            <a:noFill/>
          </p:spPr>
        </p:pic>
        <p:pic>
          <p:nvPicPr>
            <p:cNvPr id="127" name="그림 126" descr="Untitled-1 copy2.gif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14876" y="1071546"/>
              <a:ext cx="396652" cy="442898"/>
            </a:xfrm>
            <a:prstGeom prst="rect">
              <a:avLst/>
            </a:prstGeom>
          </p:spPr>
        </p:pic>
      </p:grpSp>
      <p:grpSp>
        <p:nvGrpSpPr>
          <p:cNvPr id="137" name="그룹 136"/>
          <p:cNvGrpSpPr/>
          <p:nvPr/>
        </p:nvGrpSpPr>
        <p:grpSpPr>
          <a:xfrm>
            <a:off x="1785918" y="0"/>
            <a:ext cx="1245770" cy="785794"/>
            <a:chOff x="1785918" y="0"/>
            <a:chExt cx="1245770" cy="785794"/>
          </a:xfrm>
        </p:grpSpPr>
        <p:pic>
          <p:nvPicPr>
            <p:cNvPr id="104" name="Picture 2" descr="http://www.won.or.kr:7001/system/upload/woni/image/TEM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785918" y="0"/>
              <a:ext cx="1245770" cy="785794"/>
            </a:xfrm>
            <a:prstGeom prst="rect">
              <a:avLst/>
            </a:prstGeom>
            <a:noFill/>
          </p:spPr>
        </p:pic>
        <p:pic>
          <p:nvPicPr>
            <p:cNvPr id="128" name="그림 127" descr="Untitled-1 copy2.gif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14546" y="214290"/>
              <a:ext cx="396652" cy="442898"/>
            </a:xfrm>
            <a:prstGeom prst="rect">
              <a:avLst/>
            </a:prstGeom>
          </p:spPr>
        </p:pic>
      </p:grpSp>
      <p:pic>
        <p:nvPicPr>
          <p:cNvPr id="1028" name="Picture 4" descr="C:\Documents and Settings\blackinote\Local Settings\Temporary Internet Files\Content.IE5\OP896F0L\MCj04217720000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50265" y="285728"/>
            <a:ext cx="4643470" cy="5000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0" name="대각선 방향의 모서리가 둥근 사각형 119"/>
          <p:cNvSpPr/>
          <p:nvPr/>
        </p:nvSpPr>
        <p:spPr>
          <a:xfrm>
            <a:off x="1357290" y="5500702"/>
            <a:ext cx="6357982" cy="1071570"/>
          </a:xfrm>
          <a:prstGeom prst="round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 smtClean="0">
                <a:latin typeface="HY견명조" pitchFamily="18" charset="-127"/>
                <a:ea typeface="HY견명조" pitchFamily="18" charset="-127"/>
              </a:rPr>
              <a:t>새로운 인사 시스템 필요</a:t>
            </a:r>
            <a:endParaRPr lang="ko-KR" altLang="en-US" sz="4000" dirty="0">
              <a:latin typeface="HY견명조" pitchFamily="18" charset="-127"/>
              <a:ea typeface="HY견명조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새로운 인사제도 원칙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1071538" y="5072074"/>
            <a:ext cx="7000924" cy="1071570"/>
          </a:xfrm>
          <a:prstGeom prst="rect">
            <a:avLst/>
          </a:prstGeom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smtClean="0">
                <a:latin typeface="HY견고딕" pitchFamily="18" charset="-127"/>
                <a:ea typeface="HY견고딕" pitchFamily="18" charset="-127"/>
              </a:rPr>
              <a:t>합리적인 인사제도</a:t>
            </a:r>
            <a:endParaRPr lang="ko-KR" altLang="en-US" sz="3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071538" y="3071810"/>
            <a:ext cx="2286016" cy="1928826"/>
          </a:xfrm>
          <a:prstGeom prst="rect">
            <a:avLst/>
          </a:prstGeom>
          <a:solidFill>
            <a:srgbClr val="003300"/>
          </a:solidFill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smtClean="0">
                <a:latin typeface="HY견고딕" pitchFamily="18" charset="-127"/>
                <a:ea typeface="HY견고딕" pitchFamily="18" charset="-127"/>
              </a:rPr>
              <a:t>객 관 성</a:t>
            </a:r>
            <a:endParaRPr lang="en-US" altLang="ko-KR" sz="32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428992" y="3071810"/>
            <a:ext cx="2286016" cy="1928826"/>
          </a:xfrm>
          <a:prstGeom prst="rect">
            <a:avLst/>
          </a:prstGeom>
          <a:solidFill>
            <a:schemeClr val="accent6">
              <a:lumMod val="50000"/>
            </a:schemeClr>
          </a:solidFill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smtClean="0">
                <a:latin typeface="HY견고딕" pitchFamily="18" charset="-127"/>
                <a:ea typeface="HY견고딕" pitchFamily="18" charset="-127"/>
              </a:rPr>
              <a:t>공 정 성</a:t>
            </a:r>
            <a:endParaRPr lang="ko-KR" altLang="en-US" sz="3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786446" y="3071810"/>
            <a:ext cx="2286016" cy="1928826"/>
          </a:xfrm>
          <a:prstGeom prst="rect">
            <a:avLst/>
          </a:prstGeom>
          <a:solidFill>
            <a:srgbClr val="002060"/>
          </a:solidFill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smtClean="0">
                <a:latin typeface="HY견고딕" pitchFamily="18" charset="-127"/>
                <a:ea typeface="HY견고딕" pitchFamily="18" charset="-127"/>
              </a:rPr>
              <a:t>전 문 성</a:t>
            </a:r>
            <a:endParaRPr lang="ko-KR" altLang="en-US" sz="3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071538" y="1785926"/>
            <a:ext cx="7000924" cy="1214446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smtClean="0">
                <a:latin typeface="HY견고딕" pitchFamily="18" charset="-127"/>
                <a:ea typeface="HY견고딕" pitchFamily="18" charset="-127"/>
              </a:rPr>
              <a:t>모두가 만족하는 인사시스템 확립</a:t>
            </a:r>
            <a:endParaRPr lang="ko-KR" altLang="en-US" sz="3200" dirty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ko-KR" altLang="en-US" sz="6000" dirty="0" smtClean="0"/>
              <a:t>새로운 인사제도</a:t>
            </a:r>
            <a:r>
              <a:rPr lang="en-US" altLang="ko-KR" sz="6000" dirty="0" smtClean="0"/>
              <a:t>(</a:t>
            </a:r>
            <a:r>
              <a:rPr lang="ko-KR" altLang="en-US" sz="6000" dirty="0" smtClean="0"/>
              <a:t>안</a:t>
            </a:r>
            <a:r>
              <a:rPr lang="en-US" altLang="ko-KR" sz="6000" dirty="0" smtClean="0"/>
              <a:t>)</a:t>
            </a:r>
            <a:endParaRPr lang="ko-KR" altLang="en-US" sz="6000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92 </a:t>
            </a:r>
            <a:r>
              <a:rPr lang="ko-KR" altLang="en-US" dirty="0" err="1" smtClean="0"/>
              <a:t>출가교화단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총단회</a:t>
            </a:r>
            <a:endParaRPr lang="ko-KR" alt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642910" y="752757"/>
            <a:ext cx="4500594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/>
              <a:t>합리적인 인력관리 시스템확립</a:t>
            </a:r>
            <a:endParaRPr lang="en-US" altLang="ko-K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ko-KR" altLang="en-US" dirty="0" smtClean="0"/>
              <a:t>개요</a:t>
            </a:r>
            <a:endParaRPr lang="ko-KR" altLang="en-US" dirty="0"/>
          </a:p>
        </p:txBody>
      </p:sp>
      <p:grpSp>
        <p:nvGrpSpPr>
          <p:cNvPr id="37" name="그룹 36"/>
          <p:cNvGrpSpPr/>
          <p:nvPr/>
        </p:nvGrpSpPr>
        <p:grpSpPr>
          <a:xfrm>
            <a:off x="214282" y="714355"/>
            <a:ext cx="8713848" cy="1477982"/>
            <a:chOff x="684213" y="1158875"/>
            <a:chExt cx="7777162" cy="1033463"/>
          </a:xfrm>
        </p:grpSpPr>
        <p:sp>
          <p:nvSpPr>
            <p:cNvPr id="5" name="AutoShape 71"/>
            <p:cNvSpPr>
              <a:spLocks noChangeArrowheads="1"/>
            </p:cNvSpPr>
            <p:nvPr/>
          </p:nvSpPr>
          <p:spPr bwMode="auto">
            <a:xfrm>
              <a:off x="684213" y="1158875"/>
              <a:ext cx="7777162" cy="1033463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rgbClr val="FD6959"/>
                </a:gs>
                <a:gs pos="100000">
                  <a:srgbClr val="FEC1BB"/>
                </a:gs>
              </a:gsLst>
              <a:lin ang="5400000" scaled="1"/>
            </a:gradFill>
            <a:ln w="9525">
              <a:solidFill>
                <a:schemeClr val="bg2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5" name="Text Box 98"/>
            <p:cNvSpPr txBox="1">
              <a:spLocks noChangeArrowheads="1"/>
            </p:cNvSpPr>
            <p:nvPr/>
          </p:nvSpPr>
          <p:spPr bwMode="auto">
            <a:xfrm>
              <a:off x="2062163" y="1458589"/>
              <a:ext cx="4968875" cy="641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>
              <a:spAutoFit/>
            </a:bodyPr>
            <a:lstStyle/>
            <a:p>
              <a:pPr algn="ctr">
                <a:lnSpc>
                  <a:spcPct val="60000"/>
                </a:lnSpc>
                <a:spcBef>
                  <a:spcPct val="50000"/>
                </a:spcBef>
              </a:pPr>
              <a:r>
                <a:rPr lang="ko-KR" altLang="en-US" sz="1600" dirty="0">
                  <a:latin typeface="HY견고딕" pitchFamily="18" charset="-127"/>
                </a:rPr>
                <a:t>모든 전무출신들이 </a:t>
              </a:r>
            </a:p>
            <a:p>
              <a:pPr algn="ctr">
                <a:lnSpc>
                  <a:spcPct val="60000"/>
                </a:lnSpc>
                <a:spcBef>
                  <a:spcPct val="50000"/>
                </a:spcBef>
              </a:pPr>
              <a:r>
                <a:rPr lang="ko-KR" altLang="en-US" sz="1600" dirty="0" smtClean="0">
                  <a:latin typeface="HY견고딕" pitchFamily="18" charset="-127"/>
                </a:rPr>
                <a:t>보람과 </a:t>
              </a:r>
              <a:r>
                <a:rPr lang="ko-KR" altLang="en-US" sz="1600" dirty="0">
                  <a:latin typeface="HY견고딕" pitchFamily="18" charset="-127"/>
                </a:rPr>
                <a:t>긍지를 느끼며</a:t>
              </a:r>
            </a:p>
            <a:p>
              <a:pPr algn="ctr">
                <a:lnSpc>
                  <a:spcPct val="60000"/>
                </a:lnSpc>
                <a:spcBef>
                  <a:spcPct val="50000"/>
                </a:spcBef>
              </a:pPr>
              <a:r>
                <a:rPr lang="ko-KR" altLang="en-US" sz="2400" dirty="0">
                  <a:latin typeface="HY견고딕" pitchFamily="18" charset="-127"/>
                  <a:ea typeface="HY견고딕" pitchFamily="18" charset="-127"/>
                </a:rPr>
                <a:t>자신의 출가서원을 성취함</a:t>
              </a:r>
              <a:r>
                <a:rPr lang="en-US" altLang="ko-KR" sz="1600" dirty="0">
                  <a:latin typeface="HY견고딕" pitchFamily="18" charset="-127"/>
                </a:rPr>
                <a:t>.</a:t>
              </a:r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558624" y="2192338"/>
            <a:ext cx="1436986" cy="3594116"/>
            <a:chOff x="785786" y="2192338"/>
            <a:chExt cx="985838" cy="3594116"/>
          </a:xfrm>
        </p:grpSpPr>
        <p:sp>
          <p:nvSpPr>
            <p:cNvPr id="6" name="Rectangle 72"/>
            <p:cNvSpPr>
              <a:spLocks noChangeArrowheads="1"/>
            </p:cNvSpPr>
            <p:nvPr/>
          </p:nvSpPr>
          <p:spPr bwMode="auto">
            <a:xfrm>
              <a:off x="857224" y="2192338"/>
              <a:ext cx="855662" cy="3594116"/>
            </a:xfrm>
            <a:prstGeom prst="rect">
              <a:avLst/>
            </a:prstGeom>
            <a:gradFill rotWithShape="1">
              <a:gsLst>
                <a:gs pos="0">
                  <a:srgbClr val="FFCC00"/>
                </a:gs>
                <a:gs pos="50000">
                  <a:srgbClr val="FFE26D"/>
                </a:gs>
                <a:gs pos="100000">
                  <a:srgbClr val="FFCC00"/>
                </a:gs>
              </a:gsLst>
              <a:lin ang="0" scaled="1"/>
            </a:gradFill>
            <a:ln w="9525">
              <a:solidFill>
                <a:srgbClr val="DDDDDD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endParaRPr lang="ko-KR" altLang="en-US" sz="2400"/>
            </a:p>
          </p:txBody>
        </p:sp>
        <p:sp>
          <p:nvSpPr>
            <p:cNvPr id="26" name="Text Box 99"/>
            <p:cNvSpPr txBox="1">
              <a:spLocks noChangeArrowheads="1"/>
            </p:cNvSpPr>
            <p:nvPr/>
          </p:nvSpPr>
          <p:spPr bwMode="auto">
            <a:xfrm>
              <a:off x="785786" y="3235325"/>
              <a:ext cx="985838" cy="14834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square">
              <a:spAutoFit/>
            </a:bodyPr>
            <a:lstStyle/>
            <a:p>
              <a:pPr algn="ctr">
                <a:lnSpc>
                  <a:spcPct val="80000"/>
                </a:lnSpc>
                <a:spcBef>
                  <a:spcPct val="50000"/>
                </a:spcBef>
                <a:defRPr/>
              </a:pPr>
              <a:r>
                <a:rPr lang="ko-KR" altLang="en-US" sz="24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투명한</a:t>
              </a:r>
            </a:p>
            <a:p>
              <a:pPr algn="ctr">
                <a:lnSpc>
                  <a:spcPct val="80000"/>
                </a:lnSpc>
                <a:spcBef>
                  <a:spcPct val="50000"/>
                </a:spcBef>
                <a:defRPr/>
              </a:pPr>
              <a:r>
                <a:rPr lang="ko-KR" altLang="en-US" sz="2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인사</a:t>
              </a:r>
              <a:endParaRPr lang="en-US" altLang="ko-KR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</a:endParaRPr>
            </a:p>
            <a:p>
              <a:pPr algn="ctr">
                <a:spcBef>
                  <a:spcPct val="50000"/>
                </a:spcBef>
                <a:defRPr/>
              </a:pPr>
              <a:r>
                <a:rPr lang="ko-KR" altLang="en-US" sz="16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</a:rPr>
                <a:t>예측 가능한 인사</a:t>
              </a:r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7134250" y="2192338"/>
            <a:ext cx="1365252" cy="3594116"/>
            <a:chOff x="7350151" y="2192338"/>
            <a:chExt cx="936625" cy="3594116"/>
          </a:xfrm>
        </p:grpSpPr>
        <p:sp>
          <p:nvSpPr>
            <p:cNvPr id="7" name="Rectangle 73"/>
            <p:cNvSpPr>
              <a:spLocks noChangeArrowheads="1"/>
            </p:cNvSpPr>
            <p:nvPr/>
          </p:nvSpPr>
          <p:spPr bwMode="auto">
            <a:xfrm>
              <a:off x="7404149" y="2192338"/>
              <a:ext cx="855662" cy="3594116"/>
            </a:xfrm>
            <a:prstGeom prst="rect">
              <a:avLst/>
            </a:prstGeom>
            <a:gradFill rotWithShape="1">
              <a:gsLst>
                <a:gs pos="0">
                  <a:srgbClr val="FFCC00"/>
                </a:gs>
                <a:gs pos="50000">
                  <a:srgbClr val="FFE26D"/>
                </a:gs>
                <a:gs pos="100000">
                  <a:srgbClr val="FFCC00"/>
                </a:gs>
              </a:gsLst>
              <a:lin ang="0" scaled="1"/>
            </a:gradFill>
            <a:ln w="9525">
              <a:solidFill>
                <a:srgbClr val="DDDDDD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endParaRPr lang="ko-KR" altLang="en-US" sz="2400"/>
            </a:p>
          </p:txBody>
        </p:sp>
        <p:sp>
          <p:nvSpPr>
            <p:cNvPr id="27" name="Text Box 100"/>
            <p:cNvSpPr txBox="1">
              <a:spLocks noChangeArrowheads="1"/>
            </p:cNvSpPr>
            <p:nvPr/>
          </p:nvSpPr>
          <p:spPr bwMode="auto">
            <a:xfrm>
              <a:off x="7350151" y="3235325"/>
              <a:ext cx="936625" cy="14957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ko-KR" altLang="en-US" sz="24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공정한</a:t>
              </a:r>
            </a:p>
            <a:p>
              <a:pPr algn="ctr">
                <a:lnSpc>
                  <a:spcPct val="50000"/>
                </a:lnSpc>
                <a:spcBef>
                  <a:spcPct val="50000"/>
                </a:spcBef>
                <a:defRPr/>
              </a:pPr>
              <a:r>
                <a:rPr lang="ko-KR" altLang="en-US" sz="2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인사</a:t>
              </a:r>
              <a:endParaRPr lang="en-US" altLang="ko-KR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</a:endParaRPr>
            </a:p>
            <a:p>
              <a:pPr algn="ctr">
                <a:lnSpc>
                  <a:spcPct val="110000"/>
                </a:lnSpc>
                <a:spcBef>
                  <a:spcPct val="50000"/>
                </a:spcBef>
                <a:defRPr/>
              </a:pPr>
              <a:r>
                <a:rPr lang="ko-KR" altLang="en-US" sz="16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</a:rPr>
                <a:t>결과에  만족하는 </a:t>
              </a:r>
              <a:r>
                <a:rPr lang="ko-KR" altLang="en-US" sz="16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</a:rPr>
                <a:t>인사</a:t>
              </a: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428596" y="5773720"/>
            <a:ext cx="8285220" cy="869990"/>
            <a:chOff x="684213" y="5773720"/>
            <a:chExt cx="7777162" cy="727114"/>
          </a:xfrm>
        </p:grpSpPr>
        <p:sp>
          <p:nvSpPr>
            <p:cNvPr id="8" name="Rectangle 74"/>
            <p:cNvSpPr>
              <a:spLocks noChangeArrowheads="1"/>
            </p:cNvSpPr>
            <p:nvPr/>
          </p:nvSpPr>
          <p:spPr bwMode="auto">
            <a:xfrm>
              <a:off x="684213" y="5773720"/>
              <a:ext cx="7777162" cy="727114"/>
            </a:xfrm>
            <a:prstGeom prst="rect">
              <a:avLst/>
            </a:prstGeom>
            <a:gradFill rotWithShape="1">
              <a:gsLst>
                <a:gs pos="0">
                  <a:srgbClr val="FF9900"/>
                </a:gs>
                <a:gs pos="50000">
                  <a:srgbClr val="FFCB7D"/>
                </a:gs>
                <a:gs pos="100000">
                  <a:srgbClr val="FF9900"/>
                </a:gs>
              </a:gsLst>
              <a:lin ang="5400000" scaled="1"/>
            </a:gradFill>
            <a:ln w="9525">
              <a:solidFill>
                <a:srgbClr val="DDDDDD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endParaRPr lang="ko-KR" altLang="en-US">
                <a:latin typeface="HY동녘M" pitchFamily="18" charset="-127"/>
                <a:ea typeface="HY동녘M" pitchFamily="18" charset="-127"/>
              </a:endParaRPr>
            </a:p>
          </p:txBody>
        </p:sp>
        <p:sp>
          <p:nvSpPr>
            <p:cNvPr id="28" name="Text Box 101"/>
            <p:cNvSpPr txBox="1">
              <a:spLocks noChangeArrowheads="1"/>
            </p:cNvSpPr>
            <p:nvPr/>
          </p:nvSpPr>
          <p:spPr bwMode="auto">
            <a:xfrm>
              <a:off x="1289032" y="5828986"/>
              <a:ext cx="6637375" cy="5916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ko-KR" sz="1600" dirty="0">
                  <a:latin typeface="HY동녘M" pitchFamily="18" charset="-127"/>
                  <a:ea typeface="HY동녘M" pitchFamily="18" charset="-127"/>
                </a:rPr>
                <a:t>- </a:t>
              </a:r>
              <a:r>
                <a:rPr lang="ko-KR" altLang="en-US" sz="1600" dirty="0" smtClean="0">
                  <a:latin typeface="HY동녘M" pitchFamily="18" charset="-127"/>
                  <a:ea typeface="HY동녘M" pitchFamily="18" charset="-127"/>
                </a:rPr>
                <a:t>자기 자신에게 </a:t>
              </a:r>
              <a:r>
                <a:rPr lang="ko-KR" altLang="en-US" sz="1600" dirty="0">
                  <a:latin typeface="HY동녘M" pitchFamily="18" charset="-127"/>
                  <a:ea typeface="HY동녘M" pitchFamily="18" charset="-127"/>
                </a:rPr>
                <a:t>만족하는 교무 </a:t>
              </a:r>
              <a:r>
                <a:rPr lang="ko-KR" altLang="en-US" sz="1600" dirty="0" smtClean="0">
                  <a:latin typeface="HY동녘M" pitchFamily="18" charset="-127"/>
                  <a:ea typeface="HY동녘M" pitchFamily="18" charset="-127"/>
                </a:rPr>
                <a:t>               </a:t>
              </a:r>
              <a:r>
                <a:rPr lang="en-US" altLang="ko-KR" sz="1600" dirty="0">
                  <a:latin typeface="HY동녘M" pitchFamily="18" charset="-127"/>
                  <a:ea typeface="HY동녘M" pitchFamily="18" charset="-127"/>
                </a:rPr>
                <a:t>- </a:t>
              </a:r>
              <a:r>
                <a:rPr lang="ko-KR" altLang="en-US" sz="1600" dirty="0">
                  <a:latin typeface="HY동녘M" pitchFamily="18" charset="-127"/>
                  <a:ea typeface="HY동녘M" pitchFamily="18" charset="-127"/>
                </a:rPr>
                <a:t>교도들로부터 </a:t>
              </a:r>
              <a:r>
                <a:rPr lang="ko-KR" altLang="en-US" sz="1600" dirty="0" err="1">
                  <a:latin typeface="HY동녘M" pitchFamily="18" charset="-127"/>
                  <a:ea typeface="HY동녘M" pitchFamily="18" charset="-127"/>
                </a:rPr>
                <a:t>존경받는</a:t>
              </a:r>
              <a:r>
                <a:rPr lang="ko-KR" altLang="en-US" sz="1600" dirty="0">
                  <a:latin typeface="HY동녘M" pitchFamily="18" charset="-127"/>
                  <a:ea typeface="HY동녘M" pitchFamily="18" charset="-127"/>
                </a:rPr>
                <a:t> 교무</a:t>
              </a:r>
            </a:p>
            <a:p>
              <a:pPr>
                <a:spcBef>
                  <a:spcPct val="50000"/>
                </a:spcBef>
              </a:pPr>
              <a:r>
                <a:rPr lang="en-US" altLang="ko-KR" sz="1600" dirty="0">
                  <a:latin typeface="HY동녘M" pitchFamily="18" charset="-127"/>
                  <a:ea typeface="HY동녘M" pitchFamily="18" charset="-127"/>
                </a:rPr>
                <a:t>- </a:t>
              </a:r>
              <a:r>
                <a:rPr lang="ko-KR" altLang="en-US" sz="1600" dirty="0">
                  <a:latin typeface="HY동녘M" pitchFamily="18" charset="-127"/>
                  <a:ea typeface="HY동녘M" pitchFamily="18" charset="-127"/>
                </a:rPr>
                <a:t>다른 교무들로부터 </a:t>
              </a:r>
              <a:r>
                <a:rPr lang="ko-KR" altLang="en-US" sz="1600" dirty="0" smtClean="0">
                  <a:latin typeface="HY동녘M" pitchFamily="18" charset="-127"/>
                  <a:ea typeface="HY동녘M" pitchFamily="18" charset="-127"/>
                </a:rPr>
                <a:t>인정받는 </a:t>
              </a:r>
              <a:r>
                <a:rPr lang="ko-KR" altLang="en-US" sz="1600" dirty="0">
                  <a:latin typeface="HY동녘M" pitchFamily="18" charset="-127"/>
                  <a:ea typeface="HY동녘M" pitchFamily="18" charset="-127"/>
                </a:rPr>
                <a:t>교무          </a:t>
              </a:r>
              <a:r>
                <a:rPr lang="en-US" altLang="ko-KR" sz="1600" dirty="0">
                  <a:latin typeface="HY동녘M" pitchFamily="18" charset="-127"/>
                  <a:ea typeface="HY동녘M" pitchFamily="18" charset="-127"/>
                </a:rPr>
                <a:t>- </a:t>
              </a:r>
              <a:r>
                <a:rPr lang="ko-KR" altLang="en-US" sz="1600" dirty="0">
                  <a:latin typeface="HY동녘M" pitchFamily="18" charset="-127"/>
                  <a:ea typeface="HY동녘M" pitchFamily="18" charset="-127"/>
                </a:rPr>
                <a:t>진리로부터 </a:t>
              </a:r>
              <a:r>
                <a:rPr lang="ko-KR" altLang="en-US" sz="1600" dirty="0" err="1" smtClean="0">
                  <a:latin typeface="HY동녘M" pitchFamily="18" charset="-127"/>
                  <a:ea typeface="HY동녘M" pitchFamily="18" charset="-127"/>
                </a:rPr>
                <a:t>인증받는</a:t>
              </a:r>
              <a:r>
                <a:rPr lang="ko-KR" altLang="en-US" sz="1600" dirty="0" smtClean="0">
                  <a:latin typeface="HY동녘M" pitchFamily="18" charset="-127"/>
                  <a:ea typeface="HY동녘M" pitchFamily="18" charset="-127"/>
                </a:rPr>
                <a:t> </a:t>
              </a:r>
              <a:r>
                <a:rPr lang="ko-KR" altLang="en-US" sz="1600" dirty="0">
                  <a:latin typeface="HY동녘M" pitchFamily="18" charset="-127"/>
                  <a:ea typeface="HY동녘M" pitchFamily="18" charset="-127"/>
                </a:rPr>
                <a:t>교무</a:t>
              </a:r>
            </a:p>
          </p:txBody>
        </p:sp>
      </p:grpSp>
      <p:sp>
        <p:nvSpPr>
          <p:cNvPr id="23" name="Line 96"/>
          <p:cNvSpPr>
            <a:spLocks noChangeShapeType="1"/>
          </p:cNvSpPr>
          <p:nvPr/>
        </p:nvSpPr>
        <p:spPr bwMode="auto">
          <a:xfrm flipV="1">
            <a:off x="3319715" y="4278730"/>
            <a:ext cx="818654" cy="491128"/>
          </a:xfrm>
          <a:prstGeom prst="line">
            <a:avLst/>
          </a:prstGeom>
          <a:noFill/>
          <a:ln w="19050">
            <a:solidFill>
              <a:srgbClr val="333399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ko-KR" altLang="en-US">
              <a:ea typeface="+mn-ea"/>
            </a:endParaRPr>
          </a:p>
        </p:txBody>
      </p:sp>
      <p:sp>
        <p:nvSpPr>
          <p:cNvPr id="24" name="Line 97"/>
          <p:cNvSpPr>
            <a:spLocks noChangeShapeType="1"/>
          </p:cNvSpPr>
          <p:nvPr/>
        </p:nvSpPr>
        <p:spPr bwMode="auto">
          <a:xfrm>
            <a:off x="5029002" y="4278730"/>
            <a:ext cx="890633" cy="560537"/>
          </a:xfrm>
          <a:prstGeom prst="line">
            <a:avLst/>
          </a:prstGeom>
          <a:noFill/>
          <a:ln w="19050">
            <a:solidFill>
              <a:srgbClr val="333399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ko-KR" altLang="en-US">
              <a:ea typeface="+mn-ea"/>
            </a:endParaRPr>
          </a:p>
        </p:txBody>
      </p:sp>
      <p:sp>
        <p:nvSpPr>
          <p:cNvPr id="36" name="Line 96"/>
          <p:cNvSpPr>
            <a:spLocks noChangeShapeType="1"/>
          </p:cNvSpPr>
          <p:nvPr/>
        </p:nvSpPr>
        <p:spPr bwMode="auto">
          <a:xfrm flipV="1">
            <a:off x="5109968" y="3237732"/>
            <a:ext cx="818654" cy="491128"/>
          </a:xfrm>
          <a:prstGeom prst="line">
            <a:avLst/>
          </a:prstGeom>
          <a:noFill/>
          <a:ln w="19050">
            <a:solidFill>
              <a:srgbClr val="333399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ko-KR" altLang="en-US">
              <a:ea typeface="+mn-ea"/>
            </a:endParaRPr>
          </a:p>
        </p:txBody>
      </p:sp>
      <p:sp>
        <p:nvSpPr>
          <p:cNvPr id="35" name="Line 97"/>
          <p:cNvSpPr>
            <a:spLocks noChangeShapeType="1"/>
          </p:cNvSpPr>
          <p:nvPr/>
        </p:nvSpPr>
        <p:spPr bwMode="auto">
          <a:xfrm>
            <a:off x="3247736" y="3237732"/>
            <a:ext cx="890633" cy="560537"/>
          </a:xfrm>
          <a:prstGeom prst="line">
            <a:avLst/>
          </a:prstGeom>
          <a:noFill/>
          <a:ln w="19050">
            <a:solidFill>
              <a:srgbClr val="333399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ko-KR" altLang="en-US">
              <a:ea typeface="+mn-ea"/>
            </a:endParaRPr>
          </a:p>
        </p:txBody>
      </p:sp>
      <p:sp>
        <p:nvSpPr>
          <p:cNvPr id="4" name="Oval 94"/>
          <p:cNvSpPr>
            <a:spLocks noChangeArrowheads="1"/>
          </p:cNvSpPr>
          <p:nvPr/>
        </p:nvSpPr>
        <p:spPr bwMode="auto">
          <a:xfrm>
            <a:off x="2592807" y="2536598"/>
            <a:ext cx="4055528" cy="3103436"/>
          </a:xfrm>
          <a:prstGeom prst="ellipse">
            <a:avLst/>
          </a:prstGeom>
          <a:noFill/>
          <a:ln w="28575">
            <a:solidFill>
              <a:srgbClr val="666699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ko-KR" altLang="en-US">
              <a:ea typeface="+mn-ea"/>
            </a:endParaRPr>
          </a:p>
        </p:txBody>
      </p:sp>
      <p:sp>
        <p:nvSpPr>
          <p:cNvPr id="12" name="Oval 76"/>
          <p:cNvSpPr>
            <a:spLocks noChangeArrowheads="1"/>
          </p:cNvSpPr>
          <p:nvPr/>
        </p:nvSpPr>
        <p:spPr bwMode="gray">
          <a:xfrm>
            <a:off x="5713420" y="2317748"/>
            <a:ext cx="1277464" cy="1160214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ko-KR" altLang="en-US" sz="2000" dirty="0" smtClean="0">
                <a:latin typeface="휴먼둥근헤드라인" pitchFamily="18" charset="-127"/>
                <a:ea typeface="휴먼둥근헤드라인" pitchFamily="18" charset="-127"/>
              </a:rPr>
              <a:t>역량개발</a:t>
            </a:r>
            <a:endParaRPr lang="ko-KR" altLang="en-US" sz="2000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5" name="Oval 80"/>
          <p:cNvSpPr>
            <a:spLocks noChangeArrowheads="1"/>
          </p:cNvSpPr>
          <p:nvPr/>
        </p:nvSpPr>
        <p:spPr bwMode="gray">
          <a:xfrm>
            <a:off x="2187973" y="4501158"/>
            <a:ext cx="1284661" cy="1142420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ko-KR" altLang="en-US" sz="2000" dirty="0" smtClean="0">
                <a:latin typeface="휴먼둥근헤드라인" pitchFamily="18" charset="-127"/>
                <a:ea typeface="휴먼둥근헤드라인" pitchFamily="18" charset="-127"/>
              </a:rPr>
              <a:t>진  급</a:t>
            </a:r>
            <a:endParaRPr lang="ko-KR" altLang="en-US" sz="2000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3792512" y="3228127"/>
            <a:ext cx="1706594" cy="1629634"/>
            <a:chOff x="3978024" y="3477962"/>
            <a:chExt cx="1338745" cy="1129963"/>
          </a:xfrm>
        </p:grpSpPr>
        <p:grpSp>
          <p:nvGrpSpPr>
            <p:cNvPr id="9" name="Group 83"/>
            <p:cNvGrpSpPr>
              <a:grpSpLocks/>
            </p:cNvGrpSpPr>
            <p:nvPr/>
          </p:nvGrpSpPr>
          <p:grpSpPr bwMode="auto">
            <a:xfrm>
              <a:off x="3978024" y="3477962"/>
              <a:ext cx="1279264" cy="1129963"/>
              <a:chOff x="856" y="1939"/>
              <a:chExt cx="1037" cy="1074"/>
            </a:xfrm>
          </p:grpSpPr>
          <p:sp>
            <p:nvSpPr>
              <p:cNvPr id="10" name="Oval 84"/>
              <p:cNvSpPr>
                <a:spLocks noChangeArrowheads="1"/>
              </p:cNvSpPr>
              <p:nvPr/>
            </p:nvSpPr>
            <p:spPr bwMode="gray">
              <a:xfrm>
                <a:off x="856" y="1939"/>
                <a:ext cx="1037" cy="1074"/>
              </a:xfrm>
              <a:prstGeom prst="ellipse">
                <a:avLst/>
              </a:prstGeom>
              <a:gradFill rotWithShape="1">
                <a:gsLst>
                  <a:gs pos="0">
                    <a:srgbClr val="FC2C16"/>
                  </a:gs>
                  <a:gs pos="100000">
                    <a:srgbClr val="A81D0F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11" name="Freeform 85"/>
              <p:cNvSpPr>
                <a:spLocks/>
              </p:cNvSpPr>
              <p:nvPr/>
            </p:nvSpPr>
            <p:spPr bwMode="gray">
              <a:xfrm>
                <a:off x="975" y="1957"/>
                <a:ext cx="799" cy="405"/>
              </a:xfrm>
              <a:custGeom>
                <a:avLst/>
                <a:gdLst>
                  <a:gd name="T0" fmla="*/ 1301 w 1321"/>
                  <a:gd name="T1" fmla="*/ 401 h 712"/>
                  <a:gd name="T2" fmla="*/ 1317 w 1321"/>
                  <a:gd name="T3" fmla="*/ 442 h 712"/>
                  <a:gd name="T4" fmla="*/ 1321 w 1321"/>
                  <a:gd name="T5" fmla="*/ 481 h 712"/>
                  <a:gd name="T6" fmla="*/ 1315 w 1321"/>
                  <a:gd name="T7" fmla="*/ 516 h 712"/>
                  <a:gd name="T8" fmla="*/ 1298 w 1321"/>
                  <a:gd name="T9" fmla="*/ 550 h 712"/>
                  <a:gd name="T10" fmla="*/ 1272 w 1321"/>
                  <a:gd name="T11" fmla="*/ 579 h 712"/>
                  <a:gd name="T12" fmla="*/ 1239 w 1321"/>
                  <a:gd name="T13" fmla="*/ 604 h 712"/>
                  <a:gd name="T14" fmla="*/ 1196 w 1321"/>
                  <a:gd name="T15" fmla="*/ 628 h 712"/>
                  <a:gd name="T16" fmla="*/ 1147 w 1321"/>
                  <a:gd name="T17" fmla="*/ 649 h 712"/>
                  <a:gd name="T18" fmla="*/ 1092 w 1321"/>
                  <a:gd name="T19" fmla="*/ 667 h 712"/>
                  <a:gd name="T20" fmla="*/ 1031 w 1321"/>
                  <a:gd name="T21" fmla="*/ 683 h 712"/>
                  <a:gd name="T22" fmla="*/ 967 w 1321"/>
                  <a:gd name="T23" fmla="*/ 694 h 712"/>
                  <a:gd name="T24" fmla="*/ 896 w 1321"/>
                  <a:gd name="T25" fmla="*/ 704 h 712"/>
                  <a:gd name="T26" fmla="*/ 824 w 1321"/>
                  <a:gd name="T27" fmla="*/ 710 h 712"/>
                  <a:gd name="T28" fmla="*/ 795 w 1321"/>
                  <a:gd name="T29" fmla="*/ 712 h 712"/>
                  <a:gd name="T30" fmla="*/ 476 w 1321"/>
                  <a:gd name="T31" fmla="*/ 712 h 712"/>
                  <a:gd name="T32" fmla="*/ 472 w 1321"/>
                  <a:gd name="T33" fmla="*/ 712 h 712"/>
                  <a:gd name="T34" fmla="*/ 409 w 1321"/>
                  <a:gd name="T35" fmla="*/ 708 h 712"/>
                  <a:gd name="T36" fmla="*/ 348 w 1321"/>
                  <a:gd name="T37" fmla="*/ 704 h 712"/>
                  <a:gd name="T38" fmla="*/ 290 w 1321"/>
                  <a:gd name="T39" fmla="*/ 696 h 712"/>
                  <a:gd name="T40" fmla="*/ 235 w 1321"/>
                  <a:gd name="T41" fmla="*/ 689 h 712"/>
                  <a:gd name="T42" fmla="*/ 186 w 1321"/>
                  <a:gd name="T43" fmla="*/ 677 h 712"/>
                  <a:gd name="T44" fmla="*/ 141 w 1321"/>
                  <a:gd name="T45" fmla="*/ 663 h 712"/>
                  <a:gd name="T46" fmla="*/ 102 w 1321"/>
                  <a:gd name="T47" fmla="*/ 648 h 712"/>
                  <a:gd name="T48" fmla="*/ 67 w 1321"/>
                  <a:gd name="T49" fmla="*/ 630 h 712"/>
                  <a:gd name="T50" fmla="*/ 39 w 1321"/>
                  <a:gd name="T51" fmla="*/ 608 h 712"/>
                  <a:gd name="T52" fmla="*/ 18 w 1321"/>
                  <a:gd name="T53" fmla="*/ 583 h 712"/>
                  <a:gd name="T54" fmla="*/ 6 w 1321"/>
                  <a:gd name="T55" fmla="*/ 554 h 712"/>
                  <a:gd name="T56" fmla="*/ 0 w 1321"/>
                  <a:gd name="T57" fmla="*/ 524 h 712"/>
                  <a:gd name="T58" fmla="*/ 0 w 1321"/>
                  <a:gd name="T59" fmla="*/ 520 h 712"/>
                  <a:gd name="T60" fmla="*/ 4 w 1321"/>
                  <a:gd name="T61" fmla="*/ 487 h 712"/>
                  <a:gd name="T62" fmla="*/ 16 w 1321"/>
                  <a:gd name="T63" fmla="*/ 446 h 712"/>
                  <a:gd name="T64" fmla="*/ 51 w 1321"/>
                  <a:gd name="T65" fmla="*/ 370 h 712"/>
                  <a:gd name="T66" fmla="*/ 94 w 1321"/>
                  <a:gd name="T67" fmla="*/ 299 h 712"/>
                  <a:gd name="T68" fmla="*/ 147 w 1321"/>
                  <a:gd name="T69" fmla="*/ 235 h 712"/>
                  <a:gd name="T70" fmla="*/ 204 w 1321"/>
                  <a:gd name="T71" fmla="*/ 176 h 712"/>
                  <a:gd name="T72" fmla="*/ 270 w 1321"/>
                  <a:gd name="T73" fmla="*/ 125 h 712"/>
                  <a:gd name="T74" fmla="*/ 341 w 1321"/>
                  <a:gd name="T75" fmla="*/ 82 h 712"/>
                  <a:gd name="T76" fmla="*/ 415 w 1321"/>
                  <a:gd name="T77" fmla="*/ 47 h 712"/>
                  <a:gd name="T78" fmla="*/ 497 w 1321"/>
                  <a:gd name="T79" fmla="*/ 21 h 712"/>
                  <a:gd name="T80" fmla="*/ 581 w 1321"/>
                  <a:gd name="T81" fmla="*/ 6 h 712"/>
                  <a:gd name="T82" fmla="*/ 667 w 1321"/>
                  <a:gd name="T83" fmla="*/ 0 h 712"/>
                  <a:gd name="T84" fmla="*/ 667 w 1321"/>
                  <a:gd name="T85" fmla="*/ 0 h 712"/>
                  <a:gd name="T86" fmla="*/ 759 w 1321"/>
                  <a:gd name="T87" fmla="*/ 6 h 712"/>
                  <a:gd name="T88" fmla="*/ 847 w 1321"/>
                  <a:gd name="T89" fmla="*/ 23 h 712"/>
                  <a:gd name="T90" fmla="*/ 932 w 1321"/>
                  <a:gd name="T91" fmla="*/ 53 h 712"/>
                  <a:gd name="T92" fmla="*/ 1010 w 1321"/>
                  <a:gd name="T93" fmla="*/ 90 h 712"/>
                  <a:gd name="T94" fmla="*/ 1082 w 1321"/>
                  <a:gd name="T95" fmla="*/ 137 h 712"/>
                  <a:gd name="T96" fmla="*/ 1149 w 1321"/>
                  <a:gd name="T97" fmla="*/ 194 h 712"/>
                  <a:gd name="T98" fmla="*/ 1208 w 1321"/>
                  <a:gd name="T99" fmla="*/ 256 h 712"/>
                  <a:gd name="T100" fmla="*/ 1258 w 1321"/>
                  <a:gd name="T101" fmla="*/ 325 h 712"/>
                  <a:gd name="T102" fmla="*/ 1301 w 1321"/>
                  <a:gd name="T103" fmla="*/ 401 h 712"/>
                  <a:gd name="T104" fmla="*/ 1301 w 1321"/>
                  <a:gd name="T105" fmla="*/ 401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C2C16"/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</p:grpSp>
        <p:sp>
          <p:nvSpPr>
            <p:cNvPr id="21" name="Text Box 91"/>
            <p:cNvSpPr txBox="1">
              <a:spLocks noChangeArrowheads="1"/>
            </p:cNvSpPr>
            <p:nvPr/>
          </p:nvSpPr>
          <p:spPr bwMode="gray">
            <a:xfrm>
              <a:off x="4069888" y="3549141"/>
              <a:ext cx="1246881" cy="9219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/>
              <a:r>
                <a:rPr lang="ko-KR" altLang="en-US" dirty="0">
                  <a:latin typeface="HY견고딕" pitchFamily="18" charset="-127"/>
                </a:rPr>
                <a:t>   </a:t>
              </a:r>
              <a:r>
                <a:rPr lang="ko-KR" altLang="en-US" sz="2400" dirty="0" smtClean="0">
                  <a:latin typeface="HY견고딕" pitchFamily="18" charset="-127"/>
                  <a:ea typeface="HY견고딕" pitchFamily="18" charset="-127"/>
                </a:rPr>
                <a:t>평  </a:t>
              </a:r>
              <a:r>
                <a:rPr lang="ko-KR" altLang="en-US" sz="2400" dirty="0">
                  <a:latin typeface="HY견고딕" pitchFamily="18" charset="-127"/>
                  <a:ea typeface="HY견고딕" pitchFamily="18" charset="-127"/>
                </a:rPr>
                <a:t>가</a:t>
              </a:r>
              <a:endParaRPr lang="ko-KR" altLang="en-US" dirty="0">
                <a:latin typeface="HY견고딕" pitchFamily="18" charset="-127"/>
                <a:ea typeface="HY견고딕" pitchFamily="18" charset="-127"/>
              </a:endParaRPr>
            </a:p>
            <a:p>
              <a:pPr eaLnBrk="0" hangingPunct="0">
                <a:lnSpc>
                  <a:spcPct val="70000"/>
                </a:lnSpc>
              </a:pPr>
              <a:endParaRPr lang="en-US" altLang="ko-KR" sz="1200" dirty="0">
                <a:solidFill>
                  <a:srgbClr val="FFFFFF"/>
                </a:solidFill>
                <a:latin typeface="HY견고딕" pitchFamily="18" charset="-127"/>
              </a:endParaRPr>
            </a:p>
            <a:p>
              <a:pPr eaLnBrk="0" hangingPunct="0"/>
              <a:endParaRPr lang="en-US" altLang="ko-KR" sz="1200" dirty="0" smtClean="0">
                <a:solidFill>
                  <a:srgbClr val="FFFFFF"/>
                </a:solidFill>
                <a:latin typeface="HY견고딕" pitchFamily="18" charset="-127"/>
              </a:endParaRPr>
            </a:p>
            <a:p>
              <a:pPr eaLnBrk="0" hangingPunct="0">
                <a:buFontTx/>
                <a:buChar char="-"/>
              </a:pPr>
              <a:r>
                <a:rPr lang="ko-KR" altLang="en-US" sz="1200" dirty="0" smtClean="0">
                  <a:solidFill>
                    <a:srgbClr val="FFFFFF"/>
                  </a:solidFill>
                  <a:latin typeface="HY견고딕" pitchFamily="18" charset="-127"/>
                </a:rPr>
                <a:t> 역량</a:t>
              </a:r>
              <a:r>
                <a:rPr lang="en-US" altLang="ko-KR" sz="1200" dirty="0" smtClean="0">
                  <a:solidFill>
                    <a:srgbClr val="FFFFFF"/>
                  </a:solidFill>
                  <a:latin typeface="HY견고딕" pitchFamily="18" charset="-127"/>
                </a:rPr>
                <a:t>/</a:t>
              </a:r>
              <a:r>
                <a:rPr lang="ko-KR" altLang="en-US" sz="1200" dirty="0" smtClean="0">
                  <a:solidFill>
                    <a:srgbClr val="FFFFFF"/>
                  </a:solidFill>
                  <a:latin typeface="HY견고딕" pitchFamily="18" charset="-127"/>
                </a:rPr>
                <a:t>태도</a:t>
              </a:r>
              <a:r>
                <a:rPr lang="en-US" altLang="ko-KR" sz="1200" dirty="0" smtClean="0">
                  <a:solidFill>
                    <a:srgbClr val="FFFFFF"/>
                  </a:solidFill>
                  <a:latin typeface="HY견고딕" pitchFamily="18" charset="-127"/>
                </a:rPr>
                <a:t>/</a:t>
              </a:r>
              <a:r>
                <a:rPr lang="ko-KR" altLang="en-US" sz="1200" dirty="0" smtClean="0">
                  <a:solidFill>
                    <a:srgbClr val="FFFFFF"/>
                  </a:solidFill>
                  <a:latin typeface="HY견고딕" pitchFamily="18" charset="-127"/>
                </a:rPr>
                <a:t>실적 </a:t>
              </a:r>
              <a:endParaRPr lang="en-US" altLang="ko-KR" sz="1200" dirty="0" smtClean="0">
                <a:solidFill>
                  <a:srgbClr val="FFFFFF"/>
                </a:solidFill>
                <a:latin typeface="HY견고딕" pitchFamily="18" charset="-127"/>
              </a:endParaRPr>
            </a:p>
            <a:p>
              <a:pPr eaLnBrk="0" hangingPunct="0">
                <a:buFontTx/>
                <a:buChar char="-"/>
              </a:pPr>
              <a:r>
                <a:rPr lang="ko-KR" altLang="en-US" sz="1200" dirty="0" smtClean="0">
                  <a:solidFill>
                    <a:srgbClr val="FFFFFF"/>
                  </a:solidFill>
                  <a:latin typeface="HY견고딕" pitchFamily="18" charset="-127"/>
                </a:rPr>
                <a:t> 목표관리방식</a:t>
              </a:r>
              <a:endParaRPr lang="en-US" altLang="ko-KR" sz="1200" dirty="0" smtClean="0">
                <a:solidFill>
                  <a:srgbClr val="FFFFFF"/>
                </a:solidFill>
                <a:latin typeface="HY견고딕" pitchFamily="18" charset="-127"/>
              </a:endParaRPr>
            </a:p>
            <a:p>
              <a:pPr eaLnBrk="0" hangingPunct="0">
                <a:buFontTx/>
                <a:buChar char="-"/>
              </a:pPr>
              <a:r>
                <a:rPr lang="en-US" altLang="ko-KR" sz="1200" dirty="0" smtClean="0">
                  <a:solidFill>
                    <a:srgbClr val="FFFFFF"/>
                  </a:solidFill>
                  <a:latin typeface="HY견고딕" pitchFamily="18" charset="-127"/>
                </a:rPr>
                <a:t> </a:t>
              </a:r>
              <a:r>
                <a:rPr lang="ko-KR" altLang="en-US" sz="1200" dirty="0" smtClean="0">
                  <a:solidFill>
                    <a:srgbClr val="FFFFFF"/>
                  </a:solidFill>
                  <a:latin typeface="HY견고딕" pitchFamily="18" charset="-127"/>
                </a:rPr>
                <a:t>다면평가</a:t>
              </a:r>
              <a:endParaRPr lang="ko-KR" altLang="en-US" sz="1200" dirty="0">
                <a:solidFill>
                  <a:srgbClr val="FFFFFF"/>
                </a:solidFill>
                <a:latin typeface="HY견고딕" pitchFamily="18" charset="-127"/>
              </a:endParaRPr>
            </a:p>
          </p:txBody>
        </p:sp>
      </p:grpSp>
      <p:sp>
        <p:nvSpPr>
          <p:cNvPr id="29" name="Oval 76"/>
          <p:cNvSpPr>
            <a:spLocks noChangeArrowheads="1"/>
          </p:cNvSpPr>
          <p:nvPr/>
        </p:nvSpPr>
        <p:spPr bwMode="gray">
          <a:xfrm>
            <a:off x="2203803" y="2317748"/>
            <a:ext cx="1277464" cy="1160214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ko-KR" altLang="en-US" sz="2000" dirty="0" smtClean="0">
                <a:latin typeface="휴먼둥근헤드라인" pitchFamily="18" charset="-127"/>
                <a:ea typeface="휴먼둥근헤드라인" pitchFamily="18" charset="-127"/>
              </a:rPr>
              <a:t>인사이동</a:t>
            </a:r>
            <a:endParaRPr lang="ko-KR" altLang="en-US" sz="2000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8" name="Oval 87"/>
          <p:cNvSpPr>
            <a:spLocks noChangeArrowheads="1"/>
          </p:cNvSpPr>
          <p:nvPr/>
        </p:nvSpPr>
        <p:spPr bwMode="gray">
          <a:xfrm>
            <a:off x="5775703" y="4513614"/>
            <a:ext cx="1277464" cy="1113948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ko-KR" altLang="en-US" sz="2000" dirty="0" smtClean="0">
                <a:latin typeface="휴먼둥근헤드라인" pitchFamily="18" charset="-127"/>
                <a:ea typeface="휴먼둥근헤드라인" pitchFamily="18" charset="-127"/>
              </a:rPr>
              <a:t>사업성적</a:t>
            </a:r>
            <a:endParaRPr lang="ko-KR" altLang="en-US" sz="2000" dirty="0"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평가영역</a:t>
            </a:r>
            <a:endParaRPr lang="ko-KR" altLang="en-US" dirty="0"/>
          </a:p>
        </p:txBody>
      </p:sp>
      <p:grpSp>
        <p:nvGrpSpPr>
          <p:cNvPr id="20" name="그룹 19"/>
          <p:cNvGrpSpPr/>
          <p:nvPr/>
        </p:nvGrpSpPr>
        <p:grpSpPr>
          <a:xfrm>
            <a:off x="3582958" y="3090403"/>
            <a:ext cx="1846298" cy="1846298"/>
            <a:chOff x="3515182" y="1947862"/>
            <a:chExt cx="1199234" cy="1199234"/>
          </a:xfrm>
          <a:scene3d>
            <a:camera prst="orthographicFront"/>
            <a:lightRig rig="flat" dir="t"/>
          </a:scene3d>
        </p:grpSpPr>
        <p:sp>
          <p:nvSpPr>
            <p:cNvPr id="21" name="타원 20"/>
            <p:cNvSpPr/>
            <p:nvPr/>
          </p:nvSpPr>
          <p:spPr>
            <a:xfrm>
              <a:off x="3515182" y="1947862"/>
              <a:ext cx="1199234" cy="1199234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타원 4"/>
            <p:cNvSpPr/>
            <p:nvPr/>
          </p:nvSpPr>
          <p:spPr>
            <a:xfrm>
              <a:off x="3690806" y="2123486"/>
              <a:ext cx="847986" cy="84798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13335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4400" kern="1200" dirty="0" smtClean="0">
                  <a:latin typeface="HY견고딕" pitchFamily="18" charset="-127"/>
                  <a:ea typeface="HY견고딕" pitchFamily="18" charset="-127"/>
                </a:rPr>
                <a:t>평가</a:t>
              </a:r>
              <a:endParaRPr lang="en-US" altLang="ko-KR" sz="4400" kern="1200" dirty="0" smtClean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2018825" y="1526270"/>
            <a:ext cx="4974564" cy="4974564"/>
            <a:chOff x="2928926" y="-1862933"/>
            <a:chExt cx="3725866" cy="3725866"/>
          </a:xfrm>
        </p:grpSpPr>
        <p:sp>
          <p:nvSpPr>
            <p:cNvPr id="24" name="막힌 원호 23"/>
            <p:cNvSpPr/>
            <p:nvPr/>
          </p:nvSpPr>
          <p:spPr>
            <a:xfrm>
              <a:off x="2928926" y="-1862933"/>
              <a:ext cx="3725866" cy="3725866"/>
            </a:xfrm>
            <a:prstGeom prst="blockArc">
              <a:avLst>
                <a:gd name="adj1" fmla="val 9000000"/>
                <a:gd name="adj2" fmla="val 16200000"/>
                <a:gd name="adj3" fmla="val 4642"/>
              </a:avLst>
            </a:prstGeom>
            <a:scene3d>
              <a:camera prst="orthographicFront"/>
              <a:lightRig rig="flat" dir="t"/>
            </a:scene3d>
            <a:sp3d z="-80000" prstMaterial="plastic">
              <a:bevelT w="50800" h="50800"/>
              <a:bevelB w="25400" h="2540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11624607"/>
                <a:satOff val="-37145"/>
                <a:lumOff val="-9412"/>
                <a:alphaOff val="0"/>
              </a:schemeClr>
            </a:fillRef>
            <a:effectRef idx="2">
              <a:schemeClr val="accent3">
                <a:hueOff val="11624607"/>
                <a:satOff val="-37145"/>
                <a:lumOff val="-941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막힌 원호 24"/>
            <p:cNvSpPr/>
            <p:nvPr/>
          </p:nvSpPr>
          <p:spPr>
            <a:xfrm>
              <a:off x="2928926" y="-1862933"/>
              <a:ext cx="3725866" cy="3725866"/>
            </a:xfrm>
            <a:prstGeom prst="blockArc">
              <a:avLst>
                <a:gd name="adj1" fmla="val 1800000"/>
                <a:gd name="adj2" fmla="val 9000000"/>
                <a:gd name="adj3" fmla="val 4642"/>
              </a:avLst>
            </a:prstGeom>
            <a:scene3d>
              <a:camera prst="orthographicFront"/>
              <a:lightRig rig="flat" dir="t"/>
            </a:scene3d>
            <a:sp3d z="-80000" prstMaterial="plastic">
              <a:bevelT w="50800" h="50800"/>
              <a:bevelB w="25400" h="2540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5812304"/>
                <a:satOff val="-18573"/>
                <a:lumOff val="-4706"/>
                <a:alphaOff val="0"/>
              </a:schemeClr>
            </a:fillRef>
            <a:effectRef idx="2">
              <a:schemeClr val="accent3">
                <a:hueOff val="5812304"/>
                <a:satOff val="-18573"/>
                <a:lumOff val="-470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막힌 원호 25"/>
            <p:cNvSpPr/>
            <p:nvPr/>
          </p:nvSpPr>
          <p:spPr>
            <a:xfrm>
              <a:off x="2928926" y="-1862933"/>
              <a:ext cx="3725866" cy="3725866"/>
            </a:xfrm>
            <a:prstGeom prst="blockArc">
              <a:avLst>
                <a:gd name="adj1" fmla="val 16200000"/>
                <a:gd name="adj2" fmla="val 1800000"/>
                <a:gd name="adj3" fmla="val 4642"/>
              </a:avLst>
            </a:prstGeom>
            <a:scene3d>
              <a:camera prst="orthographicFront"/>
              <a:lightRig rig="flat" dir="t"/>
            </a:scene3d>
            <a:sp3d z="-80000" prstMaterial="plastic">
              <a:bevelT w="50800" h="50800"/>
              <a:bevelB w="25400" h="2540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11" name="그룹 10"/>
          <p:cNvGrpSpPr/>
          <p:nvPr/>
        </p:nvGrpSpPr>
        <p:grpSpPr>
          <a:xfrm>
            <a:off x="3428993" y="650422"/>
            <a:ext cx="2135636" cy="2135636"/>
            <a:chOff x="3261295" y="-125719"/>
            <a:chExt cx="1707009" cy="1707009"/>
          </a:xfrm>
          <a:scene3d>
            <a:camera prst="orthographicFront"/>
            <a:lightRig rig="flat" dir="t"/>
          </a:scene3d>
        </p:grpSpPr>
        <p:sp>
          <p:nvSpPr>
            <p:cNvPr id="12" name="타원 11"/>
            <p:cNvSpPr/>
            <p:nvPr/>
          </p:nvSpPr>
          <p:spPr>
            <a:xfrm>
              <a:off x="3261295" y="-125719"/>
              <a:ext cx="1707009" cy="1707009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타원 4"/>
            <p:cNvSpPr/>
            <p:nvPr/>
          </p:nvSpPr>
          <p:spPr>
            <a:xfrm>
              <a:off x="3511281" y="124267"/>
              <a:ext cx="1207037" cy="12070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50800" rIns="50800" bIns="50800" numCol="1" spcCol="1270" anchor="ctr" anchorCtr="0">
              <a:noAutofit/>
            </a:bodyPr>
            <a:lstStyle/>
            <a:p>
              <a:pPr lvl="0" algn="ctr" defTabSz="1778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5400" kern="1200" dirty="0" smtClean="0">
                  <a:latin typeface="HY견명조" pitchFamily="18" charset="-127"/>
                  <a:ea typeface="HY견명조" pitchFamily="18" charset="-127"/>
                </a:rPr>
                <a:t>역량</a:t>
              </a:r>
              <a:endParaRPr lang="ko-KR" altLang="en-US" sz="5400" kern="1200" dirty="0">
                <a:latin typeface="HY견명조" pitchFamily="18" charset="-127"/>
                <a:ea typeface="HY견명조" pitchFamily="18" charset="-127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1500167" y="4229825"/>
            <a:ext cx="2135636" cy="2135636"/>
            <a:chOff x="1685393" y="2603821"/>
            <a:chExt cx="1707009" cy="1707009"/>
          </a:xfrm>
          <a:scene3d>
            <a:camera prst="orthographicFront"/>
            <a:lightRig rig="flat" dir="t"/>
          </a:scene3d>
        </p:grpSpPr>
        <p:sp>
          <p:nvSpPr>
            <p:cNvPr id="15" name="타원 14"/>
            <p:cNvSpPr/>
            <p:nvPr/>
          </p:nvSpPr>
          <p:spPr>
            <a:xfrm>
              <a:off x="1685393" y="2603821"/>
              <a:ext cx="1707009" cy="1707009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11624607"/>
                <a:satOff val="-37145"/>
                <a:lumOff val="-9412"/>
                <a:alphaOff val="0"/>
              </a:schemeClr>
            </a:fillRef>
            <a:effectRef idx="2">
              <a:schemeClr val="accent3">
                <a:hueOff val="11624607"/>
                <a:satOff val="-37145"/>
                <a:lumOff val="-941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타원 4"/>
            <p:cNvSpPr/>
            <p:nvPr/>
          </p:nvSpPr>
          <p:spPr>
            <a:xfrm>
              <a:off x="1935379" y="2853807"/>
              <a:ext cx="1207037" cy="12070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50800" rIns="50800" bIns="50800" numCol="1" spcCol="1270" anchor="ctr" anchorCtr="0">
              <a:noAutofit/>
            </a:bodyPr>
            <a:lstStyle/>
            <a:p>
              <a:pPr lvl="0" algn="ctr" defTabSz="1778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5400" kern="1200" dirty="0" smtClean="0">
                  <a:latin typeface="HY견명조" pitchFamily="18" charset="-127"/>
                  <a:ea typeface="HY견명조" pitchFamily="18" charset="-127"/>
                </a:rPr>
                <a:t>실적</a:t>
              </a:r>
              <a:endParaRPr lang="ko-KR" altLang="en-US" sz="5400" kern="1200" dirty="0">
                <a:latin typeface="HY견명조" pitchFamily="18" charset="-127"/>
                <a:ea typeface="HY견명조" pitchFamily="18" charset="-127"/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5429257" y="4150884"/>
            <a:ext cx="2135636" cy="2135636"/>
            <a:chOff x="4837196" y="2603821"/>
            <a:chExt cx="1707009" cy="1707009"/>
          </a:xfrm>
          <a:scene3d>
            <a:camera prst="orthographicFront"/>
            <a:lightRig rig="flat" dir="t"/>
          </a:scene3d>
        </p:grpSpPr>
        <p:sp>
          <p:nvSpPr>
            <p:cNvPr id="18" name="타원 17"/>
            <p:cNvSpPr/>
            <p:nvPr/>
          </p:nvSpPr>
          <p:spPr>
            <a:xfrm>
              <a:off x="4837196" y="2603821"/>
              <a:ext cx="1707009" cy="1707009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5812304"/>
                <a:satOff val="-18573"/>
                <a:lumOff val="-4706"/>
                <a:alphaOff val="0"/>
              </a:schemeClr>
            </a:fillRef>
            <a:effectRef idx="2">
              <a:schemeClr val="accent3">
                <a:hueOff val="5812304"/>
                <a:satOff val="-18573"/>
                <a:lumOff val="-470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타원 4"/>
            <p:cNvSpPr/>
            <p:nvPr/>
          </p:nvSpPr>
          <p:spPr>
            <a:xfrm>
              <a:off x="5087182" y="2853807"/>
              <a:ext cx="1207037" cy="12070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50800" rIns="50800" bIns="50800" numCol="1" spcCol="1270" anchor="ctr" anchorCtr="0">
              <a:noAutofit/>
            </a:bodyPr>
            <a:lstStyle/>
            <a:p>
              <a:pPr lvl="0" algn="ctr" defTabSz="1778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5400" kern="1200" dirty="0" smtClean="0">
                  <a:latin typeface="HY견명조" pitchFamily="18" charset="-127"/>
                  <a:ea typeface="HY견명조" pitchFamily="18" charset="-127"/>
                </a:rPr>
                <a:t>태도</a:t>
              </a:r>
              <a:endParaRPr lang="ko-KR" altLang="en-US" sz="5400" kern="1200" dirty="0">
                <a:latin typeface="HY견명조" pitchFamily="18" charset="-127"/>
                <a:ea typeface="HY견명조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250528"/>
          <a:ext cx="8229600" cy="53590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4470"/>
                <a:gridCol w="3307565"/>
                <a:gridCol w="3307565"/>
              </a:tblGrid>
              <a:tr h="1081882">
                <a:tc>
                  <a:txBody>
                    <a:bodyPr/>
                    <a:lstStyle/>
                    <a:p>
                      <a:pPr algn="ctr" latinLnBrk="1"/>
                      <a:endParaRPr lang="ko-KR" altLang="en-US" sz="3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600" dirty="0" err="1" smtClean="0"/>
                        <a:t>정량적평가</a:t>
                      </a:r>
                      <a:endParaRPr lang="en-US" altLang="ko-KR" sz="3600" dirty="0" smtClean="0"/>
                    </a:p>
                    <a:p>
                      <a:pPr algn="ctr" latinLnBrk="1"/>
                      <a:r>
                        <a:rPr lang="en-US" altLang="ko-KR" sz="2400" dirty="0" smtClean="0"/>
                        <a:t>-</a:t>
                      </a:r>
                      <a:r>
                        <a:rPr lang="ko-KR" altLang="en-US" sz="2400" dirty="0" smtClean="0"/>
                        <a:t>절대평가</a:t>
                      </a:r>
                      <a:r>
                        <a:rPr lang="en-US" altLang="ko-KR" sz="2400" dirty="0" smtClean="0"/>
                        <a:t>-</a:t>
                      </a:r>
                      <a:endParaRPr lang="ko-KR" altLang="en-US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>
                            <a:shade val="30000"/>
                            <a:satMod val="115000"/>
                          </a:srgbClr>
                        </a:gs>
                        <a:gs pos="50000">
                          <a:srgbClr val="7030A0">
                            <a:shade val="67500"/>
                            <a:satMod val="115000"/>
                          </a:srgbClr>
                        </a:gs>
                        <a:gs pos="100000">
                          <a:srgbClr val="7030A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600" dirty="0" err="1" smtClean="0"/>
                        <a:t>정성적평가</a:t>
                      </a:r>
                      <a:endParaRPr lang="en-US" altLang="ko-KR" sz="3600" dirty="0" smtClean="0"/>
                    </a:p>
                    <a:p>
                      <a:pPr algn="ctr" latinLnBrk="1"/>
                      <a:r>
                        <a:rPr lang="en-US" altLang="ko-KR" sz="2400" dirty="0" smtClean="0"/>
                        <a:t>-</a:t>
                      </a:r>
                      <a:r>
                        <a:rPr lang="ko-KR" altLang="en-US" sz="2400" dirty="0" smtClean="0"/>
                        <a:t>다면평가</a:t>
                      </a:r>
                      <a:r>
                        <a:rPr lang="en-US" altLang="ko-KR" sz="2400" dirty="0" smtClean="0"/>
                        <a:t>-</a:t>
                      </a:r>
                      <a:endParaRPr lang="ko-KR" altLang="en-US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>
                            <a:shade val="30000"/>
                            <a:satMod val="115000"/>
                          </a:srgbClr>
                        </a:gs>
                        <a:gs pos="50000">
                          <a:srgbClr val="7030A0">
                            <a:shade val="67500"/>
                            <a:satMod val="115000"/>
                          </a:srgbClr>
                        </a:gs>
                        <a:gs pos="100000">
                          <a:srgbClr val="7030A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12394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600" dirty="0" smtClean="0"/>
                        <a:t>역  량</a:t>
                      </a:r>
                      <a:endParaRPr lang="ko-KR" altLang="en-US" sz="3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>
                          <a:solidFill>
                            <a:schemeClr val="bg1"/>
                          </a:solidFill>
                        </a:rPr>
                        <a:t>훈련</a:t>
                      </a:r>
                      <a:r>
                        <a:rPr lang="en-US" altLang="ko-KR" sz="2800" dirty="0" smtClean="0">
                          <a:solidFill>
                            <a:schemeClr val="bg1"/>
                          </a:solidFill>
                        </a:rPr>
                        <a:t>,</a:t>
                      </a:r>
                      <a:r>
                        <a:rPr lang="ko-KR" altLang="en-US" sz="2800" dirty="0" smtClean="0">
                          <a:solidFill>
                            <a:schemeClr val="bg1"/>
                          </a:solidFill>
                        </a:rPr>
                        <a:t>역량개발과정</a:t>
                      </a:r>
                      <a:r>
                        <a:rPr lang="en-US" altLang="ko-KR" sz="2800" dirty="0" smtClean="0">
                          <a:solidFill>
                            <a:schemeClr val="bg1"/>
                          </a:solidFill>
                        </a:rPr>
                        <a:t>,</a:t>
                      </a:r>
                    </a:p>
                    <a:p>
                      <a:pPr algn="ctr" latinLnBrk="1"/>
                      <a:r>
                        <a:rPr lang="ko-KR" altLang="en-US" sz="2800" dirty="0" smtClean="0">
                          <a:solidFill>
                            <a:schemeClr val="bg1"/>
                          </a:solidFill>
                        </a:rPr>
                        <a:t>전문업무수행능력</a:t>
                      </a:r>
                      <a:endParaRPr lang="ko-KR" altLang="en-US" sz="28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50">
                            <a:shade val="30000"/>
                            <a:satMod val="115000"/>
                          </a:srgbClr>
                        </a:gs>
                        <a:gs pos="50000">
                          <a:srgbClr val="00B050">
                            <a:shade val="67500"/>
                            <a:satMod val="115000"/>
                          </a:srgbClr>
                        </a:gs>
                        <a:gs pos="100000">
                          <a:srgbClr val="00B05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>
                          <a:solidFill>
                            <a:schemeClr val="bg1"/>
                          </a:solidFill>
                        </a:rPr>
                        <a:t>자질</a:t>
                      </a:r>
                      <a:r>
                        <a:rPr lang="en-US" altLang="ko-KR" sz="2800" dirty="0" smtClean="0">
                          <a:solidFill>
                            <a:schemeClr val="bg1"/>
                          </a:solidFill>
                        </a:rPr>
                        <a:t>,</a:t>
                      </a:r>
                      <a:r>
                        <a:rPr lang="ko-KR" altLang="en-US" sz="2800" dirty="0" smtClean="0">
                          <a:solidFill>
                            <a:schemeClr val="bg1"/>
                          </a:solidFill>
                        </a:rPr>
                        <a:t>업무능력</a:t>
                      </a:r>
                      <a:r>
                        <a:rPr lang="en-US" altLang="ko-KR" sz="2800" dirty="0" smtClean="0">
                          <a:solidFill>
                            <a:schemeClr val="bg1"/>
                          </a:solidFill>
                        </a:rPr>
                        <a:t>,</a:t>
                      </a:r>
                    </a:p>
                    <a:p>
                      <a:pPr algn="ctr" latinLnBrk="1"/>
                      <a:r>
                        <a:rPr lang="ko-KR" altLang="en-US" sz="2800" dirty="0" smtClean="0">
                          <a:solidFill>
                            <a:schemeClr val="bg1"/>
                          </a:solidFill>
                        </a:rPr>
                        <a:t>기획력</a:t>
                      </a:r>
                      <a:r>
                        <a:rPr lang="en-US" altLang="ko-KR" sz="2800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ko-KR" altLang="en-US" sz="2800" dirty="0" smtClean="0">
                          <a:solidFill>
                            <a:schemeClr val="bg1"/>
                          </a:solidFill>
                        </a:rPr>
                        <a:t>판단력</a:t>
                      </a:r>
                      <a:endParaRPr lang="ko-KR" altLang="en-US" sz="28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50">
                            <a:shade val="30000"/>
                            <a:satMod val="115000"/>
                          </a:srgbClr>
                        </a:gs>
                        <a:gs pos="50000">
                          <a:srgbClr val="00B050">
                            <a:shade val="67500"/>
                            <a:satMod val="115000"/>
                          </a:srgbClr>
                        </a:gs>
                        <a:gs pos="100000">
                          <a:srgbClr val="00B05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4752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600" dirty="0" smtClean="0"/>
                        <a:t>태  도</a:t>
                      </a:r>
                      <a:endParaRPr lang="ko-KR" altLang="en-US" sz="3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>
                          <a:solidFill>
                            <a:schemeClr val="bg1"/>
                          </a:solidFill>
                        </a:rPr>
                        <a:t>인품</a:t>
                      </a:r>
                      <a:r>
                        <a:rPr lang="en-US" altLang="ko-KR" sz="2800" dirty="0" smtClean="0">
                          <a:solidFill>
                            <a:schemeClr val="bg1"/>
                          </a:solidFill>
                        </a:rPr>
                        <a:t>,</a:t>
                      </a:r>
                      <a:r>
                        <a:rPr lang="ko-KR" altLang="en-US" sz="2800" dirty="0" smtClean="0">
                          <a:solidFill>
                            <a:schemeClr val="bg1"/>
                          </a:solidFill>
                        </a:rPr>
                        <a:t>친화력</a:t>
                      </a:r>
                      <a:r>
                        <a:rPr lang="en-US" altLang="ko-KR" sz="2800" dirty="0" smtClean="0">
                          <a:solidFill>
                            <a:schemeClr val="bg1"/>
                          </a:solidFill>
                        </a:rPr>
                        <a:t>,</a:t>
                      </a:r>
                      <a:r>
                        <a:rPr lang="ko-KR" altLang="en-US" sz="2800" dirty="0" smtClean="0">
                          <a:solidFill>
                            <a:schemeClr val="bg1"/>
                          </a:solidFill>
                        </a:rPr>
                        <a:t>도덕성</a:t>
                      </a:r>
                      <a:r>
                        <a:rPr lang="en-US" altLang="ko-KR" sz="2800" dirty="0" smtClean="0">
                          <a:solidFill>
                            <a:schemeClr val="bg1"/>
                          </a:solidFill>
                        </a:rPr>
                        <a:t>,</a:t>
                      </a:r>
                    </a:p>
                    <a:p>
                      <a:pPr algn="ctr" latinLnBrk="1"/>
                      <a:r>
                        <a:rPr lang="ko-KR" altLang="en-US" sz="2800" dirty="0" smtClean="0">
                          <a:solidFill>
                            <a:schemeClr val="bg1"/>
                          </a:solidFill>
                        </a:rPr>
                        <a:t>신심</a:t>
                      </a:r>
                      <a:r>
                        <a:rPr lang="en-US" altLang="ko-KR" sz="2800" dirty="0" smtClean="0">
                          <a:solidFill>
                            <a:schemeClr val="bg1"/>
                          </a:solidFill>
                        </a:rPr>
                        <a:t>,</a:t>
                      </a:r>
                      <a:r>
                        <a:rPr lang="ko-KR" altLang="en-US" sz="2800" dirty="0" err="1" smtClean="0">
                          <a:solidFill>
                            <a:schemeClr val="bg1"/>
                          </a:solidFill>
                        </a:rPr>
                        <a:t>공심</a:t>
                      </a:r>
                      <a:r>
                        <a:rPr lang="en-US" altLang="ko-KR" sz="2800" dirty="0" smtClean="0">
                          <a:solidFill>
                            <a:schemeClr val="bg1"/>
                          </a:solidFill>
                        </a:rPr>
                        <a:t>,</a:t>
                      </a:r>
                      <a:r>
                        <a:rPr lang="ko-KR" altLang="en-US" sz="2800" dirty="0" smtClean="0">
                          <a:solidFill>
                            <a:schemeClr val="bg1"/>
                          </a:solidFill>
                        </a:rPr>
                        <a:t>공부심</a:t>
                      </a:r>
                      <a:endParaRPr lang="en-US" altLang="ko-KR" sz="2800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2800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r>
                        <a:rPr lang="ko-KR" altLang="en-US" sz="2800" dirty="0" smtClean="0">
                          <a:solidFill>
                            <a:schemeClr val="bg1"/>
                          </a:solidFill>
                        </a:rPr>
                        <a:t>공부성적</a:t>
                      </a:r>
                      <a:r>
                        <a:rPr lang="en-US" altLang="ko-KR" sz="2800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ko-KR" altLang="en-US" sz="28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2394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600" dirty="0" smtClean="0"/>
                        <a:t>실  적</a:t>
                      </a:r>
                      <a:endParaRPr lang="ko-KR" altLang="en-US" sz="3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>
                          <a:solidFill>
                            <a:schemeClr val="bg1"/>
                          </a:solidFill>
                        </a:rPr>
                        <a:t>목표관리방식</a:t>
                      </a:r>
                      <a:endParaRPr lang="en-US" altLang="ko-KR" sz="2800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2800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r>
                        <a:rPr lang="ko-KR" altLang="en-US" sz="2800" dirty="0" smtClean="0">
                          <a:solidFill>
                            <a:schemeClr val="bg1"/>
                          </a:solidFill>
                        </a:rPr>
                        <a:t>사업성적</a:t>
                      </a:r>
                      <a:r>
                        <a:rPr lang="en-US" altLang="ko-KR" sz="2800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ko-KR" altLang="en-US" sz="28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평가방법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목표관리방식</a:t>
            </a:r>
            <a:r>
              <a:rPr lang="en-US" altLang="ko-KR" dirty="0" smtClean="0"/>
              <a:t>(MBO) </a:t>
            </a:r>
            <a:r>
              <a:rPr lang="ko-KR" altLang="en-US" dirty="0" smtClean="0"/>
              <a:t>예시</a:t>
            </a:r>
            <a:endParaRPr lang="ko-KR" altLang="en-US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338398"/>
            <a:ext cx="1214445" cy="1804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4214818"/>
            <a:ext cx="1241843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4" name="그룹 13"/>
          <p:cNvGrpSpPr/>
          <p:nvPr/>
        </p:nvGrpSpPr>
        <p:grpSpPr>
          <a:xfrm>
            <a:off x="571472" y="1142984"/>
            <a:ext cx="4714908" cy="584775"/>
            <a:chOff x="571472" y="1272589"/>
            <a:chExt cx="4714908" cy="584775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571472" y="1428736"/>
              <a:ext cx="4714908" cy="285752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14348" y="1272589"/>
              <a:ext cx="437331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dirty="0" smtClean="0"/>
                <a:t>① 원기 </a:t>
              </a:r>
              <a:r>
                <a:rPr lang="en-US" altLang="ko-KR" sz="3200" dirty="0" smtClean="0"/>
                <a:t>9X</a:t>
              </a:r>
              <a:r>
                <a:rPr lang="ko-KR" altLang="en-US" sz="3200" dirty="0" smtClean="0"/>
                <a:t>년 목표설정</a:t>
              </a:r>
              <a:endParaRPr lang="ko-KR" altLang="en-US" sz="3200" dirty="0"/>
            </a:p>
          </p:txBody>
        </p:sp>
      </p:grp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6143636" y="285728"/>
          <a:ext cx="2643206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0848"/>
                <a:gridCol w="2002358"/>
              </a:tblGrid>
              <a:tr h="370840"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9X</a:t>
                      </a:r>
                      <a:r>
                        <a:rPr lang="ko-KR" altLang="en-US" dirty="0" smtClean="0"/>
                        <a:t>년 </a:t>
                      </a:r>
                      <a:r>
                        <a:rPr lang="ko-KR" altLang="en-US" dirty="0" err="1" smtClean="0"/>
                        <a:t>교화계</a:t>
                      </a:r>
                      <a:r>
                        <a:rPr lang="ko-KR" altLang="en-US" dirty="0" smtClean="0"/>
                        <a:t> 목표제시</a:t>
                      </a:r>
                      <a:endParaRPr lang="ko-KR" alt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필수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법회출석수 향상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 rowSpan="4"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선택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입교수</a:t>
                      </a:r>
                      <a:r>
                        <a:rPr lang="ko-KR" altLang="en-US" dirty="0" smtClean="0"/>
                        <a:t> 향상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교구재정자립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연원사업 추진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봉공활동 활성화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2285984" y="2745108"/>
          <a:ext cx="428628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0848"/>
                <a:gridCol w="2002358"/>
                <a:gridCol w="1643074"/>
              </a:tblGrid>
              <a:tr h="370840"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9X</a:t>
                      </a:r>
                      <a:r>
                        <a:rPr lang="ko-KR" altLang="en-US" dirty="0" smtClean="0"/>
                        <a:t>년 </a:t>
                      </a:r>
                      <a:r>
                        <a:rPr lang="en-US" altLang="ko-KR" dirty="0" smtClean="0"/>
                        <a:t>A</a:t>
                      </a:r>
                      <a:r>
                        <a:rPr lang="ko-KR" altLang="en-US" dirty="0" smtClean="0"/>
                        <a:t>교구장 목표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목표치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필수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법회출석수 향상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120%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선택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입교수</a:t>
                      </a:r>
                      <a:r>
                        <a:rPr lang="ko-KR" altLang="en-US" dirty="0" smtClean="0"/>
                        <a:t> 향상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150%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2261196" y="4673934"/>
          <a:ext cx="431106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0848"/>
                <a:gridCol w="1955708"/>
                <a:gridCol w="1714512"/>
              </a:tblGrid>
              <a:tr h="370840"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9X</a:t>
                      </a:r>
                      <a:r>
                        <a:rPr lang="ko-KR" altLang="en-US" dirty="0" smtClean="0"/>
                        <a:t>년 </a:t>
                      </a:r>
                      <a:r>
                        <a:rPr lang="en-US" altLang="ko-KR" dirty="0" smtClean="0"/>
                        <a:t>B</a:t>
                      </a:r>
                      <a:r>
                        <a:rPr lang="ko-KR" altLang="en-US" dirty="0" smtClean="0"/>
                        <a:t>교구장 목표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목표치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필수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법회출석수 향상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150%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선택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교구재정자립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부채상환</a:t>
                      </a:r>
                      <a:r>
                        <a:rPr lang="en-US" altLang="ko-KR" dirty="0" smtClean="0"/>
                        <a:t>50%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11" name="위로 굽은 화살표 10"/>
          <p:cNvSpPr/>
          <p:nvPr/>
        </p:nvSpPr>
        <p:spPr>
          <a:xfrm rot="5400000" flipV="1">
            <a:off x="6572264" y="2714620"/>
            <a:ext cx="1000132" cy="857256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위로 굽은 화살표 11"/>
          <p:cNvSpPr/>
          <p:nvPr/>
        </p:nvSpPr>
        <p:spPr>
          <a:xfrm rot="5400000" flipV="1">
            <a:off x="6072198" y="3429000"/>
            <a:ext cx="2928958" cy="1357322"/>
          </a:xfrm>
          <a:prstGeom prst="bentUpArrow">
            <a:avLst>
              <a:gd name="adj1" fmla="val 15160"/>
              <a:gd name="adj2" fmla="val 25000"/>
              <a:gd name="adj3" fmla="val 181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/>
          <p:cNvGrpSpPr/>
          <p:nvPr/>
        </p:nvGrpSpPr>
        <p:grpSpPr>
          <a:xfrm>
            <a:off x="6786578" y="2743138"/>
            <a:ext cx="2286016" cy="2900440"/>
            <a:chOff x="6786578" y="2714620"/>
            <a:chExt cx="2286016" cy="2900440"/>
          </a:xfrm>
        </p:grpSpPr>
        <p:pic>
          <p:nvPicPr>
            <p:cNvPr id="14" name="Picture 2" descr="http://www.won.or.kr/system/upload/woni/image/A_20050502.jpg"/>
            <p:cNvPicPr>
              <a:picLocks noChangeAspect="1" noChangeArrowheads="1"/>
            </p:cNvPicPr>
            <p:nvPr/>
          </p:nvPicPr>
          <p:blipFill>
            <a:blip r:embed="rId2"/>
            <a:srcRect l="10239" r="7848" b="13412"/>
            <a:stretch>
              <a:fillRect/>
            </a:stretch>
          </p:blipFill>
          <p:spPr bwMode="auto">
            <a:xfrm>
              <a:off x="6786578" y="2714620"/>
              <a:ext cx="2286016" cy="2571768"/>
            </a:xfrm>
            <a:prstGeom prst="rect">
              <a:avLst/>
            </a:prstGeom>
            <a:noFill/>
          </p:spPr>
        </p:pic>
        <p:sp>
          <p:nvSpPr>
            <p:cNvPr id="17" name="TextBox 16"/>
            <p:cNvSpPr txBox="1"/>
            <p:nvPr/>
          </p:nvSpPr>
          <p:spPr>
            <a:xfrm>
              <a:off x="7358082" y="5214950"/>
              <a:ext cx="121058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 smtClean="0">
                  <a:latin typeface="HY견고딕" pitchFamily="18" charset="-127"/>
                  <a:ea typeface="HY견고딕" pitchFamily="18" charset="-127"/>
                </a:rPr>
                <a:t>교정원장</a:t>
              </a:r>
              <a:endParaRPr lang="ko-KR" altLang="en-US" sz="20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목표관리방식</a:t>
            </a:r>
            <a:r>
              <a:rPr lang="en-US" altLang="ko-KR" dirty="0" smtClean="0"/>
              <a:t>(MBO) </a:t>
            </a:r>
            <a:r>
              <a:rPr lang="ko-KR" altLang="en-US" dirty="0" smtClean="0"/>
              <a:t>예시</a:t>
            </a:r>
            <a:endParaRPr lang="ko-KR" altLang="en-US" dirty="0"/>
          </a:p>
        </p:txBody>
      </p:sp>
      <p:grpSp>
        <p:nvGrpSpPr>
          <p:cNvPr id="2" name="그룹 13"/>
          <p:cNvGrpSpPr/>
          <p:nvPr/>
        </p:nvGrpSpPr>
        <p:grpSpPr>
          <a:xfrm>
            <a:off x="571472" y="1142984"/>
            <a:ext cx="4714908" cy="584775"/>
            <a:chOff x="571472" y="1272589"/>
            <a:chExt cx="4714908" cy="584775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571472" y="1428736"/>
              <a:ext cx="4714908" cy="285752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14348" y="1272589"/>
              <a:ext cx="290656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dirty="0" smtClean="0"/>
                <a:t>② 난이도 설정</a:t>
              </a:r>
              <a:endParaRPr lang="ko-KR" altLang="en-US" sz="3200" dirty="0"/>
            </a:p>
          </p:txBody>
        </p:sp>
      </p:grp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1571604" y="2745108"/>
          <a:ext cx="5285137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3105"/>
                <a:gridCol w="2000264"/>
                <a:gridCol w="1643074"/>
                <a:gridCol w="928694"/>
              </a:tblGrid>
              <a:tr h="370840"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9X</a:t>
                      </a:r>
                      <a:r>
                        <a:rPr lang="ko-KR" altLang="en-US" dirty="0" smtClean="0"/>
                        <a:t>년 </a:t>
                      </a:r>
                      <a:r>
                        <a:rPr lang="en-US" altLang="ko-KR" dirty="0" smtClean="0"/>
                        <a:t>A</a:t>
                      </a:r>
                      <a:r>
                        <a:rPr lang="ko-KR" altLang="en-US" dirty="0" smtClean="0"/>
                        <a:t>교구장 목표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목표치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난이도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필수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법회출석수 향상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120%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3.5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선택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입교수</a:t>
                      </a:r>
                      <a:r>
                        <a:rPr lang="ko-KR" altLang="en-US" dirty="0" smtClean="0"/>
                        <a:t> 향상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150%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3.5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1571604" y="4673934"/>
          <a:ext cx="528641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3105"/>
                <a:gridCol w="2001539"/>
                <a:gridCol w="1643074"/>
                <a:gridCol w="928694"/>
              </a:tblGrid>
              <a:tr h="370840"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9X</a:t>
                      </a:r>
                      <a:r>
                        <a:rPr lang="ko-KR" altLang="en-US" dirty="0" smtClean="0"/>
                        <a:t>년 </a:t>
                      </a:r>
                      <a:r>
                        <a:rPr lang="en-US" altLang="ko-KR" dirty="0" smtClean="0"/>
                        <a:t>B</a:t>
                      </a:r>
                      <a:r>
                        <a:rPr lang="ko-KR" altLang="en-US" dirty="0" smtClean="0"/>
                        <a:t>교구장 목표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목표치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난이도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필수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법회출석수 향상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120%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4.5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선택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교구재정자립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부채상환</a:t>
                      </a:r>
                      <a:r>
                        <a:rPr lang="en-US" altLang="ko-KR" dirty="0" smtClean="0"/>
                        <a:t>50%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3.0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15" name="위로 구부러진 화살표 14"/>
          <p:cNvSpPr/>
          <p:nvPr/>
        </p:nvSpPr>
        <p:spPr>
          <a:xfrm flipH="1" flipV="1">
            <a:off x="6215074" y="1928802"/>
            <a:ext cx="1714512" cy="71438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위로 구부러진 화살표 15"/>
          <p:cNvSpPr/>
          <p:nvPr/>
        </p:nvSpPr>
        <p:spPr>
          <a:xfrm flipH="1">
            <a:off x="6286512" y="5857892"/>
            <a:ext cx="1714512" cy="71438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9" y="2338398"/>
            <a:ext cx="1214445" cy="1804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1" y="4214818"/>
            <a:ext cx="1241843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목표관리방식</a:t>
            </a:r>
            <a:r>
              <a:rPr lang="en-US" altLang="ko-KR" dirty="0" smtClean="0"/>
              <a:t>(MBO) </a:t>
            </a:r>
            <a:r>
              <a:rPr lang="ko-KR" altLang="en-US" dirty="0" smtClean="0"/>
              <a:t>예시</a:t>
            </a:r>
            <a:endParaRPr lang="ko-KR" altLang="en-US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9" y="2338398"/>
            <a:ext cx="1214445" cy="1804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1" y="4214818"/>
            <a:ext cx="1241843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7" name="그룹 13"/>
          <p:cNvGrpSpPr/>
          <p:nvPr/>
        </p:nvGrpSpPr>
        <p:grpSpPr>
          <a:xfrm>
            <a:off x="571472" y="1142984"/>
            <a:ext cx="4714908" cy="584775"/>
            <a:chOff x="571472" y="1272589"/>
            <a:chExt cx="4714908" cy="584775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571472" y="1428736"/>
              <a:ext cx="4714908" cy="285752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14348" y="1272589"/>
              <a:ext cx="437331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dirty="0" smtClean="0"/>
                <a:t>③ 원기 </a:t>
              </a:r>
              <a:r>
                <a:rPr lang="en-US" altLang="ko-KR" sz="3200" dirty="0" smtClean="0"/>
                <a:t>9X</a:t>
              </a:r>
              <a:r>
                <a:rPr lang="ko-KR" altLang="en-US" sz="3200" dirty="0" smtClean="0"/>
                <a:t>년 평가결과</a:t>
              </a:r>
              <a:endParaRPr lang="ko-KR" altLang="en-US" sz="3200" dirty="0"/>
            </a:p>
          </p:txBody>
        </p:sp>
      </p:grp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1571604" y="2690182"/>
          <a:ext cx="7261567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3105"/>
                <a:gridCol w="1929130"/>
                <a:gridCol w="1572607"/>
                <a:gridCol w="928694"/>
                <a:gridCol w="947726"/>
                <a:gridCol w="1170305"/>
              </a:tblGrid>
              <a:tr h="370840"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9X</a:t>
                      </a:r>
                      <a:r>
                        <a:rPr lang="ko-KR" altLang="en-US" dirty="0" smtClean="0"/>
                        <a:t>년 </a:t>
                      </a:r>
                      <a:r>
                        <a:rPr lang="en-US" altLang="ko-KR" dirty="0" smtClean="0"/>
                        <a:t>A</a:t>
                      </a:r>
                      <a:r>
                        <a:rPr lang="ko-KR" altLang="en-US" dirty="0" smtClean="0"/>
                        <a:t>교구장 목표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목표치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달성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점수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난이도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최종점수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필수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법회출석수 향상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120%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100</a:t>
                      </a:r>
                      <a:r>
                        <a:rPr lang="ko-KR" altLang="en-US" dirty="0" smtClean="0"/>
                        <a:t>점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3.5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350</a:t>
                      </a:r>
                      <a:r>
                        <a:rPr lang="ko-KR" altLang="en-US" dirty="0" smtClean="0"/>
                        <a:t>점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선택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입교수</a:t>
                      </a:r>
                      <a:r>
                        <a:rPr lang="ko-KR" altLang="en-US" dirty="0" smtClean="0"/>
                        <a:t> 향상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150%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90</a:t>
                      </a:r>
                      <a:r>
                        <a:rPr lang="ko-KR" altLang="en-US" dirty="0" smtClean="0"/>
                        <a:t>점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3.5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315</a:t>
                      </a:r>
                      <a:r>
                        <a:rPr lang="ko-KR" altLang="en-US" dirty="0" smtClean="0"/>
                        <a:t>점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1596713" y="4500570"/>
          <a:ext cx="7261567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3105"/>
                <a:gridCol w="1929130"/>
                <a:gridCol w="1547498"/>
                <a:gridCol w="928694"/>
                <a:gridCol w="928694"/>
                <a:gridCol w="1214446"/>
              </a:tblGrid>
              <a:tr h="370840"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9X</a:t>
                      </a:r>
                      <a:r>
                        <a:rPr lang="ko-KR" altLang="en-US" dirty="0" smtClean="0"/>
                        <a:t>년 </a:t>
                      </a:r>
                      <a:r>
                        <a:rPr lang="en-US" altLang="ko-KR" dirty="0" smtClean="0"/>
                        <a:t>B</a:t>
                      </a:r>
                      <a:r>
                        <a:rPr lang="ko-KR" altLang="en-US" dirty="0" smtClean="0"/>
                        <a:t>교구장 목표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목표치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달성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점수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난이도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최종점수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필수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법회출석수 향상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120%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80</a:t>
                      </a:r>
                      <a:r>
                        <a:rPr lang="ko-KR" altLang="en-US" dirty="0" smtClean="0"/>
                        <a:t>점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4.5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360</a:t>
                      </a:r>
                      <a:r>
                        <a:rPr lang="ko-KR" altLang="en-US" dirty="0" smtClean="0"/>
                        <a:t>점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선택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교구재정자립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부채상환</a:t>
                      </a:r>
                      <a:r>
                        <a:rPr lang="en-US" altLang="ko-KR" dirty="0" smtClean="0"/>
                        <a:t>50%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100</a:t>
                      </a:r>
                      <a:r>
                        <a:rPr lang="ko-KR" altLang="en-US" dirty="0" smtClean="0"/>
                        <a:t>점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3.0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300</a:t>
                      </a:r>
                      <a:r>
                        <a:rPr lang="ko-KR" altLang="en-US" dirty="0" smtClean="0"/>
                        <a:t>점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U자형 화살표 23"/>
          <p:cNvSpPr/>
          <p:nvPr/>
        </p:nvSpPr>
        <p:spPr>
          <a:xfrm rot="8762331">
            <a:off x="4758964" y="4753849"/>
            <a:ext cx="857256" cy="675380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39134"/>
              <a:gd name="adj5" fmla="val 75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3" name="오른쪽 화살표 12"/>
          <p:cNvSpPr/>
          <p:nvPr/>
        </p:nvSpPr>
        <p:spPr>
          <a:xfrm rot="1245518">
            <a:off x="1881661" y="2564870"/>
            <a:ext cx="1730687" cy="857256"/>
          </a:xfrm>
          <a:prstGeom prst="rightArrow">
            <a:avLst>
              <a:gd name="adj1" fmla="val 31263"/>
              <a:gd name="adj2" fmla="val 50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평가</a:t>
            </a:r>
            <a:endParaRPr lang="ko-KR" altLang="en-US" dirty="0"/>
          </a:p>
        </p:txBody>
      </p:sp>
      <p:sp>
        <p:nvSpPr>
          <p:cNvPr id="14" name="오른쪽 화살표 13"/>
          <p:cNvSpPr/>
          <p:nvPr/>
        </p:nvSpPr>
        <p:spPr>
          <a:xfrm flipH="1">
            <a:off x="5500694" y="3929066"/>
            <a:ext cx="1644017" cy="857256"/>
          </a:xfrm>
          <a:prstGeom prst="rightArrow">
            <a:avLst>
              <a:gd name="adj1" fmla="val 36626"/>
              <a:gd name="adj2" fmla="val 50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평가</a:t>
            </a:r>
            <a:endParaRPr lang="ko-KR" altLang="en-US" dirty="0"/>
          </a:p>
        </p:txBody>
      </p:sp>
      <p:sp>
        <p:nvSpPr>
          <p:cNvPr id="16" name="오른쪽 화살표 15"/>
          <p:cNvSpPr/>
          <p:nvPr/>
        </p:nvSpPr>
        <p:spPr>
          <a:xfrm rot="19795909" flipH="1">
            <a:off x="5392791" y="2274513"/>
            <a:ext cx="1610242" cy="857256"/>
          </a:xfrm>
          <a:prstGeom prst="rightArrow">
            <a:avLst>
              <a:gd name="adj1" fmla="val 37881"/>
              <a:gd name="adj2" fmla="val 50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평가</a:t>
            </a:r>
            <a:endParaRPr lang="ko-KR" altLang="en-US" dirty="0"/>
          </a:p>
        </p:txBody>
      </p:sp>
      <p:sp>
        <p:nvSpPr>
          <p:cNvPr id="17" name="오른쪽 화살표 16"/>
          <p:cNvSpPr/>
          <p:nvPr/>
        </p:nvSpPr>
        <p:spPr>
          <a:xfrm rot="20299414">
            <a:off x="2102967" y="4331961"/>
            <a:ext cx="1572051" cy="857256"/>
          </a:xfrm>
          <a:prstGeom prst="rightArrow">
            <a:avLst>
              <a:gd name="adj1" fmla="val 36328"/>
              <a:gd name="adj2" fmla="val 50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평가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다면평가</a:t>
            </a:r>
            <a:endParaRPr lang="ko-KR" altLang="en-US" dirty="0"/>
          </a:p>
        </p:txBody>
      </p:sp>
      <p:grpSp>
        <p:nvGrpSpPr>
          <p:cNvPr id="338" name="그룹 337"/>
          <p:cNvGrpSpPr/>
          <p:nvPr/>
        </p:nvGrpSpPr>
        <p:grpSpPr>
          <a:xfrm>
            <a:off x="7286644" y="3429000"/>
            <a:ext cx="1329748" cy="2012406"/>
            <a:chOff x="7286644" y="3429000"/>
            <a:chExt cx="1329748" cy="2012406"/>
          </a:xfrm>
        </p:grpSpPr>
        <p:sp>
          <p:nvSpPr>
            <p:cNvPr id="23" name="TextBox 22"/>
            <p:cNvSpPr txBox="1"/>
            <p:nvPr/>
          </p:nvSpPr>
          <p:spPr>
            <a:xfrm>
              <a:off x="7500958" y="5072074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/>
                <a:t>부하직원</a:t>
              </a:r>
              <a:endParaRPr lang="ko-KR" altLang="en-US" dirty="0"/>
            </a:p>
          </p:txBody>
        </p:sp>
        <p:grpSp>
          <p:nvGrpSpPr>
            <p:cNvPr id="91" name="그룹 90"/>
            <p:cNvGrpSpPr/>
            <p:nvPr/>
          </p:nvGrpSpPr>
          <p:grpSpPr>
            <a:xfrm flipH="1">
              <a:off x="7286644" y="3429000"/>
              <a:ext cx="1329748" cy="1679575"/>
              <a:chOff x="6986588" y="3221038"/>
              <a:chExt cx="1579562" cy="1958975"/>
            </a:xfrm>
          </p:grpSpPr>
          <p:sp>
            <p:nvSpPr>
              <p:cNvPr id="2055" name="Freeform 7"/>
              <p:cNvSpPr>
                <a:spLocks/>
              </p:cNvSpPr>
              <p:nvPr/>
            </p:nvSpPr>
            <p:spPr bwMode="auto">
              <a:xfrm>
                <a:off x="8178800" y="4103688"/>
                <a:ext cx="246063" cy="104775"/>
              </a:xfrm>
              <a:custGeom>
                <a:avLst/>
                <a:gdLst/>
                <a:ahLst/>
                <a:cxnLst>
                  <a:cxn ang="0">
                    <a:pos x="6" y="38"/>
                  </a:cxn>
                  <a:cxn ang="0">
                    <a:pos x="0" y="62"/>
                  </a:cxn>
                  <a:cxn ang="0">
                    <a:pos x="0" y="66"/>
                  </a:cxn>
                  <a:cxn ang="0">
                    <a:pos x="2" y="66"/>
                  </a:cxn>
                  <a:cxn ang="0">
                    <a:pos x="142" y="60"/>
                  </a:cxn>
                  <a:cxn ang="0">
                    <a:pos x="145" y="60"/>
                  </a:cxn>
                  <a:cxn ang="0">
                    <a:pos x="145" y="58"/>
                  </a:cxn>
                  <a:cxn ang="0">
                    <a:pos x="155" y="34"/>
                  </a:cxn>
                  <a:cxn ang="0">
                    <a:pos x="155" y="32"/>
                  </a:cxn>
                  <a:cxn ang="0">
                    <a:pos x="153" y="32"/>
                  </a:cxn>
                  <a:cxn ang="0">
                    <a:pos x="111" y="32"/>
                  </a:cxn>
                  <a:cxn ang="0">
                    <a:pos x="111" y="32"/>
                  </a:cxn>
                  <a:cxn ang="0">
                    <a:pos x="111" y="32"/>
                  </a:cxn>
                  <a:cxn ang="0">
                    <a:pos x="111" y="32"/>
                  </a:cxn>
                  <a:cxn ang="0">
                    <a:pos x="111" y="32"/>
                  </a:cxn>
                  <a:cxn ang="0">
                    <a:pos x="109" y="28"/>
                  </a:cxn>
                  <a:cxn ang="0">
                    <a:pos x="105" y="14"/>
                  </a:cxn>
                  <a:cxn ang="0">
                    <a:pos x="105" y="14"/>
                  </a:cxn>
                  <a:cxn ang="0">
                    <a:pos x="103" y="10"/>
                  </a:cxn>
                  <a:cxn ang="0">
                    <a:pos x="101" y="6"/>
                  </a:cxn>
                  <a:cxn ang="0">
                    <a:pos x="97" y="4"/>
                  </a:cxn>
                  <a:cxn ang="0">
                    <a:pos x="93" y="2"/>
                  </a:cxn>
                  <a:cxn ang="0">
                    <a:pos x="93" y="2"/>
                  </a:cxn>
                  <a:cxn ang="0">
                    <a:pos x="87" y="0"/>
                  </a:cxn>
                  <a:cxn ang="0">
                    <a:pos x="80" y="2"/>
                  </a:cxn>
                  <a:cxn ang="0">
                    <a:pos x="72" y="6"/>
                  </a:cxn>
                  <a:cxn ang="0">
                    <a:pos x="68" y="12"/>
                  </a:cxn>
                  <a:cxn ang="0">
                    <a:pos x="62" y="18"/>
                  </a:cxn>
                  <a:cxn ang="0">
                    <a:pos x="62" y="18"/>
                  </a:cxn>
                  <a:cxn ang="0">
                    <a:pos x="54" y="28"/>
                  </a:cxn>
                  <a:cxn ang="0">
                    <a:pos x="47" y="32"/>
                  </a:cxn>
                  <a:cxn ang="0">
                    <a:pos x="47" y="32"/>
                  </a:cxn>
                  <a:cxn ang="0">
                    <a:pos x="8" y="38"/>
                  </a:cxn>
                  <a:cxn ang="0">
                    <a:pos x="6" y="38"/>
                  </a:cxn>
                  <a:cxn ang="0">
                    <a:pos x="6" y="38"/>
                  </a:cxn>
                </a:cxnLst>
                <a:rect l="0" t="0" r="r" b="b"/>
                <a:pathLst>
                  <a:path w="155" h="66">
                    <a:moveTo>
                      <a:pt x="6" y="38"/>
                    </a:moveTo>
                    <a:lnTo>
                      <a:pt x="0" y="62"/>
                    </a:lnTo>
                    <a:lnTo>
                      <a:pt x="0" y="66"/>
                    </a:lnTo>
                    <a:lnTo>
                      <a:pt x="2" y="66"/>
                    </a:lnTo>
                    <a:lnTo>
                      <a:pt x="142" y="60"/>
                    </a:lnTo>
                    <a:lnTo>
                      <a:pt x="145" y="60"/>
                    </a:lnTo>
                    <a:lnTo>
                      <a:pt x="145" y="58"/>
                    </a:lnTo>
                    <a:lnTo>
                      <a:pt x="155" y="34"/>
                    </a:lnTo>
                    <a:lnTo>
                      <a:pt x="155" y="32"/>
                    </a:lnTo>
                    <a:lnTo>
                      <a:pt x="153" y="32"/>
                    </a:lnTo>
                    <a:lnTo>
                      <a:pt x="111" y="32"/>
                    </a:lnTo>
                    <a:lnTo>
                      <a:pt x="111" y="32"/>
                    </a:lnTo>
                    <a:lnTo>
                      <a:pt x="111" y="32"/>
                    </a:lnTo>
                    <a:lnTo>
                      <a:pt x="111" y="32"/>
                    </a:lnTo>
                    <a:lnTo>
                      <a:pt x="111" y="32"/>
                    </a:lnTo>
                    <a:lnTo>
                      <a:pt x="109" y="28"/>
                    </a:lnTo>
                    <a:lnTo>
                      <a:pt x="105" y="14"/>
                    </a:lnTo>
                    <a:lnTo>
                      <a:pt x="105" y="14"/>
                    </a:lnTo>
                    <a:lnTo>
                      <a:pt x="103" y="10"/>
                    </a:lnTo>
                    <a:lnTo>
                      <a:pt x="101" y="6"/>
                    </a:lnTo>
                    <a:lnTo>
                      <a:pt x="97" y="4"/>
                    </a:lnTo>
                    <a:lnTo>
                      <a:pt x="93" y="2"/>
                    </a:lnTo>
                    <a:lnTo>
                      <a:pt x="93" y="2"/>
                    </a:lnTo>
                    <a:lnTo>
                      <a:pt x="87" y="0"/>
                    </a:lnTo>
                    <a:lnTo>
                      <a:pt x="80" y="2"/>
                    </a:lnTo>
                    <a:lnTo>
                      <a:pt x="72" y="6"/>
                    </a:lnTo>
                    <a:lnTo>
                      <a:pt x="68" y="12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54" y="28"/>
                    </a:lnTo>
                    <a:lnTo>
                      <a:pt x="47" y="32"/>
                    </a:lnTo>
                    <a:lnTo>
                      <a:pt x="47" y="32"/>
                    </a:lnTo>
                    <a:lnTo>
                      <a:pt x="8" y="38"/>
                    </a:lnTo>
                    <a:lnTo>
                      <a:pt x="6" y="38"/>
                    </a:lnTo>
                    <a:lnTo>
                      <a:pt x="6" y="38"/>
                    </a:lnTo>
                    <a:close/>
                  </a:path>
                </a:pathLst>
              </a:custGeom>
              <a:solidFill>
                <a:srgbClr val="63636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56" name="Freeform 8"/>
              <p:cNvSpPr>
                <a:spLocks/>
              </p:cNvSpPr>
              <p:nvPr/>
            </p:nvSpPr>
            <p:spPr bwMode="auto">
              <a:xfrm>
                <a:off x="8040688" y="3998913"/>
                <a:ext cx="406400" cy="806450"/>
              </a:xfrm>
              <a:custGeom>
                <a:avLst/>
                <a:gdLst/>
                <a:ahLst/>
                <a:cxnLst>
                  <a:cxn ang="0">
                    <a:pos x="37" y="8"/>
                  </a:cxn>
                  <a:cxn ang="0">
                    <a:pos x="37" y="8"/>
                  </a:cxn>
                  <a:cxn ang="0">
                    <a:pos x="43" y="4"/>
                  </a:cxn>
                  <a:cxn ang="0">
                    <a:pos x="49" y="2"/>
                  </a:cxn>
                  <a:cxn ang="0">
                    <a:pos x="58" y="0"/>
                  </a:cxn>
                  <a:cxn ang="0">
                    <a:pos x="68" y="4"/>
                  </a:cxn>
                  <a:cxn ang="0">
                    <a:pos x="76" y="10"/>
                  </a:cxn>
                  <a:cxn ang="0">
                    <a:pos x="87" y="24"/>
                  </a:cxn>
                  <a:cxn ang="0">
                    <a:pos x="95" y="44"/>
                  </a:cxn>
                  <a:cxn ang="0">
                    <a:pos x="95" y="44"/>
                  </a:cxn>
                  <a:cxn ang="0">
                    <a:pos x="105" y="74"/>
                  </a:cxn>
                  <a:cxn ang="0">
                    <a:pos x="122" y="114"/>
                  </a:cxn>
                  <a:cxn ang="0">
                    <a:pos x="167" y="218"/>
                  </a:cxn>
                  <a:cxn ang="0">
                    <a:pos x="215" y="328"/>
                  </a:cxn>
                  <a:cxn ang="0">
                    <a:pos x="238" y="380"/>
                  </a:cxn>
                  <a:cxn ang="0">
                    <a:pos x="256" y="426"/>
                  </a:cxn>
                  <a:cxn ang="0">
                    <a:pos x="256" y="426"/>
                  </a:cxn>
                  <a:cxn ang="0">
                    <a:pos x="252" y="436"/>
                  </a:cxn>
                  <a:cxn ang="0">
                    <a:pos x="238" y="480"/>
                  </a:cxn>
                  <a:cxn ang="0">
                    <a:pos x="238" y="480"/>
                  </a:cxn>
                  <a:cxn ang="0">
                    <a:pos x="234" y="488"/>
                  </a:cxn>
                  <a:cxn ang="0">
                    <a:pos x="227" y="496"/>
                  </a:cxn>
                  <a:cxn ang="0">
                    <a:pos x="221" y="502"/>
                  </a:cxn>
                  <a:cxn ang="0">
                    <a:pos x="213" y="506"/>
                  </a:cxn>
                  <a:cxn ang="0">
                    <a:pos x="203" y="508"/>
                  </a:cxn>
                  <a:cxn ang="0">
                    <a:pos x="190" y="508"/>
                  </a:cxn>
                  <a:cxn ang="0">
                    <a:pos x="178" y="504"/>
                  </a:cxn>
                  <a:cxn ang="0">
                    <a:pos x="163" y="496"/>
                  </a:cxn>
                  <a:cxn ang="0">
                    <a:pos x="147" y="484"/>
                  </a:cxn>
                  <a:cxn ang="0">
                    <a:pos x="130" y="466"/>
                  </a:cxn>
                  <a:cxn ang="0">
                    <a:pos x="112" y="444"/>
                  </a:cxn>
                  <a:cxn ang="0">
                    <a:pos x="91" y="414"/>
                  </a:cxn>
                  <a:cxn ang="0">
                    <a:pos x="70" y="378"/>
                  </a:cxn>
                  <a:cxn ang="0">
                    <a:pos x="47" y="336"/>
                  </a:cxn>
                  <a:cxn ang="0">
                    <a:pos x="25" y="284"/>
                  </a:cxn>
                  <a:cxn ang="0">
                    <a:pos x="0" y="226"/>
                  </a:cxn>
                  <a:cxn ang="0">
                    <a:pos x="37" y="8"/>
                  </a:cxn>
                </a:cxnLst>
                <a:rect l="0" t="0" r="r" b="b"/>
                <a:pathLst>
                  <a:path w="256" h="508">
                    <a:moveTo>
                      <a:pt x="37" y="8"/>
                    </a:moveTo>
                    <a:lnTo>
                      <a:pt x="37" y="8"/>
                    </a:lnTo>
                    <a:lnTo>
                      <a:pt x="43" y="4"/>
                    </a:lnTo>
                    <a:lnTo>
                      <a:pt x="49" y="2"/>
                    </a:lnTo>
                    <a:lnTo>
                      <a:pt x="58" y="0"/>
                    </a:lnTo>
                    <a:lnTo>
                      <a:pt x="68" y="4"/>
                    </a:lnTo>
                    <a:lnTo>
                      <a:pt x="76" y="10"/>
                    </a:lnTo>
                    <a:lnTo>
                      <a:pt x="87" y="24"/>
                    </a:lnTo>
                    <a:lnTo>
                      <a:pt x="95" y="44"/>
                    </a:lnTo>
                    <a:lnTo>
                      <a:pt x="95" y="44"/>
                    </a:lnTo>
                    <a:lnTo>
                      <a:pt x="105" y="74"/>
                    </a:lnTo>
                    <a:lnTo>
                      <a:pt x="122" y="114"/>
                    </a:lnTo>
                    <a:lnTo>
                      <a:pt x="167" y="218"/>
                    </a:lnTo>
                    <a:lnTo>
                      <a:pt x="215" y="328"/>
                    </a:lnTo>
                    <a:lnTo>
                      <a:pt x="238" y="380"/>
                    </a:lnTo>
                    <a:lnTo>
                      <a:pt x="256" y="426"/>
                    </a:lnTo>
                    <a:lnTo>
                      <a:pt x="256" y="426"/>
                    </a:lnTo>
                    <a:lnTo>
                      <a:pt x="252" y="436"/>
                    </a:lnTo>
                    <a:lnTo>
                      <a:pt x="238" y="480"/>
                    </a:lnTo>
                    <a:lnTo>
                      <a:pt x="238" y="480"/>
                    </a:lnTo>
                    <a:lnTo>
                      <a:pt x="234" y="488"/>
                    </a:lnTo>
                    <a:lnTo>
                      <a:pt x="227" y="496"/>
                    </a:lnTo>
                    <a:lnTo>
                      <a:pt x="221" y="502"/>
                    </a:lnTo>
                    <a:lnTo>
                      <a:pt x="213" y="506"/>
                    </a:lnTo>
                    <a:lnTo>
                      <a:pt x="203" y="508"/>
                    </a:lnTo>
                    <a:lnTo>
                      <a:pt x="190" y="508"/>
                    </a:lnTo>
                    <a:lnTo>
                      <a:pt x="178" y="504"/>
                    </a:lnTo>
                    <a:lnTo>
                      <a:pt x="163" y="496"/>
                    </a:lnTo>
                    <a:lnTo>
                      <a:pt x="147" y="484"/>
                    </a:lnTo>
                    <a:lnTo>
                      <a:pt x="130" y="466"/>
                    </a:lnTo>
                    <a:lnTo>
                      <a:pt x="112" y="444"/>
                    </a:lnTo>
                    <a:lnTo>
                      <a:pt x="91" y="414"/>
                    </a:lnTo>
                    <a:lnTo>
                      <a:pt x="70" y="378"/>
                    </a:lnTo>
                    <a:lnTo>
                      <a:pt x="47" y="336"/>
                    </a:lnTo>
                    <a:lnTo>
                      <a:pt x="25" y="284"/>
                    </a:lnTo>
                    <a:lnTo>
                      <a:pt x="0" y="226"/>
                    </a:lnTo>
                    <a:lnTo>
                      <a:pt x="37" y="8"/>
                    </a:lnTo>
                    <a:close/>
                  </a:path>
                </a:pathLst>
              </a:custGeom>
              <a:solidFill>
                <a:srgbClr val="3A457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57" name="Freeform 9"/>
              <p:cNvSpPr>
                <a:spLocks/>
              </p:cNvSpPr>
              <p:nvPr/>
            </p:nvSpPr>
            <p:spPr bwMode="auto">
              <a:xfrm>
                <a:off x="8154988" y="4433888"/>
                <a:ext cx="331788" cy="409575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75" y="0"/>
                  </a:cxn>
                  <a:cxn ang="0">
                    <a:pos x="89" y="12"/>
                  </a:cxn>
                  <a:cxn ang="0">
                    <a:pos x="126" y="44"/>
                  </a:cxn>
                  <a:cxn ang="0">
                    <a:pos x="145" y="64"/>
                  </a:cxn>
                  <a:cxn ang="0">
                    <a:pos x="166" y="86"/>
                  </a:cxn>
                  <a:cxn ang="0">
                    <a:pos x="180" y="108"/>
                  </a:cxn>
                  <a:cxn ang="0">
                    <a:pos x="186" y="120"/>
                  </a:cxn>
                  <a:cxn ang="0">
                    <a:pos x="191" y="130"/>
                  </a:cxn>
                  <a:cxn ang="0">
                    <a:pos x="191" y="130"/>
                  </a:cxn>
                  <a:cxn ang="0">
                    <a:pos x="203" y="168"/>
                  </a:cxn>
                  <a:cxn ang="0">
                    <a:pos x="207" y="184"/>
                  </a:cxn>
                  <a:cxn ang="0">
                    <a:pos x="209" y="200"/>
                  </a:cxn>
                  <a:cxn ang="0">
                    <a:pos x="209" y="214"/>
                  </a:cxn>
                  <a:cxn ang="0">
                    <a:pos x="205" y="226"/>
                  </a:cxn>
                  <a:cxn ang="0">
                    <a:pos x="197" y="236"/>
                  </a:cxn>
                  <a:cxn ang="0">
                    <a:pos x="184" y="246"/>
                  </a:cxn>
                  <a:cxn ang="0">
                    <a:pos x="184" y="246"/>
                  </a:cxn>
                  <a:cxn ang="0">
                    <a:pos x="174" y="252"/>
                  </a:cxn>
                  <a:cxn ang="0">
                    <a:pos x="162" y="256"/>
                  </a:cxn>
                  <a:cxn ang="0">
                    <a:pos x="149" y="258"/>
                  </a:cxn>
                  <a:cxn ang="0">
                    <a:pos x="135" y="258"/>
                  </a:cxn>
                  <a:cxn ang="0">
                    <a:pos x="122" y="258"/>
                  </a:cxn>
                  <a:cxn ang="0">
                    <a:pos x="108" y="254"/>
                  </a:cxn>
                  <a:cxn ang="0">
                    <a:pos x="79" y="246"/>
                  </a:cxn>
                  <a:cxn ang="0">
                    <a:pos x="54" y="234"/>
                  </a:cxn>
                  <a:cxn ang="0">
                    <a:pos x="31" y="218"/>
                  </a:cxn>
                  <a:cxn ang="0">
                    <a:pos x="21" y="210"/>
                  </a:cxn>
                  <a:cxn ang="0">
                    <a:pos x="13" y="202"/>
                  </a:cxn>
                  <a:cxn ang="0">
                    <a:pos x="6" y="192"/>
                  </a:cxn>
                  <a:cxn ang="0">
                    <a:pos x="2" y="184"/>
                  </a:cxn>
                  <a:cxn ang="0">
                    <a:pos x="2" y="184"/>
                  </a:cxn>
                  <a:cxn ang="0">
                    <a:pos x="0" y="174"/>
                  </a:cxn>
                  <a:cxn ang="0">
                    <a:pos x="0" y="162"/>
                  </a:cxn>
                  <a:cxn ang="0">
                    <a:pos x="2" y="148"/>
                  </a:cxn>
                  <a:cxn ang="0">
                    <a:pos x="6" y="134"/>
                  </a:cxn>
                  <a:cxn ang="0">
                    <a:pos x="17" y="104"/>
                  </a:cxn>
                  <a:cxn ang="0">
                    <a:pos x="31" y="72"/>
                  </a:cxn>
                  <a:cxn ang="0">
                    <a:pos x="46" y="44"/>
                  </a:cxn>
                  <a:cxn ang="0">
                    <a:pos x="60" y="22"/>
                  </a:cxn>
                  <a:cxn ang="0">
                    <a:pos x="75" y="0"/>
                  </a:cxn>
                </a:cxnLst>
                <a:rect l="0" t="0" r="r" b="b"/>
                <a:pathLst>
                  <a:path w="209" h="258">
                    <a:moveTo>
                      <a:pt x="75" y="0"/>
                    </a:moveTo>
                    <a:lnTo>
                      <a:pt x="75" y="0"/>
                    </a:lnTo>
                    <a:lnTo>
                      <a:pt x="89" y="12"/>
                    </a:lnTo>
                    <a:lnTo>
                      <a:pt x="126" y="44"/>
                    </a:lnTo>
                    <a:lnTo>
                      <a:pt x="145" y="64"/>
                    </a:lnTo>
                    <a:lnTo>
                      <a:pt x="166" y="86"/>
                    </a:lnTo>
                    <a:lnTo>
                      <a:pt x="180" y="108"/>
                    </a:lnTo>
                    <a:lnTo>
                      <a:pt x="186" y="120"/>
                    </a:lnTo>
                    <a:lnTo>
                      <a:pt x="191" y="130"/>
                    </a:lnTo>
                    <a:lnTo>
                      <a:pt x="191" y="130"/>
                    </a:lnTo>
                    <a:lnTo>
                      <a:pt x="203" y="168"/>
                    </a:lnTo>
                    <a:lnTo>
                      <a:pt x="207" y="184"/>
                    </a:lnTo>
                    <a:lnTo>
                      <a:pt x="209" y="200"/>
                    </a:lnTo>
                    <a:lnTo>
                      <a:pt x="209" y="214"/>
                    </a:lnTo>
                    <a:lnTo>
                      <a:pt x="205" y="226"/>
                    </a:lnTo>
                    <a:lnTo>
                      <a:pt x="197" y="236"/>
                    </a:lnTo>
                    <a:lnTo>
                      <a:pt x="184" y="246"/>
                    </a:lnTo>
                    <a:lnTo>
                      <a:pt x="184" y="246"/>
                    </a:lnTo>
                    <a:lnTo>
                      <a:pt x="174" y="252"/>
                    </a:lnTo>
                    <a:lnTo>
                      <a:pt x="162" y="256"/>
                    </a:lnTo>
                    <a:lnTo>
                      <a:pt x="149" y="258"/>
                    </a:lnTo>
                    <a:lnTo>
                      <a:pt x="135" y="258"/>
                    </a:lnTo>
                    <a:lnTo>
                      <a:pt x="122" y="258"/>
                    </a:lnTo>
                    <a:lnTo>
                      <a:pt x="108" y="254"/>
                    </a:lnTo>
                    <a:lnTo>
                      <a:pt x="79" y="246"/>
                    </a:lnTo>
                    <a:lnTo>
                      <a:pt x="54" y="234"/>
                    </a:lnTo>
                    <a:lnTo>
                      <a:pt x="31" y="218"/>
                    </a:lnTo>
                    <a:lnTo>
                      <a:pt x="21" y="210"/>
                    </a:lnTo>
                    <a:lnTo>
                      <a:pt x="13" y="202"/>
                    </a:lnTo>
                    <a:lnTo>
                      <a:pt x="6" y="192"/>
                    </a:lnTo>
                    <a:lnTo>
                      <a:pt x="2" y="184"/>
                    </a:lnTo>
                    <a:lnTo>
                      <a:pt x="2" y="184"/>
                    </a:lnTo>
                    <a:lnTo>
                      <a:pt x="0" y="174"/>
                    </a:lnTo>
                    <a:lnTo>
                      <a:pt x="0" y="162"/>
                    </a:lnTo>
                    <a:lnTo>
                      <a:pt x="2" y="148"/>
                    </a:lnTo>
                    <a:lnTo>
                      <a:pt x="6" y="134"/>
                    </a:lnTo>
                    <a:lnTo>
                      <a:pt x="17" y="104"/>
                    </a:lnTo>
                    <a:lnTo>
                      <a:pt x="31" y="72"/>
                    </a:lnTo>
                    <a:lnTo>
                      <a:pt x="46" y="44"/>
                    </a:lnTo>
                    <a:lnTo>
                      <a:pt x="60" y="22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rgbClr val="3A457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58" name="Freeform 10"/>
              <p:cNvSpPr>
                <a:spLocks/>
              </p:cNvSpPr>
              <p:nvPr/>
            </p:nvSpPr>
            <p:spPr bwMode="auto">
              <a:xfrm>
                <a:off x="8154988" y="4433888"/>
                <a:ext cx="331788" cy="409575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75" y="0"/>
                  </a:cxn>
                  <a:cxn ang="0">
                    <a:pos x="89" y="12"/>
                  </a:cxn>
                  <a:cxn ang="0">
                    <a:pos x="126" y="44"/>
                  </a:cxn>
                  <a:cxn ang="0">
                    <a:pos x="145" y="64"/>
                  </a:cxn>
                  <a:cxn ang="0">
                    <a:pos x="166" y="86"/>
                  </a:cxn>
                  <a:cxn ang="0">
                    <a:pos x="180" y="108"/>
                  </a:cxn>
                  <a:cxn ang="0">
                    <a:pos x="186" y="120"/>
                  </a:cxn>
                  <a:cxn ang="0">
                    <a:pos x="191" y="130"/>
                  </a:cxn>
                  <a:cxn ang="0">
                    <a:pos x="191" y="130"/>
                  </a:cxn>
                  <a:cxn ang="0">
                    <a:pos x="203" y="168"/>
                  </a:cxn>
                  <a:cxn ang="0">
                    <a:pos x="207" y="184"/>
                  </a:cxn>
                  <a:cxn ang="0">
                    <a:pos x="209" y="200"/>
                  </a:cxn>
                  <a:cxn ang="0">
                    <a:pos x="209" y="214"/>
                  </a:cxn>
                  <a:cxn ang="0">
                    <a:pos x="205" y="226"/>
                  </a:cxn>
                  <a:cxn ang="0">
                    <a:pos x="197" y="236"/>
                  </a:cxn>
                  <a:cxn ang="0">
                    <a:pos x="184" y="246"/>
                  </a:cxn>
                  <a:cxn ang="0">
                    <a:pos x="184" y="246"/>
                  </a:cxn>
                  <a:cxn ang="0">
                    <a:pos x="174" y="252"/>
                  </a:cxn>
                  <a:cxn ang="0">
                    <a:pos x="162" y="256"/>
                  </a:cxn>
                  <a:cxn ang="0">
                    <a:pos x="149" y="258"/>
                  </a:cxn>
                  <a:cxn ang="0">
                    <a:pos x="135" y="258"/>
                  </a:cxn>
                  <a:cxn ang="0">
                    <a:pos x="122" y="258"/>
                  </a:cxn>
                  <a:cxn ang="0">
                    <a:pos x="108" y="254"/>
                  </a:cxn>
                  <a:cxn ang="0">
                    <a:pos x="79" y="246"/>
                  </a:cxn>
                  <a:cxn ang="0">
                    <a:pos x="54" y="234"/>
                  </a:cxn>
                  <a:cxn ang="0">
                    <a:pos x="31" y="218"/>
                  </a:cxn>
                  <a:cxn ang="0">
                    <a:pos x="21" y="210"/>
                  </a:cxn>
                  <a:cxn ang="0">
                    <a:pos x="13" y="202"/>
                  </a:cxn>
                  <a:cxn ang="0">
                    <a:pos x="6" y="192"/>
                  </a:cxn>
                  <a:cxn ang="0">
                    <a:pos x="2" y="184"/>
                  </a:cxn>
                  <a:cxn ang="0">
                    <a:pos x="2" y="184"/>
                  </a:cxn>
                  <a:cxn ang="0">
                    <a:pos x="0" y="174"/>
                  </a:cxn>
                  <a:cxn ang="0">
                    <a:pos x="0" y="162"/>
                  </a:cxn>
                  <a:cxn ang="0">
                    <a:pos x="2" y="148"/>
                  </a:cxn>
                  <a:cxn ang="0">
                    <a:pos x="6" y="134"/>
                  </a:cxn>
                  <a:cxn ang="0">
                    <a:pos x="17" y="104"/>
                  </a:cxn>
                  <a:cxn ang="0">
                    <a:pos x="31" y="72"/>
                  </a:cxn>
                  <a:cxn ang="0">
                    <a:pos x="46" y="44"/>
                  </a:cxn>
                  <a:cxn ang="0">
                    <a:pos x="60" y="22"/>
                  </a:cxn>
                  <a:cxn ang="0">
                    <a:pos x="75" y="0"/>
                  </a:cxn>
                </a:cxnLst>
                <a:rect l="0" t="0" r="r" b="b"/>
                <a:pathLst>
                  <a:path w="209" h="258">
                    <a:moveTo>
                      <a:pt x="75" y="0"/>
                    </a:moveTo>
                    <a:lnTo>
                      <a:pt x="75" y="0"/>
                    </a:lnTo>
                    <a:lnTo>
                      <a:pt x="89" y="12"/>
                    </a:lnTo>
                    <a:lnTo>
                      <a:pt x="126" y="44"/>
                    </a:lnTo>
                    <a:lnTo>
                      <a:pt x="145" y="64"/>
                    </a:lnTo>
                    <a:lnTo>
                      <a:pt x="166" y="86"/>
                    </a:lnTo>
                    <a:lnTo>
                      <a:pt x="180" y="108"/>
                    </a:lnTo>
                    <a:lnTo>
                      <a:pt x="186" y="120"/>
                    </a:lnTo>
                    <a:lnTo>
                      <a:pt x="191" y="130"/>
                    </a:lnTo>
                    <a:lnTo>
                      <a:pt x="191" y="130"/>
                    </a:lnTo>
                    <a:lnTo>
                      <a:pt x="203" y="168"/>
                    </a:lnTo>
                    <a:lnTo>
                      <a:pt x="207" y="184"/>
                    </a:lnTo>
                    <a:lnTo>
                      <a:pt x="209" y="200"/>
                    </a:lnTo>
                    <a:lnTo>
                      <a:pt x="209" y="214"/>
                    </a:lnTo>
                    <a:lnTo>
                      <a:pt x="205" y="226"/>
                    </a:lnTo>
                    <a:lnTo>
                      <a:pt x="197" y="236"/>
                    </a:lnTo>
                    <a:lnTo>
                      <a:pt x="184" y="246"/>
                    </a:lnTo>
                    <a:lnTo>
                      <a:pt x="184" y="246"/>
                    </a:lnTo>
                    <a:lnTo>
                      <a:pt x="174" y="252"/>
                    </a:lnTo>
                    <a:lnTo>
                      <a:pt x="162" y="256"/>
                    </a:lnTo>
                    <a:lnTo>
                      <a:pt x="149" y="258"/>
                    </a:lnTo>
                    <a:lnTo>
                      <a:pt x="135" y="258"/>
                    </a:lnTo>
                    <a:lnTo>
                      <a:pt x="122" y="258"/>
                    </a:lnTo>
                    <a:lnTo>
                      <a:pt x="108" y="254"/>
                    </a:lnTo>
                    <a:lnTo>
                      <a:pt x="79" y="246"/>
                    </a:lnTo>
                    <a:lnTo>
                      <a:pt x="54" y="234"/>
                    </a:lnTo>
                    <a:lnTo>
                      <a:pt x="31" y="218"/>
                    </a:lnTo>
                    <a:lnTo>
                      <a:pt x="21" y="210"/>
                    </a:lnTo>
                    <a:lnTo>
                      <a:pt x="13" y="202"/>
                    </a:lnTo>
                    <a:lnTo>
                      <a:pt x="6" y="192"/>
                    </a:lnTo>
                    <a:lnTo>
                      <a:pt x="2" y="184"/>
                    </a:lnTo>
                    <a:lnTo>
                      <a:pt x="2" y="184"/>
                    </a:lnTo>
                    <a:lnTo>
                      <a:pt x="0" y="174"/>
                    </a:lnTo>
                    <a:lnTo>
                      <a:pt x="0" y="162"/>
                    </a:lnTo>
                    <a:lnTo>
                      <a:pt x="2" y="148"/>
                    </a:lnTo>
                    <a:lnTo>
                      <a:pt x="6" y="134"/>
                    </a:lnTo>
                    <a:lnTo>
                      <a:pt x="17" y="104"/>
                    </a:lnTo>
                    <a:lnTo>
                      <a:pt x="31" y="72"/>
                    </a:lnTo>
                    <a:lnTo>
                      <a:pt x="46" y="44"/>
                    </a:lnTo>
                    <a:lnTo>
                      <a:pt x="60" y="22"/>
                    </a:lnTo>
                    <a:lnTo>
                      <a:pt x="75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59" name="Freeform 11"/>
              <p:cNvSpPr>
                <a:spLocks/>
              </p:cNvSpPr>
              <p:nvPr/>
            </p:nvSpPr>
            <p:spPr bwMode="auto">
              <a:xfrm>
                <a:off x="7570788" y="3221038"/>
                <a:ext cx="466725" cy="603250"/>
              </a:xfrm>
              <a:custGeom>
                <a:avLst/>
                <a:gdLst/>
                <a:ahLst/>
                <a:cxnLst>
                  <a:cxn ang="0">
                    <a:pos x="10" y="66"/>
                  </a:cxn>
                  <a:cxn ang="0">
                    <a:pos x="21" y="48"/>
                  </a:cxn>
                  <a:cxn ang="0">
                    <a:pos x="43" y="26"/>
                  </a:cxn>
                  <a:cxn ang="0">
                    <a:pos x="85" y="8"/>
                  </a:cxn>
                  <a:cxn ang="0">
                    <a:pos x="114" y="2"/>
                  </a:cxn>
                  <a:cxn ang="0">
                    <a:pos x="134" y="0"/>
                  </a:cxn>
                  <a:cxn ang="0">
                    <a:pos x="180" y="2"/>
                  </a:cxn>
                  <a:cxn ang="0">
                    <a:pos x="221" y="12"/>
                  </a:cxn>
                  <a:cxn ang="0">
                    <a:pos x="257" y="36"/>
                  </a:cxn>
                  <a:cxn ang="0">
                    <a:pos x="271" y="54"/>
                  </a:cxn>
                  <a:cxn ang="0">
                    <a:pos x="281" y="76"/>
                  </a:cxn>
                  <a:cxn ang="0">
                    <a:pos x="292" y="104"/>
                  </a:cxn>
                  <a:cxn ang="0">
                    <a:pos x="294" y="134"/>
                  </a:cxn>
                  <a:cxn ang="0">
                    <a:pos x="292" y="164"/>
                  </a:cxn>
                  <a:cxn ang="0">
                    <a:pos x="285" y="174"/>
                  </a:cxn>
                  <a:cxn ang="0">
                    <a:pos x="277" y="194"/>
                  </a:cxn>
                  <a:cxn ang="0">
                    <a:pos x="281" y="208"/>
                  </a:cxn>
                  <a:cxn ang="0">
                    <a:pos x="285" y="230"/>
                  </a:cxn>
                  <a:cxn ang="0">
                    <a:pos x="281" y="256"/>
                  </a:cxn>
                  <a:cxn ang="0">
                    <a:pos x="273" y="272"/>
                  </a:cxn>
                  <a:cxn ang="0">
                    <a:pos x="254" y="332"/>
                  </a:cxn>
                  <a:cxn ang="0">
                    <a:pos x="246" y="362"/>
                  </a:cxn>
                  <a:cxn ang="0">
                    <a:pos x="242" y="370"/>
                  </a:cxn>
                  <a:cxn ang="0">
                    <a:pos x="228" y="378"/>
                  </a:cxn>
                  <a:cxn ang="0">
                    <a:pos x="199" y="380"/>
                  </a:cxn>
                  <a:cxn ang="0">
                    <a:pos x="178" y="378"/>
                  </a:cxn>
                  <a:cxn ang="0">
                    <a:pos x="149" y="370"/>
                  </a:cxn>
                  <a:cxn ang="0">
                    <a:pos x="118" y="354"/>
                  </a:cxn>
                  <a:cxn ang="0">
                    <a:pos x="87" y="332"/>
                  </a:cxn>
                  <a:cxn ang="0">
                    <a:pos x="58" y="302"/>
                  </a:cxn>
                  <a:cxn ang="0">
                    <a:pos x="48" y="282"/>
                  </a:cxn>
                  <a:cxn ang="0">
                    <a:pos x="31" y="238"/>
                  </a:cxn>
                  <a:cxn ang="0">
                    <a:pos x="21" y="180"/>
                  </a:cxn>
                  <a:cxn ang="0">
                    <a:pos x="21" y="164"/>
                  </a:cxn>
                  <a:cxn ang="0">
                    <a:pos x="10" y="152"/>
                  </a:cxn>
                  <a:cxn ang="0">
                    <a:pos x="2" y="128"/>
                  </a:cxn>
                  <a:cxn ang="0">
                    <a:pos x="2" y="90"/>
                  </a:cxn>
                </a:cxnLst>
                <a:rect l="0" t="0" r="r" b="b"/>
                <a:pathLst>
                  <a:path w="294" h="380">
                    <a:moveTo>
                      <a:pt x="10" y="66"/>
                    </a:moveTo>
                    <a:lnTo>
                      <a:pt x="10" y="66"/>
                    </a:lnTo>
                    <a:lnTo>
                      <a:pt x="14" y="58"/>
                    </a:lnTo>
                    <a:lnTo>
                      <a:pt x="21" y="48"/>
                    </a:lnTo>
                    <a:lnTo>
                      <a:pt x="31" y="38"/>
                    </a:lnTo>
                    <a:lnTo>
                      <a:pt x="43" y="26"/>
                    </a:lnTo>
                    <a:lnTo>
                      <a:pt x="62" y="16"/>
                    </a:lnTo>
                    <a:lnTo>
                      <a:pt x="85" y="8"/>
                    </a:lnTo>
                    <a:lnTo>
                      <a:pt x="99" y="4"/>
                    </a:lnTo>
                    <a:lnTo>
                      <a:pt x="114" y="2"/>
                    </a:lnTo>
                    <a:lnTo>
                      <a:pt x="114" y="2"/>
                    </a:lnTo>
                    <a:lnTo>
                      <a:pt x="134" y="0"/>
                    </a:lnTo>
                    <a:lnTo>
                      <a:pt x="157" y="0"/>
                    </a:lnTo>
                    <a:lnTo>
                      <a:pt x="180" y="2"/>
                    </a:lnTo>
                    <a:lnTo>
                      <a:pt x="201" y="6"/>
                    </a:lnTo>
                    <a:lnTo>
                      <a:pt x="221" y="12"/>
                    </a:lnTo>
                    <a:lnTo>
                      <a:pt x="240" y="22"/>
                    </a:lnTo>
                    <a:lnTo>
                      <a:pt x="257" y="36"/>
                    </a:lnTo>
                    <a:lnTo>
                      <a:pt x="265" y="44"/>
                    </a:lnTo>
                    <a:lnTo>
                      <a:pt x="271" y="54"/>
                    </a:lnTo>
                    <a:lnTo>
                      <a:pt x="271" y="54"/>
                    </a:lnTo>
                    <a:lnTo>
                      <a:pt x="281" y="76"/>
                    </a:lnTo>
                    <a:lnTo>
                      <a:pt x="288" y="90"/>
                    </a:lnTo>
                    <a:lnTo>
                      <a:pt x="292" y="104"/>
                    </a:lnTo>
                    <a:lnTo>
                      <a:pt x="294" y="118"/>
                    </a:lnTo>
                    <a:lnTo>
                      <a:pt x="294" y="134"/>
                    </a:lnTo>
                    <a:lnTo>
                      <a:pt x="294" y="148"/>
                    </a:lnTo>
                    <a:lnTo>
                      <a:pt x="292" y="164"/>
                    </a:lnTo>
                    <a:lnTo>
                      <a:pt x="292" y="164"/>
                    </a:lnTo>
                    <a:lnTo>
                      <a:pt x="285" y="174"/>
                    </a:lnTo>
                    <a:lnTo>
                      <a:pt x="277" y="194"/>
                    </a:lnTo>
                    <a:lnTo>
                      <a:pt x="277" y="194"/>
                    </a:lnTo>
                    <a:lnTo>
                      <a:pt x="279" y="200"/>
                    </a:lnTo>
                    <a:lnTo>
                      <a:pt x="281" y="208"/>
                    </a:lnTo>
                    <a:lnTo>
                      <a:pt x="285" y="218"/>
                    </a:lnTo>
                    <a:lnTo>
                      <a:pt x="285" y="230"/>
                    </a:lnTo>
                    <a:lnTo>
                      <a:pt x="285" y="242"/>
                    </a:lnTo>
                    <a:lnTo>
                      <a:pt x="281" y="256"/>
                    </a:lnTo>
                    <a:lnTo>
                      <a:pt x="273" y="272"/>
                    </a:lnTo>
                    <a:lnTo>
                      <a:pt x="273" y="272"/>
                    </a:lnTo>
                    <a:lnTo>
                      <a:pt x="263" y="302"/>
                    </a:lnTo>
                    <a:lnTo>
                      <a:pt x="254" y="332"/>
                    </a:lnTo>
                    <a:lnTo>
                      <a:pt x="246" y="362"/>
                    </a:lnTo>
                    <a:lnTo>
                      <a:pt x="246" y="362"/>
                    </a:lnTo>
                    <a:lnTo>
                      <a:pt x="244" y="366"/>
                    </a:lnTo>
                    <a:lnTo>
                      <a:pt x="242" y="370"/>
                    </a:lnTo>
                    <a:lnTo>
                      <a:pt x="236" y="374"/>
                    </a:lnTo>
                    <a:lnTo>
                      <a:pt x="228" y="378"/>
                    </a:lnTo>
                    <a:lnTo>
                      <a:pt x="215" y="380"/>
                    </a:lnTo>
                    <a:lnTo>
                      <a:pt x="199" y="380"/>
                    </a:lnTo>
                    <a:lnTo>
                      <a:pt x="178" y="378"/>
                    </a:lnTo>
                    <a:lnTo>
                      <a:pt x="178" y="378"/>
                    </a:lnTo>
                    <a:lnTo>
                      <a:pt x="165" y="376"/>
                    </a:lnTo>
                    <a:lnTo>
                      <a:pt x="149" y="370"/>
                    </a:lnTo>
                    <a:lnTo>
                      <a:pt x="134" y="364"/>
                    </a:lnTo>
                    <a:lnTo>
                      <a:pt x="118" y="354"/>
                    </a:lnTo>
                    <a:lnTo>
                      <a:pt x="103" y="344"/>
                    </a:lnTo>
                    <a:lnTo>
                      <a:pt x="87" y="332"/>
                    </a:lnTo>
                    <a:lnTo>
                      <a:pt x="72" y="318"/>
                    </a:lnTo>
                    <a:lnTo>
                      <a:pt x="58" y="302"/>
                    </a:lnTo>
                    <a:lnTo>
                      <a:pt x="58" y="302"/>
                    </a:lnTo>
                    <a:lnTo>
                      <a:pt x="48" y="282"/>
                    </a:lnTo>
                    <a:lnTo>
                      <a:pt x="37" y="260"/>
                    </a:lnTo>
                    <a:lnTo>
                      <a:pt x="31" y="238"/>
                    </a:lnTo>
                    <a:lnTo>
                      <a:pt x="27" y="216"/>
                    </a:lnTo>
                    <a:lnTo>
                      <a:pt x="21" y="180"/>
                    </a:lnTo>
                    <a:lnTo>
                      <a:pt x="21" y="164"/>
                    </a:lnTo>
                    <a:lnTo>
                      <a:pt x="21" y="164"/>
                    </a:lnTo>
                    <a:lnTo>
                      <a:pt x="14" y="160"/>
                    </a:lnTo>
                    <a:lnTo>
                      <a:pt x="10" y="152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0"/>
                    </a:lnTo>
                    <a:lnTo>
                      <a:pt x="2" y="90"/>
                    </a:lnTo>
                    <a:lnTo>
                      <a:pt x="10" y="66"/>
                    </a:lnTo>
                    <a:close/>
                  </a:path>
                </a:pathLst>
              </a:custGeom>
              <a:solidFill>
                <a:srgbClr val="F0AC7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0" name="Freeform 12"/>
              <p:cNvSpPr>
                <a:spLocks/>
              </p:cNvSpPr>
              <p:nvPr/>
            </p:nvSpPr>
            <p:spPr bwMode="auto">
              <a:xfrm>
                <a:off x="7570788" y="3221038"/>
                <a:ext cx="466725" cy="603250"/>
              </a:xfrm>
              <a:custGeom>
                <a:avLst/>
                <a:gdLst/>
                <a:ahLst/>
                <a:cxnLst>
                  <a:cxn ang="0">
                    <a:pos x="10" y="66"/>
                  </a:cxn>
                  <a:cxn ang="0">
                    <a:pos x="21" y="48"/>
                  </a:cxn>
                  <a:cxn ang="0">
                    <a:pos x="43" y="26"/>
                  </a:cxn>
                  <a:cxn ang="0">
                    <a:pos x="85" y="8"/>
                  </a:cxn>
                  <a:cxn ang="0">
                    <a:pos x="114" y="2"/>
                  </a:cxn>
                  <a:cxn ang="0">
                    <a:pos x="134" y="0"/>
                  </a:cxn>
                  <a:cxn ang="0">
                    <a:pos x="180" y="2"/>
                  </a:cxn>
                  <a:cxn ang="0">
                    <a:pos x="221" y="12"/>
                  </a:cxn>
                  <a:cxn ang="0">
                    <a:pos x="257" y="36"/>
                  </a:cxn>
                  <a:cxn ang="0">
                    <a:pos x="271" y="54"/>
                  </a:cxn>
                  <a:cxn ang="0">
                    <a:pos x="281" y="76"/>
                  </a:cxn>
                  <a:cxn ang="0">
                    <a:pos x="292" y="104"/>
                  </a:cxn>
                  <a:cxn ang="0">
                    <a:pos x="294" y="134"/>
                  </a:cxn>
                  <a:cxn ang="0">
                    <a:pos x="292" y="164"/>
                  </a:cxn>
                  <a:cxn ang="0">
                    <a:pos x="285" y="174"/>
                  </a:cxn>
                  <a:cxn ang="0">
                    <a:pos x="277" y="194"/>
                  </a:cxn>
                  <a:cxn ang="0">
                    <a:pos x="281" y="208"/>
                  </a:cxn>
                  <a:cxn ang="0">
                    <a:pos x="285" y="230"/>
                  </a:cxn>
                  <a:cxn ang="0">
                    <a:pos x="281" y="256"/>
                  </a:cxn>
                  <a:cxn ang="0">
                    <a:pos x="273" y="272"/>
                  </a:cxn>
                  <a:cxn ang="0">
                    <a:pos x="254" y="332"/>
                  </a:cxn>
                  <a:cxn ang="0">
                    <a:pos x="246" y="362"/>
                  </a:cxn>
                  <a:cxn ang="0">
                    <a:pos x="242" y="370"/>
                  </a:cxn>
                  <a:cxn ang="0">
                    <a:pos x="228" y="378"/>
                  </a:cxn>
                  <a:cxn ang="0">
                    <a:pos x="199" y="380"/>
                  </a:cxn>
                  <a:cxn ang="0">
                    <a:pos x="178" y="378"/>
                  </a:cxn>
                  <a:cxn ang="0">
                    <a:pos x="149" y="370"/>
                  </a:cxn>
                  <a:cxn ang="0">
                    <a:pos x="118" y="354"/>
                  </a:cxn>
                  <a:cxn ang="0">
                    <a:pos x="87" y="332"/>
                  </a:cxn>
                  <a:cxn ang="0">
                    <a:pos x="58" y="302"/>
                  </a:cxn>
                  <a:cxn ang="0">
                    <a:pos x="48" y="282"/>
                  </a:cxn>
                  <a:cxn ang="0">
                    <a:pos x="31" y="238"/>
                  </a:cxn>
                  <a:cxn ang="0">
                    <a:pos x="21" y="180"/>
                  </a:cxn>
                  <a:cxn ang="0">
                    <a:pos x="21" y="164"/>
                  </a:cxn>
                  <a:cxn ang="0">
                    <a:pos x="10" y="152"/>
                  </a:cxn>
                  <a:cxn ang="0">
                    <a:pos x="2" y="128"/>
                  </a:cxn>
                  <a:cxn ang="0">
                    <a:pos x="2" y="90"/>
                  </a:cxn>
                </a:cxnLst>
                <a:rect l="0" t="0" r="r" b="b"/>
                <a:pathLst>
                  <a:path w="294" h="380">
                    <a:moveTo>
                      <a:pt x="10" y="66"/>
                    </a:moveTo>
                    <a:lnTo>
                      <a:pt x="10" y="66"/>
                    </a:lnTo>
                    <a:lnTo>
                      <a:pt x="14" y="58"/>
                    </a:lnTo>
                    <a:lnTo>
                      <a:pt x="21" y="48"/>
                    </a:lnTo>
                    <a:lnTo>
                      <a:pt x="31" y="38"/>
                    </a:lnTo>
                    <a:lnTo>
                      <a:pt x="43" y="26"/>
                    </a:lnTo>
                    <a:lnTo>
                      <a:pt x="62" y="16"/>
                    </a:lnTo>
                    <a:lnTo>
                      <a:pt x="85" y="8"/>
                    </a:lnTo>
                    <a:lnTo>
                      <a:pt x="99" y="4"/>
                    </a:lnTo>
                    <a:lnTo>
                      <a:pt x="114" y="2"/>
                    </a:lnTo>
                    <a:lnTo>
                      <a:pt x="114" y="2"/>
                    </a:lnTo>
                    <a:lnTo>
                      <a:pt x="134" y="0"/>
                    </a:lnTo>
                    <a:lnTo>
                      <a:pt x="157" y="0"/>
                    </a:lnTo>
                    <a:lnTo>
                      <a:pt x="180" y="2"/>
                    </a:lnTo>
                    <a:lnTo>
                      <a:pt x="201" y="6"/>
                    </a:lnTo>
                    <a:lnTo>
                      <a:pt x="221" y="12"/>
                    </a:lnTo>
                    <a:lnTo>
                      <a:pt x="240" y="22"/>
                    </a:lnTo>
                    <a:lnTo>
                      <a:pt x="257" y="36"/>
                    </a:lnTo>
                    <a:lnTo>
                      <a:pt x="265" y="44"/>
                    </a:lnTo>
                    <a:lnTo>
                      <a:pt x="271" y="54"/>
                    </a:lnTo>
                    <a:lnTo>
                      <a:pt x="271" y="54"/>
                    </a:lnTo>
                    <a:lnTo>
                      <a:pt x="281" y="76"/>
                    </a:lnTo>
                    <a:lnTo>
                      <a:pt x="288" y="90"/>
                    </a:lnTo>
                    <a:lnTo>
                      <a:pt x="292" y="104"/>
                    </a:lnTo>
                    <a:lnTo>
                      <a:pt x="294" y="118"/>
                    </a:lnTo>
                    <a:lnTo>
                      <a:pt x="294" y="134"/>
                    </a:lnTo>
                    <a:lnTo>
                      <a:pt x="294" y="148"/>
                    </a:lnTo>
                    <a:lnTo>
                      <a:pt x="292" y="164"/>
                    </a:lnTo>
                    <a:lnTo>
                      <a:pt x="292" y="164"/>
                    </a:lnTo>
                    <a:lnTo>
                      <a:pt x="285" y="174"/>
                    </a:lnTo>
                    <a:lnTo>
                      <a:pt x="277" y="194"/>
                    </a:lnTo>
                    <a:lnTo>
                      <a:pt x="277" y="194"/>
                    </a:lnTo>
                    <a:lnTo>
                      <a:pt x="279" y="200"/>
                    </a:lnTo>
                    <a:lnTo>
                      <a:pt x="281" y="208"/>
                    </a:lnTo>
                    <a:lnTo>
                      <a:pt x="285" y="218"/>
                    </a:lnTo>
                    <a:lnTo>
                      <a:pt x="285" y="230"/>
                    </a:lnTo>
                    <a:lnTo>
                      <a:pt x="285" y="242"/>
                    </a:lnTo>
                    <a:lnTo>
                      <a:pt x="281" y="256"/>
                    </a:lnTo>
                    <a:lnTo>
                      <a:pt x="273" y="272"/>
                    </a:lnTo>
                    <a:lnTo>
                      <a:pt x="273" y="272"/>
                    </a:lnTo>
                    <a:lnTo>
                      <a:pt x="263" y="302"/>
                    </a:lnTo>
                    <a:lnTo>
                      <a:pt x="254" y="332"/>
                    </a:lnTo>
                    <a:lnTo>
                      <a:pt x="246" y="362"/>
                    </a:lnTo>
                    <a:lnTo>
                      <a:pt x="246" y="362"/>
                    </a:lnTo>
                    <a:lnTo>
                      <a:pt x="244" y="366"/>
                    </a:lnTo>
                    <a:lnTo>
                      <a:pt x="242" y="370"/>
                    </a:lnTo>
                    <a:lnTo>
                      <a:pt x="236" y="374"/>
                    </a:lnTo>
                    <a:lnTo>
                      <a:pt x="228" y="378"/>
                    </a:lnTo>
                    <a:lnTo>
                      <a:pt x="215" y="380"/>
                    </a:lnTo>
                    <a:lnTo>
                      <a:pt x="199" y="380"/>
                    </a:lnTo>
                    <a:lnTo>
                      <a:pt x="178" y="378"/>
                    </a:lnTo>
                    <a:lnTo>
                      <a:pt x="178" y="378"/>
                    </a:lnTo>
                    <a:lnTo>
                      <a:pt x="165" y="376"/>
                    </a:lnTo>
                    <a:lnTo>
                      <a:pt x="149" y="370"/>
                    </a:lnTo>
                    <a:lnTo>
                      <a:pt x="134" y="364"/>
                    </a:lnTo>
                    <a:lnTo>
                      <a:pt x="118" y="354"/>
                    </a:lnTo>
                    <a:lnTo>
                      <a:pt x="103" y="344"/>
                    </a:lnTo>
                    <a:lnTo>
                      <a:pt x="87" y="332"/>
                    </a:lnTo>
                    <a:lnTo>
                      <a:pt x="72" y="318"/>
                    </a:lnTo>
                    <a:lnTo>
                      <a:pt x="58" y="302"/>
                    </a:lnTo>
                    <a:lnTo>
                      <a:pt x="58" y="302"/>
                    </a:lnTo>
                    <a:lnTo>
                      <a:pt x="48" y="282"/>
                    </a:lnTo>
                    <a:lnTo>
                      <a:pt x="37" y="260"/>
                    </a:lnTo>
                    <a:lnTo>
                      <a:pt x="31" y="238"/>
                    </a:lnTo>
                    <a:lnTo>
                      <a:pt x="27" y="216"/>
                    </a:lnTo>
                    <a:lnTo>
                      <a:pt x="21" y="180"/>
                    </a:lnTo>
                    <a:lnTo>
                      <a:pt x="21" y="164"/>
                    </a:lnTo>
                    <a:lnTo>
                      <a:pt x="21" y="164"/>
                    </a:lnTo>
                    <a:lnTo>
                      <a:pt x="14" y="160"/>
                    </a:lnTo>
                    <a:lnTo>
                      <a:pt x="10" y="152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0"/>
                    </a:lnTo>
                    <a:lnTo>
                      <a:pt x="2" y="90"/>
                    </a:lnTo>
                    <a:lnTo>
                      <a:pt x="10" y="6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1" name="Freeform 13"/>
              <p:cNvSpPr>
                <a:spLocks/>
              </p:cNvSpPr>
              <p:nvPr/>
            </p:nvSpPr>
            <p:spPr bwMode="auto">
              <a:xfrm>
                <a:off x="7518400" y="3430588"/>
                <a:ext cx="381000" cy="774700"/>
              </a:xfrm>
              <a:custGeom>
                <a:avLst/>
                <a:gdLst/>
                <a:ahLst/>
                <a:cxnLst>
                  <a:cxn ang="0">
                    <a:pos x="39" y="0"/>
                  </a:cxn>
                  <a:cxn ang="0">
                    <a:pos x="39" y="0"/>
                  </a:cxn>
                  <a:cxn ang="0">
                    <a:pos x="39" y="30"/>
                  </a:cxn>
                  <a:cxn ang="0">
                    <a:pos x="41" y="62"/>
                  </a:cxn>
                  <a:cxn ang="0">
                    <a:pos x="41" y="102"/>
                  </a:cxn>
                  <a:cxn ang="0">
                    <a:pos x="37" y="148"/>
                  </a:cxn>
                  <a:cxn ang="0">
                    <a:pos x="33" y="194"/>
                  </a:cxn>
                  <a:cxn ang="0">
                    <a:pos x="25" y="240"/>
                  </a:cxn>
                  <a:cxn ang="0">
                    <a:pos x="18" y="260"/>
                  </a:cxn>
                  <a:cxn ang="0">
                    <a:pos x="10" y="280"/>
                  </a:cxn>
                  <a:cxn ang="0">
                    <a:pos x="10" y="280"/>
                  </a:cxn>
                  <a:cxn ang="0">
                    <a:pos x="12" y="288"/>
                  </a:cxn>
                  <a:cxn ang="0">
                    <a:pos x="12" y="306"/>
                  </a:cxn>
                  <a:cxn ang="0">
                    <a:pos x="12" y="316"/>
                  </a:cxn>
                  <a:cxn ang="0">
                    <a:pos x="10" y="328"/>
                  </a:cxn>
                  <a:cxn ang="0">
                    <a:pos x="6" y="336"/>
                  </a:cxn>
                  <a:cxn ang="0">
                    <a:pos x="0" y="344"/>
                  </a:cxn>
                  <a:cxn ang="0">
                    <a:pos x="0" y="344"/>
                  </a:cxn>
                  <a:cxn ang="0">
                    <a:pos x="8" y="358"/>
                  </a:cxn>
                  <a:cxn ang="0">
                    <a:pos x="31" y="390"/>
                  </a:cxn>
                  <a:cxn ang="0">
                    <a:pos x="45" y="410"/>
                  </a:cxn>
                  <a:cxn ang="0">
                    <a:pos x="62" y="430"/>
                  </a:cxn>
                  <a:cxn ang="0">
                    <a:pos x="78" y="448"/>
                  </a:cxn>
                  <a:cxn ang="0">
                    <a:pos x="97" y="466"/>
                  </a:cxn>
                  <a:cxn ang="0">
                    <a:pos x="116" y="478"/>
                  </a:cxn>
                  <a:cxn ang="0">
                    <a:pos x="126" y="484"/>
                  </a:cxn>
                  <a:cxn ang="0">
                    <a:pos x="134" y="486"/>
                  </a:cxn>
                  <a:cxn ang="0">
                    <a:pos x="143" y="488"/>
                  </a:cxn>
                  <a:cxn ang="0">
                    <a:pos x="151" y="488"/>
                  </a:cxn>
                  <a:cxn ang="0">
                    <a:pos x="159" y="486"/>
                  </a:cxn>
                  <a:cxn ang="0">
                    <a:pos x="167" y="480"/>
                  </a:cxn>
                  <a:cxn ang="0">
                    <a:pos x="174" y="474"/>
                  </a:cxn>
                  <a:cxn ang="0">
                    <a:pos x="182" y="464"/>
                  </a:cxn>
                  <a:cxn ang="0">
                    <a:pos x="186" y="452"/>
                  </a:cxn>
                  <a:cxn ang="0">
                    <a:pos x="192" y="438"/>
                  </a:cxn>
                  <a:cxn ang="0">
                    <a:pos x="196" y="420"/>
                  </a:cxn>
                  <a:cxn ang="0">
                    <a:pos x="201" y="398"/>
                  </a:cxn>
                  <a:cxn ang="0">
                    <a:pos x="203" y="374"/>
                  </a:cxn>
                  <a:cxn ang="0">
                    <a:pos x="205" y="346"/>
                  </a:cxn>
                  <a:cxn ang="0">
                    <a:pos x="205" y="346"/>
                  </a:cxn>
                  <a:cxn ang="0">
                    <a:pos x="205" y="342"/>
                  </a:cxn>
                  <a:cxn ang="0">
                    <a:pos x="207" y="320"/>
                  </a:cxn>
                  <a:cxn ang="0">
                    <a:pos x="207" y="320"/>
                  </a:cxn>
                  <a:cxn ang="0">
                    <a:pos x="211" y="270"/>
                  </a:cxn>
                  <a:cxn ang="0">
                    <a:pos x="213" y="242"/>
                  </a:cxn>
                  <a:cxn ang="0">
                    <a:pos x="215" y="216"/>
                  </a:cxn>
                  <a:cxn ang="0">
                    <a:pos x="215" y="216"/>
                  </a:cxn>
                  <a:cxn ang="0">
                    <a:pos x="215" y="206"/>
                  </a:cxn>
                  <a:cxn ang="0">
                    <a:pos x="217" y="196"/>
                  </a:cxn>
                  <a:cxn ang="0">
                    <a:pos x="225" y="178"/>
                  </a:cxn>
                  <a:cxn ang="0">
                    <a:pos x="236" y="164"/>
                  </a:cxn>
                  <a:cxn ang="0">
                    <a:pos x="240" y="160"/>
                  </a:cxn>
                  <a:cxn ang="0">
                    <a:pos x="39" y="0"/>
                  </a:cxn>
                </a:cxnLst>
                <a:rect l="0" t="0" r="r" b="b"/>
                <a:pathLst>
                  <a:path w="240" h="488">
                    <a:moveTo>
                      <a:pt x="39" y="0"/>
                    </a:moveTo>
                    <a:lnTo>
                      <a:pt x="39" y="0"/>
                    </a:lnTo>
                    <a:lnTo>
                      <a:pt x="39" y="30"/>
                    </a:lnTo>
                    <a:lnTo>
                      <a:pt x="41" y="62"/>
                    </a:lnTo>
                    <a:lnTo>
                      <a:pt x="41" y="102"/>
                    </a:lnTo>
                    <a:lnTo>
                      <a:pt x="37" y="148"/>
                    </a:lnTo>
                    <a:lnTo>
                      <a:pt x="33" y="194"/>
                    </a:lnTo>
                    <a:lnTo>
                      <a:pt x="25" y="240"/>
                    </a:lnTo>
                    <a:lnTo>
                      <a:pt x="18" y="260"/>
                    </a:lnTo>
                    <a:lnTo>
                      <a:pt x="10" y="280"/>
                    </a:lnTo>
                    <a:lnTo>
                      <a:pt x="10" y="280"/>
                    </a:lnTo>
                    <a:lnTo>
                      <a:pt x="12" y="288"/>
                    </a:lnTo>
                    <a:lnTo>
                      <a:pt x="12" y="306"/>
                    </a:lnTo>
                    <a:lnTo>
                      <a:pt x="12" y="316"/>
                    </a:lnTo>
                    <a:lnTo>
                      <a:pt x="10" y="328"/>
                    </a:lnTo>
                    <a:lnTo>
                      <a:pt x="6" y="336"/>
                    </a:lnTo>
                    <a:lnTo>
                      <a:pt x="0" y="344"/>
                    </a:lnTo>
                    <a:lnTo>
                      <a:pt x="0" y="344"/>
                    </a:lnTo>
                    <a:lnTo>
                      <a:pt x="8" y="358"/>
                    </a:lnTo>
                    <a:lnTo>
                      <a:pt x="31" y="390"/>
                    </a:lnTo>
                    <a:lnTo>
                      <a:pt x="45" y="410"/>
                    </a:lnTo>
                    <a:lnTo>
                      <a:pt x="62" y="430"/>
                    </a:lnTo>
                    <a:lnTo>
                      <a:pt x="78" y="448"/>
                    </a:lnTo>
                    <a:lnTo>
                      <a:pt x="97" y="466"/>
                    </a:lnTo>
                    <a:lnTo>
                      <a:pt x="116" y="478"/>
                    </a:lnTo>
                    <a:lnTo>
                      <a:pt x="126" y="484"/>
                    </a:lnTo>
                    <a:lnTo>
                      <a:pt x="134" y="486"/>
                    </a:lnTo>
                    <a:lnTo>
                      <a:pt x="143" y="488"/>
                    </a:lnTo>
                    <a:lnTo>
                      <a:pt x="151" y="488"/>
                    </a:lnTo>
                    <a:lnTo>
                      <a:pt x="159" y="486"/>
                    </a:lnTo>
                    <a:lnTo>
                      <a:pt x="167" y="480"/>
                    </a:lnTo>
                    <a:lnTo>
                      <a:pt x="174" y="474"/>
                    </a:lnTo>
                    <a:lnTo>
                      <a:pt x="182" y="464"/>
                    </a:lnTo>
                    <a:lnTo>
                      <a:pt x="186" y="452"/>
                    </a:lnTo>
                    <a:lnTo>
                      <a:pt x="192" y="438"/>
                    </a:lnTo>
                    <a:lnTo>
                      <a:pt x="196" y="420"/>
                    </a:lnTo>
                    <a:lnTo>
                      <a:pt x="201" y="398"/>
                    </a:lnTo>
                    <a:lnTo>
                      <a:pt x="203" y="374"/>
                    </a:lnTo>
                    <a:lnTo>
                      <a:pt x="205" y="346"/>
                    </a:lnTo>
                    <a:lnTo>
                      <a:pt x="205" y="346"/>
                    </a:lnTo>
                    <a:lnTo>
                      <a:pt x="205" y="342"/>
                    </a:lnTo>
                    <a:lnTo>
                      <a:pt x="207" y="320"/>
                    </a:lnTo>
                    <a:lnTo>
                      <a:pt x="207" y="320"/>
                    </a:lnTo>
                    <a:lnTo>
                      <a:pt x="211" y="270"/>
                    </a:lnTo>
                    <a:lnTo>
                      <a:pt x="213" y="242"/>
                    </a:lnTo>
                    <a:lnTo>
                      <a:pt x="215" y="216"/>
                    </a:lnTo>
                    <a:lnTo>
                      <a:pt x="215" y="216"/>
                    </a:lnTo>
                    <a:lnTo>
                      <a:pt x="215" y="206"/>
                    </a:lnTo>
                    <a:lnTo>
                      <a:pt x="217" y="196"/>
                    </a:lnTo>
                    <a:lnTo>
                      <a:pt x="225" y="178"/>
                    </a:lnTo>
                    <a:lnTo>
                      <a:pt x="236" y="164"/>
                    </a:lnTo>
                    <a:lnTo>
                      <a:pt x="240" y="160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F0AC7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2" name="Freeform 14"/>
              <p:cNvSpPr>
                <a:spLocks/>
              </p:cNvSpPr>
              <p:nvPr/>
            </p:nvSpPr>
            <p:spPr bwMode="auto">
              <a:xfrm>
                <a:off x="7439025" y="3767138"/>
                <a:ext cx="512763" cy="835025"/>
              </a:xfrm>
              <a:custGeom>
                <a:avLst/>
                <a:gdLst/>
                <a:ahLst/>
                <a:cxnLst>
                  <a:cxn ang="0">
                    <a:pos x="191" y="106"/>
                  </a:cxn>
                  <a:cxn ang="0">
                    <a:pos x="191" y="106"/>
                  </a:cxn>
                  <a:cxn ang="0">
                    <a:pos x="168" y="94"/>
                  </a:cxn>
                  <a:cxn ang="0">
                    <a:pos x="145" y="78"/>
                  </a:cxn>
                  <a:cxn ang="0">
                    <a:pos x="124" y="60"/>
                  </a:cxn>
                  <a:cxn ang="0">
                    <a:pos x="106" y="42"/>
                  </a:cxn>
                  <a:cxn ang="0">
                    <a:pos x="79" y="12"/>
                  </a:cxn>
                  <a:cxn ang="0">
                    <a:pos x="68" y="0"/>
                  </a:cxn>
                  <a:cxn ang="0">
                    <a:pos x="31" y="34"/>
                  </a:cxn>
                  <a:cxn ang="0">
                    <a:pos x="0" y="64"/>
                  </a:cxn>
                  <a:cxn ang="0">
                    <a:pos x="0" y="64"/>
                  </a:cxn>
                  <a:cxn ang="0">
                    <a:pos x="17" y="84"/>
                  </a:cxn>
                  <a:cxn ang="0">
                    <a:pos x="33" y="108"/>
                  </a:cxn>
                  <a:cxn ang="0">
                    <a:pos x="52" y="138"/>
                  </a:cxn>
                  <a:cxn ang="0">
                    <a:pos x="71" y="172"/>
                  </a:cxn>
                  <a:cxn ang="0">
                    <a:pos x="110" y="248"/>
                  </a:cxn>
                  <a:cxn ang="0">
                    <a:pos x="147" y="326"/>
                  </a:cxn>
                  <a:cxn ang="0">
                    <a:pos x="180" y="402"/>
                  </a:cxn>
                  <a:cxn ang="0">
                    <a:pos x="207" y="466"/>
                  </a:cxn>
                  <a:cxn ang="0">
                    <a:pos x="232" y="526"/>
                  </a:cxn>
                  <a:cxn ang="0">
                    <a:pos x="232" y="526"/>
                  </a:cxn>
                  <a:cxn ang="0">
                    <a:pos x="242" y="500"/>
                  </a:cxn>
                  <a:cxn ang="0">
                    <a:pos x="251" y="470"/>
                  </a:cxn>
                  <a:cxn ang="0">
                    <a:pos x="269" y="406"/>
                  </a:cxn>
                  <a:cxn ang="0">
                    <a:pos x="284" y="336"/>
                  </a:cxn>
                  <a:cxn ang="0">
                    <a:pos x="298" y="270"/>
                  </a:cxn>
                  <a:cxn ang="0">
                    <a:pos x="317" y="160"/>
                  </a:cxn>
                  <a:cxn ang="0">
                    <a:pos x="323" y="116"/>
                  </a:cxn>
                  <a:cxn ang="0">
                    <a:pos x="306" y="98"/>
                  </a:cxn>
                  <a:cxn ang="0">
                    <a:pos x="273" y="54"/>
                  </a:cxn>
                  <a:cxn ang="0">
                    <a:pos x="273" y="54"/>
                  </a:cxn>
                  <a:cxn ang="0">
                    <a:pos x="261" y="74"/>
                  </a:cxn>
                  <a:cxn ang="0">
                    <a:pos x="248" y="88"/>
                  </a:cxn>
                  <a:cxn ang="0">
                    <a:pos x="238" y="100"/>
                  </a:cxn>
                  <a:cxn ang="0">
                    <a:pos x="228" y="106"/>
                  </a:cxn>
                  <a:cxn ang="0">
                    <a:pos x="207" y="248"/>
                  </a:cxn>
                  <a:cxn ang="0">
                    <a:pos x="191" y="106"/>
                  </a:cxn>
                </a:cxnLst>
                <a:rect l="0" t="0" r="r" b="b"/>
                <a:pathLst>
                  <a:path w="323" h="526">
                    <a:moveTo>
                      <a:pt x="191" y="106"/>
                    </a:moveTo>
                    <a:lnTo>
                      <a:pt x="191" y="106"/>
                    </a:lnTo>
                    <a:lnTo>
                      <a:pt x="168" y="94"/>
                    </a:lnTo>
                    <a:lnTo>
                      <a:pt x="145" y="78"/>
                    </a:lnTo>
                    <a:lnTo>
                      <a:pt x="124" y="60"/>
                    </a:lnTo>
                    <a:lnTo>
                      <a:pt x="106" y="42"/>
                    </a:lnTo>
                    <a:lnTo>
                      <a:pt x="79" y="12"/>
                    </a:lnTo>
                    <a:lnTo>
                      <a:pt x="68" y="0"/>
                    </a:lnTo>
                    <a:lnTo>
                      <a:pt x="31" y="34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17" y="84"/>
                    </a:lnTo>
                    <a:lnTo>
                      <a:pt x="33" y="108"/>
                    </a:lnTo>
                    <a:lnTo>
                      <a:pt x="52" y="138"/>
                    </a:lnTo>
                    <a:lnTo>
                      <a:pt x="71" y="172"/>
                    </a:lnTo>
                    <a:lnTo>
                      <a:pt x="110" y="248"/>
                    </a:lnTo>
                    <a:lnTo>
                      <a:pt x="147" y="326"/>
                    </a:lnTo>
                    <a:lnTo>
                      <a:pt x="180" y="402"/>
                    </a:lnTo>
                    <a:lnTo>
                      <a:pt x="207" y="466"/>
                    </a:lnTo>
                    <a:lnTo>
                      <a:pt x="232" y="526"/>
                    </a:lnTo>
                    <a:lnTo>
                      <a:pt x="232" y="526"/>
                    </a:lnTo>
                    <a:lnTo>
                      <a:pt x="242" y="500"/>
                    </a:lnTo>
                    <a:lnTo>
                      <a:pt x="251" y="470"/>
                    </a:lnTo>
                    <a:lnTo>
                      <a:pt x="269" y="406"/>
                    </a:lnTo>
                    <a:lnTo>
                      <a:pt x="284" y="336"/>
                    </a:lnTo>
                    <a:lnTo>
                      <a:pt x="298" y="270"/>
                    </a:lnTo>
                    <a:lnTo>
                      <a:pt x="317" y="160"/>
                    </a:lnTo>
                    <a:lnTo>
                      <a:pt x="323" y="116"/>
                    </a:lnTo>
                    <a:lnTo>
                      <a:pt x="306" y="98"/>
                    </a:lnTo>
                    <a:lnTo>
                      <a:pt x="273" y="54"/>
                    </a:lnTo>
                    <a:lnTo>
                      <a:pt x="273" y="54"/>
                    </a:lnTo>
                    <a:lnTo>
                      <a:pt x="261" y="74"/>
                    </a:lnTo>
                    <a:lnTo>
                      <a:pt x="248" y="88"/>
                    </a:lnTo>
                    <a:lnTo>
                      <a:pt x="238" y="100"/>
                    </a:lnTo>
                    <a:lnTo>
                      <a:pt x="228" y="106"/>
                    </a:lnTo>
                    <a:lnTo>
                      <a:pt x="207" y="248"/>
                    </a:lnTo>
                    <a:lnTo>
                      <a:pt x="191" y="106"/>
                    </a:lnTo>
                    <a:close/>
                  </a:path>
                </a:pathLst>
              </a:custGeom>
              <a:solidFill>
                <a:srgbClr val="3A457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3" name="Freeform 15"/>
              <p:cNvSpPr>
                <a:spLocks/>
              </p:cNvSpPr>
              <p:nvPr/>
            </p:nvSpPr>
            <p:spPr bwMode="auto">
              <a:xfrm>
                <a:off x="7554913" y="3221038"/>
                <a:ext cx="461963" cy="368300"/>
              </a:xfrm>
              <a:custGeom>
                <a:avLst/>
                <a:gdLst/>
                <a:ahLst/>
                <a:cxnLst>
                  <a:cxn ang="0">
                    <a:pos x="16" y="232"/>
                  </a:cxn>
                  <a:cxn ang="0">
                    <a:pos x="10" y="174"/>
                  </a:cxn>
                  <a:cxn ang="0">
                    <a:pos x="2" y="132"/>
                  </a:cxn>
                  <a:cxn ang="0">
                    <a:pos x="0" y="110"/>
                  </a:cxn>
                  <a:cxn ang="0">
                    <a:pos x="4" y="90"/>
                  </a:cxn>
                  <a:cxn ang="0">
                    <a:pos x="24" y="52"/>
                  </a:cxn>
                  <a:cxn ang="0">
                    <a:pos x="55" y="22"/>
                  </a:cxn>
                  <a:cxn ang="0">
                    <a:pos x="95" y="4"/>
                  </a:cxn>
                  <a:cxn ang="0">
                    <a:pos x="118" y="0"/>
                  </a:cxn>
                  <a:cxn ang="0">
                    <a:pos x="169" y="0"/>
                  </a:cxn>
                  <a:cxn ang="0">
                    <a:pos x="219" y="6"/>
                  </a:cxn>
                  <a:cxn ang="0">
                    <a:pos x="252" y="18"/>
                  </a:cxn>
                  <a:cxn ang="0">
                    <a:pos x="279" y="36"/>
                  </a:cxn>
                  <a:cxn ang="0">
                    <a:pos x="285" y="62"/>
                  </a:cxn>
                  <a:cxn ang="0">
                    <a:pos x="279" y="62"/>
                  </a:cxn>
                  <a:cxn ang="0">
                    <a:pos x="269" y="66"/>
                  </a:cxn>
                  <a:cxn ang="0">
                    <a:pos x="260" y="60"/>
                  </a:cxn>
                  <a:cxn ang="0">
                    <a:pos x="233" y="50"/>
                  </a:cxn>
                  <a:cxn ang="0">
                    <a:pos x="188" y="40"/>
                  </a:cxn>
                  <a:cxn ang="0">
                    <a:pos x="124" y="40"/>
                  </a:cxn>
                  <a:cxn ang="0">
                    <a:pos x="111" y="42"/>
                  </a:cxn>
                  <a:cxn ang="0">
                    <a:pos x="95" y="50"/>
                  </a:cxn>
                  <a:cxn ang="0">
                    <a:pos x="87" y="62"/>
                  </a:cxn>
                  <a:cxn ang="0">
                    <a:pos x="87" y="84"/>
                  </a:cxn>
                  <a:cxn ang="0">
                    <a:pos x="95" y="110"/>
                  </a:cxn>
                  <a:cxn ang="0">
                    <a:pos x="101" y="122"/>
                  </a:cxn>
                  <a:cxn ang="0">
                    <a:pos x="91" y="144"/>
                  </a:cxn>
                  <a:cxn ang="0">
                    <a:pos x="87" y="172"/>
                  </a:cxn>
                  <a:cxn ang="0">
                    <a:pos x="91" y="208"/>
                  </a:cxn>
                  <a:cxn ang="0">
                    <a:pos x="64" y="202"/>
                  </a:cxn>
                  <a:cxn ang="0">
                    <a:pos x="51" y="194"/>
                  </a:cxn>
                  <a:cxn ang="0">
                    <a:pos x="41" y="190"/>
                  </a:cxn>
                  <a:cxn ang="0">
                    <a:pos x="35" y="196"/>
                  </a:cxn>
                  <a:cxn ang="0">
                    <a:pos x="16" y="232"/>
                  </a:cxn>
                </a:cxnLst>
                <a:rect l="0" t="0" r="r" b="b"/>
                <a:pathLst>
                  <a:path w="291" h="232">
                    <a:moveTo>
                      <a:pt x="16" y="232"/>
                    </a:moveTo>
                    <a:lnTo>
                      <a:pt x="16" y="232"/>
                    </a:lnTo>
                    <a:lnTo>
                      <a:pt x="14" y="206"/>
                    </a:lnTo>
                    <a:lnTo>
                      <a:pt x="10" y="174"/>
                    </a:lnTo>
                    <a:lnTo>
                      <a:pt x="2" y="132"/>
                    </a:lnTo>
                    <a:lnTo>
                      <a:pt x="2" y="132"/>
                    </a:lnTo>
                    <a:lnTo>
                      <a:pt x="0" y="120"/>
                    </a:lnTo>
                    <a:lnTo>
                      <a:pt x="0" y="110"/>
                    </a:lnTo>
                    <a:lnTo>
                      <a:pt x="2" y="100"/>
                    </a:lnTo>
                    <a:lnTo>
                      <a:pt x="4" y="90"/>
                    </a:lnTo>
                    <a:lnTo>
                      <a:pt x="12" y="70"/>
                    </a:lnTo>
                    <a:lnTo>
                      <a:pt x="24" y="52"/>
                    </a:lnTo>
                    <a:lnTo>
                      <a:pt x="39" y="36"/>
                    </a:lnTo>
                    <a:lnTo>
                      <a:pt x="55" y="22"/>
                    </a:lnTo>
                    <a:lnTo>
                      <a:pt x="74" y="12"/>
                    </a:lnTo>
                    <a:lnTo>
                      <a:pt x="95" y="4"/>
                    </a:lnTo>
                    <a:lnTo>
                      <a:pt x="95" y="4"/>
                    </a:lnTo>
                    <a:lnTo>
                      <a:pt x="118" y="0"/>
                    </a:lnTo>
                    <a:lnTo>
                      <a:pt x="140" y="0"/>
                    </a:lnTo>
                    <a:lnTo>
                      <a:pt x="169" y="0"/>
                    </a:lnTo>
                    <a:lnTo>
                      <a:pt x="202" y="4"/>
                    </a:lnTo>
                    <a:lnTo>
                      <a:pt x="219" y="6"/>
                    </a:lnTo>
                    <a:lnTo>
                      <a:pt x="235" y="12"/>
                    </a:lnTo>
                    <a:lnTo>
                      <a:pt x="252" y="18"/>
                    </a:lnTo>
                    <a:lnTo>
                      <a:pt x="267" y="26"/>
                    </a:lnTo>
                    <a:lnTo>
                      <a:pt x="279" y="36"/>
                    </a:lnTo>
                    <a:lnTo>
                      <a:pt x="291" y="50"/>
                    </a:lnTo>
                    <a:lnTo>
                      <a:pt x="285" y="62"/>
                    </a:lnTo>
                    <a:lnTo>
                      <a:pt x="285" y="62"/>
                    </a:lnTo>
                    <a:lnTo>
                      <a:pt x="279" y="62"/>
                    </a:lnTo>
                    <a:lnTo>
                      <a:pt x="273" y="62"/>
                    </a:lnTo>
                    <a:lnTo>
                      <a:pt x="269" y="66"/>
                    </a:lnTo>
                    <a:lnTo>
                      <a:pt x="269" y="66"/>
                    </a:lnTo>
                    <a:lnTo>
                      <a:pt x="260" y="60"/>
                    </a:lnTo>
                    <a:lnTo>
                      <a:pt x="250" y="56"/>
                    </a:lnTo>
                    <a:lnTo>
                      <a:pt x="233" y="50"/>
                    </a:lnTo>
                    <a:lnTo>
                      <a:pt x="213" y="44"/>
                    </a:lnTo>
                    <a:lnTo>
                      <a:pt x="188" y="40"/>
                    </a:lnTo>
                    <a:lnTo>
                      <a:pt x="159" y="40"/>
                    </a:lnTo>
                    <a:lnTo>
                      <a:pt x="124" y="40"/>
                    </a:lnTo>
                    <a:lnTo>
                      <a:pt x="124" y="40"/>
                    </a:lnTo>
                    <a:lnTo>
                      <a:pt x="111" y="42"/>
                    </a:lnTo>
                    <a:lnTo>
                      <a:pt x="103" y="46"/>
                    </a:lnTo>
                    <a:lnTo>
                      <a:pt x="95" y="50"/>
                    </a:lnTo>
                    <a:lnTo>
                      <a:pt x="91" y="56"/>
                    </a:lnTo>
                    <a:lnTo>
                      <a:pt x="87" y="62"/>
                    </a:lnTo>
                    <a:lnTo>
                      <a:pt x="84" y="68"/>
                    </a:lnTo>
                    <a:lnTo>
                      <a:pt x="87" y="84"/>
                    </a:lnTo>
                    <a:lnTo>
                      <a:pt x="89" y="98"/>
                    </a:lnTo>
                    <a:lnTo>
                      <a:pt x="95" y="110"/>
                    </a:lnTo>
                    <a:lnTo>
                      <a:pt x="101" y="122"/>
                    </a:lnTo>
                    <a:lnTo>
                      <a:pt x="101" y="122"/>
                    </a:lnTo>
                    <a:lnTo>
                      <a:pt x="97" y="128"/>
                    </a:lnTo>
                    <a:lnTo>
                      <a:pt x="91" y="144"/>
                    </a:lnTo>
                    <a:lnTo>
                      <a:pt x="87" y="156"/>
                    </a:lnTo>
                    <a:lnTo>
                      <a:pt x="87" y="172"/>
                    </a:lnTo>
                    <a:lnTo>
                      <a:pt x="87" y="188"/>
                    </a:lnTo>
                    <a:lnTo>
                      <a:pt x="91" y="208"/>
                    </a:lnTo>
                    <a:lnTo>
                      <a:pt x="64" y="202"/>
                    </a:lnTo>
                    <a:lnTo>
                      <a:pt x="64" y="202"/>
                    </a:lnTo>
                    <a:lnTo>
                      <a:pt x="60" y="198"/>
                    </a:lnTo>
                    <a:lnTo>
                      <a:pt x="51" y="194"/>
                    </a:lnTo>
                    <a:lnTo>
                      <a:pt x="47" y="192"/>
                    </a:lnTo>
                    <a:lnTo>
                      <a:pt x="41" y="190"/>
                    </a:lnTo>
                    <a:lnTo>
                      <a:pt x="37" y="192"/>
                    </a:lnTo>
                    <a:lnTo>
                      <a:pt x="35" y="196"/>
                    </a:lnTo>
                    <a:lnTo>
                      <a:pt x="35" y="196"/>
                    </a:lnTo>
                    <a:lnTo>
                      <a:pt x="16" y="232"/>
                    </a:lnTo>
                    <a:close/>
                  </a:path>
                </a:pathLst>
              </a:custGeom>
              <a:solidFill>
                <a:srgbClr val="3D291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4" name="Freeform 16"/>
              <p:cNvSpPr>
                <a:spLocks/>
              </p:cNvSpPr>
              <p:nvPr/>
            </p:nvSpPr>
            <p:spPr bwMode="auto">
              <a:xfrm>
                <a:off x="7554913" y="3221038"/>
                <a:ext cx="461963" cy="368300"/>
              </a:xfrm>
              <a:custGeom>
                <a:avLst/>
                <a:gdLst/>
                <a:ahLst/>
                <a:cxnLst>
                  <a:cxn ang="0">
                    <a:pos x="16" y="232"/>
                  </a:cxn>
                  <a:cxn ang="0">
                    <a:pos x="10" y="174"/>
                  </a:cxn>
                  <a:cxn ang="0">
                    <a:pos x="2" y="132"/>
                  </a:cxn>
                  <a:cxn ang="0">
                    <a:pos x="0" y="110"/>
                  </a:cxn>
                  <a:cxn ang="0">
                    <a:pos x="4" y="90"/>
                  </a:cxn>
                  <a:cxn ang="0">
                    <a:pos x="24" y="52"/>
                  </a:cxn>
                  <a:cxn ang="0">
                    <a:pos x="55" y="22"/>
                  </a:cxn>
                  <a:cxn ang="0">
                    <a:pos x="95" y="4"/>
                  </a:cxn>
                  <a:cxn ang="0">
                    <a:pos x="118" y="0"/>
                  </a:cxn>
                  <a:cxn ang="0">
                    <a:pos x="169" y="0"/>
                  </a:cxn>
                  <a:cxn ang="0">
                    <a:pos x="219" y="6"/>
                  </a:cxn>
                  <a:cxn ang="0">
                    <a:pos x="252" y="18"/>
                  </a:cxn>
                  <a:cxn ang="0">
                    <a:pos x="279" y="36"/>
                  </a:cxn>
                  <a:cxn ang="0">
                    <a:pos x="285" y="62"/>
                  </a:cxn>
                  <a:cxn ang="0">
                    <a:pos x="279" y="62"/>
                  </a:cxn>
                  <a:cxn ang="0">
                    <a:pos x="269" y="66"/>
                  </a:cxn>
                  <a:cxn ang="0">
                    <a:pos x="260" y="60"/>
                  </a:cxn>
                  <a:cxn ang="0">
                    <a:pos x="233" y="50"/>
                  </a:cxn>
                  <a:cxn ang="0">
                    <a:pos x="188" y="40"/>
                  </a:cxn>
                  <a:cxn ang="0">
                    <a:pos x="124" y="40"/>
                  </a:cxn>
                  <a:cxn ang="0">
                    <a:pos x="111" y="42"/>
                  </a:cxn>
                  <a:cxn ang="0">
                    <a:pos x="95" y="50"/>
                  </a:cxn>
                  <a:cxn ang="0">
                    <a:pos x="87" y="62"/>
                  </a:cxn>
                  <a:cxn ang="0">
                    <a:pos x="87" y="84"/>
                  </a:cxn>
                  <a:cxn ang="0">
                    <a:pos x="95" y="110"/>
                  </a:cxn>
                  <a:cxn ang="0">
                    <a:pos x="101" y="122"/>
                  </a:cxn>
                  <a:cxn ang="0">
                    <a:pos x="91" y="144"/>
                  </a:cxn>
                  <a:cxn ang="0">
                    <a:pos x="87" y="172"/>
                  </a:cxn>
                  <a:cxn ang="0">
                    <a:pos x="91" y="208"/>
                  </a:cxn>
                  <a:cxn ang="0">
                    <a:pos x="64" y="202"/>
                  </a:cxn>
                  <a:cxn ang="0">
                    <a:pos x="51" y="194"/>
                  </a:cxn>
                  <a:cxn ang="0">
                    <a:pos x="41" y="190"/>
                  </a:cxn>
                  <a:cxn ang="0">
                    <a:pos x="35" y="196"/>
                  </a:cxn>
                  <a:cxn ang="0">
                    <a:pos x="16" y="232"/>
                  </a:cxn>
                </a:cxnLst>
                <a:rect l="0" t="0" r="r" b="b"/>
                <a:pathLst>
                  <a:path w="291" h="232">
                    <a:moveTo>
                      <a:pt x="16" y="232"/>
                    </a:moveTo>
                    <a:lnTo>
                      <a:pt x="16" y="232"/>
                    </a:lnTo>
                    <a:lnTo>
                      <a:pt x="14" y="206"/>
                    </a:lnTo>
                    <a:lnTo>
                      <a:pt x="10" y="174"/>
                    </a:lnTo>
                    <a:lnTo>
                      <a:pt x="2" y="132"/>
                    </a:lnTo>
                    <a:lnTo>
                      <a:pt x="2" y="132"/>
                    </a:lnTo>
                    <a:lnTo>
                      <a:pt x="0" y="120"/>
                    </a:lnTo>
                    <a:lnTo>
                      <a:pt x="0" y="110"/>
                    </a:lnTo>
                    <a:lnTo>
                      <a:pt x="2" y="100"/>
                    </a:lnTo>
                    <a:lnTo>
                      <a:pt x="4" y="90"/>
                    </a:lnTo>
                    <a:lnTo>
                      <a:pt x="12" y="70"/>
                    </a:lnTo>
                    <a:lnTo>
                      <a:pt x="24" y="52"/>
                    </a:lnTo>
                    <a:lnTo>
                      <a:pt x="39" y="36"/>
                    </a:lnTo>
                    <a:lnTo>
                      <a:pt x="55" y="22"/>
                    </a:lnTo>
                    <a:lnTo>
                      <a:pt x="74" y="12"/>
                    </a:lnTo>
                    <a:lnTo>
                      <a:pt x="95" y="4"/>
                    </a:lnTo>
                    <a:lnTo>
                      <a:pt x="95" y="4"/>
                    </a:lnTo>
                    <a:lnTo>
                      <a:pt x="118" y="0"/>
                    </a:lnTo>
                    <a:lnTo>
                      <a:pt x="140" y="0"/>
                    </a:lnTo>
                    <a:lnTo>
                      <a:pt x="169" y="0"/>
                    </a:lnTo>
                    <a:lnTo>
                      <a:pt x="202" y="4"/>
                    </a:lnTo>
                    <a:lnTo>
                      <a:pt x="219" y="6"/>
                    </a:lnTo>
                    <a:lnTo>
                      <a:pt x="235" y="12"/>
                    </a:lnTo>
                    <a:lnTo>
                      <a:pt x="252" y="18"/>
                    </a:lnTo>
                    <a:lnTo>
                      <a:pt x="267" y="26"/>
                    </a:lnTo>
                    <a:lnTo>
                      <a:pt x="279" y="36"/>
                    </a:lnTo>
                    <a:lnTo>
                      <a:pt x="291" y="50"/>
                    </a:lnTo>
                    <a:lnTo>
                      <a:pt x="285" y="62"/>
                    </a:lnTo>
                    <a:lnTo>
                      <a:pt x="285" y="62"/>
                    </a:lnTo>
                    <a:lnTo>
                      <a:pt x="279" y="62"/>
                    </a:lnTo>
                    <a:lnTo>
                      <a:pt x="273" y="62"/>
                    </a:lnTo>
                    <a:lnTo>
                      <a:pt x="269" y="66"/>
                    </a:lnTo>
                    <a:lnTo>
                      <a:pt x="269" y="66"/>
                    </a:lnTo>
                    <a:lnTo>
                      <a:pt x="260" y="60"/>
                    </a:lnTo>
                    <a:lnTo>
                      <a:pt x="250" y="56"/>
                    </a:lnTo>
                    <a:lnTo>
                      <a:pt x="233" y="50"/>
                    </a:lnTo>
                    <a:lnTo>
                      <a:pt x="213" y="44"/>
                    </a:lnTo>
                    <a:lnTo>
                      <a:pt x="188" y="40"/>
                    </a:lnTo>
                    <a:lnTo>
                      <a:pt x="159" y="40"/>
                    </a:lnTo>
                    <a:lnTo>
                      <a:pt x="124" y="40"/>
                    </a:lnTo>
                    <a:lnTo>
                      <a:pt x="124" y="40"/>
                    </a:lnTo>
                    <a:lnTo>
                      <a:pt x="111" y="42"/>
                    </a:lnTo>
                    <a:lnTo>
                      <a:pt x="103" y="46"/>
                    </a:lnTo>
                    <a:lnTo>
                      <a:pt x="95" y="50"/>
                    </a:lnTo>
                    <a:lnTo>
                      <a:pt x="91" y="56"/>
                    </a:lnTo>
                    <a:lnTo>
                      <a:pt x="87" y="62"/>
                    </a:lnTo>
                    <a:lnTo>
                      <a:pt x="84" y="68"/>
                    </a:lnTo>
                    <a:lnTo>
                      <a:pt x="87" y="84"/>
                    </a:lnTo>
                    <a:lnTo>
                      <a:pt x="89" y="98"/>
                    </a:lnTo>
                    <a:lnTo>
                      <a:pt x="95" y="110"/>
                    </a:lnTo>
                    <a:lnTo>
                      <a:pt x="101" y="122"/>
                    </a:lnTo>
                    <a:lnTo>
                      <a:pt x="101" y="122"/>
                    </a:lnTo>
                    <a:lnTo>
                      <a:pt x="97" y="128"/>
                    </a:lnTo>
                    <a:lnTo>
                      <a:pt x="91" y="144"/>
                    </a:lnTo>
                    <a:lnTo>
                      <a:pt x="87" y="156"/>
                    </a:lnTo>
                    <a:lnTo>
                      <a:pt x="87" y="172"/>
                    </a:lnTo>
                    <a:lnTo>
                      <a:pt x="87" y="188"/>
                    </a:lnTo>
                    <a:lnTo>
                      <a:pt x="91" y="208"/>
                    </a:lnTo>
                    <a:lnTo>
                      <a:pt x="64" y="202"/>
                    </a:lnTo>
                    <a:lnTo>
                      <a:pt x="64" y="202"/>
                    </a:lnTo>
                    <a:lnTo>
                      <a:pt x="60" y="198"/>
                    </a:lnTo>
                    <a:lnTo>
                      <a:pt x="51" y="194"/>
                    </a:lnTo>
                    <a:lnTo>
                      <a:pt x="47" y="192"/>
                    </a:lnTo>
                    <a:lnTo>
                      <a:pt x="41" y="190"/>
                    </a:lnTo>
                    <a:lnTo>
                      <a:pt x="37" y="192"/>
                    </a:lnTo>
                    <a:lnTo>
                      <a:pt x="35" y="196"/>
                    </a:lnTo>
                    <a:lnTo>
                      <a:pt x="35" y="196"/>
                    </a:lnTo>
                    <a:lnTo>
                      <a:pt x="16" y="232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5" name="Freeform 17"/>
              <p:cNvSpPr>
                <a:spLocks/>
              </p:cNvSpPr>
              <p:nvPr/>
            </p:nvSpPr>
            <p:spPr bwMode="auto">
              <a:xfrm>
                <a:off x="7758113" y="3459163"/>
                <a:ext cx="160338" cy="41275"/>
              </a:xfrm>
              <a:custGeom>
                <a:avLst/>
                <a:gdLst/>
                <a:ahLst/>
                <a:cxnLst>
                  <a:cxn ang="0">
                    <a:pos x="0" y="26"/>
                  </a:cxn>
                  <a:cxn ang="0">
                    <a:pos x="0" y="26"/>
                  </a:cxn>
                  <a:cxn ang="0">
                    <a:pos x="16" y="22"/>
                  </a:cxn>
                  <a:cxn ang="0">
                    <a:pos x="31" y="18"/>
                  </a:cxn>
                  <a:cxn ang="0">
                    <a:pos x="47" y="14"/>
                  </a:cxn>
                  <a:cxn ang="0">
                    <a:pos x="47" y="14"/>
                  </a:cxn>
                  <a:cxn ang="0">
                    <a:pos x="64" y="16"/>
                  </a:cxn>
                  <a:cxn ang="0">
                    <a:pos x="81" y="20"/>
                  </a:cxn>
                  <a:cxn ang="0">
                    <a:pos x="99" y="26"/>
                  </a:cxn>
                  <a:cxn ang="0">
                    <a:pos x="99" y="26"/>
                  </a:cxn>
                  <a:cxn ang="0">
                    <a:pos x="101" y="24"/>
                  </a:cxn>
                  <a:cxn ang="0">
                    <a:pos x="101" y="20"/>
                  </a:cxn>
                  <a:cxn ang="0">
                    <a:pos x="99" y="14"/>
                  </a:cxn>
                  <a:cxn ang="0">
                    <a:pos x="89" y="6"/>
                  </a:cxn>
                  <a:cxn ang="0">
                    <a:pos x="89" y="6"/>
                  </a:cxn>
                  <a:cxn ang="0">
                    <a:pos x="81" y="4"/>
                  </a:cxn>
                  <a:cxn ang="0">
                    <a:pos x="70" y="2"/>
                  </a:cxn>
                  <a:cxn ang="0">
                    <a:pos x="58" y="0"/>
                  </a:cxn>
                  <a:cxn ang="0">
                    <a:pos x="43" y="2"/>
                  </a:cxn>
                  <a:cxn ang="0">
                    <a:pos x="29" y="4"/>
                  </a:cxn>
                  <a:cxn ang="0">
                    <a:pos x="16" y="8"/>
                  </a:cxn>
                  <a:cxn ang="0">
                    <a:pos x="6" y="16"/>
                  </a:cxn>
                  <a:cxn ang="0">
                    <a:pos x="2" y="20"/>
                  </a:cxn>
                  <a:cxn ang="0">
                    <a:pos x="0" y="26"/>
                  </a:cxn>
                </a:cxnLst>
                <a:rect l="0" t="0" r="r" b="b"/>
                <a:pathLst>
                  <a:path w="101" h="26">
                    <a:moveTo>
                      <a:pt x="0" y="26"/>
                    </a:moveTo>
                    <a:lnTo>
                      <a:pt x="0" y="26"/>
                    </a:lnTo>
                    <a:lnTo>
                      <a:pt x="16" y="22"/>
                    </a:lnTo>
                    <a:lnTo>
                      <a:pt x="31" y="18"/>
                    </a:lnTo>
                    <a:lnTo>
                      <a:pt x="47" y="14"/>
                    </a:lnTo>
                    <a:lnTo>
                      <a:pt x="47" y="14"/>
                    </a:lnTo>
                    <a:lnTo>
                      <a:pt x="64" y="16"/>
                    </a:lnTo>
                    <a:lnTo>
                      <a:pt x="81" y="20"/>
                    </a:lnTo>
                    <a:lnTo>
                      <a:pt x="99" y="26"/>
                    </a:lnTo>
                    <a:lnTo>
                      <a:pt x="99" y="26"/>
                    </a:lnTo>
                    <a:lnTo>
                      <a:pt x="101" y="24"/>
                    </a:lnTo>
                    <a:lnTo>
                      <a:pt x="101" y="20"/>
                    </a:lnTo>
                    <a:lnTo>
                      <a:pt x="99" y="14"/>
                    </a:lnTo>
                    <a:lnTo>
                      <a:pt x="89" y="6"/>
                    </a:lnTo>
                    <a:lnTo>
                      <a:pt x="89" y="6"/>
                    </a:lnTo>
                    <a:lnTo>
                      <a:pt x="81" y="4"/>
                    </a:lnTo>
                    <a:lnTo>
                      <a:pt x="70" y="2"/>
                    </a:lnTo>
                    <a:lnTo>
                      <a:pt x="58" y="0"/>
                    </a:lnTo>
                    <a:lnTo>
                      <a:pt x="43" y="2"/>
                    </a:lnTo>
                    <a:lnTo>
                      <a:pt x="29" y="4"/>
                    </a:lnTo>
                    <a:lnTo>
                      <a:pt x="16" y="8"/>
                    </a:lnTo>
                    <a:lnTo>
                      <a:pt x="6" y="16"/>
                    </a:lnTo>
                    <a:lnTo>
                      <a:pt x="2" y="20"/>
                    </a:ln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3D291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6" name="Freeform 18"/>
              <p:cNvSpPr>
                <a:spLocks/>
              </p:cNvSpPr>
              <p:nvPr/>
            </p:nvSpPr>
            <p:spPr bwMode="auto">
              <a:xfrm>
                <a:off x="7758113" y="3459163"/>
                <a:ext cx="160338" cy="41275"/>
              </a:xfrm>
              <a:custGeom>
                <a:avLst/>
                <a:gdLst/>
                <a:ahLst/>
                <a:cxnLst>
                  <a:cxn ang="0">
                    <a:pos x="0" y="26"/>
                  </a:cxn>
                  <a:cxn ang="0">
                    <a:pos x="0" y="26"/>
                  </a:cxn>
                  <a:cxn ang="0">
                    <a:pos x="16" y="22"/>
                  </a:cxn>
                  <a:cxn ang="0">
                    <a:pos x="31" y="18"/>
                  </a:cxn>
                  <a:cxn ang="0">
                    <a:pos x="47" y="14"/>
                  </a:cxn>
                  <a:cxn ang="0">
                    <a:pos x="47" y="14"/>
                  </a:cxn>
                  <a:cxn ang="0">
                    <a:pos x="64" y="16"/>
                  </a:cxn>
                  <a:cxn ang="0">
                    <a:pos x="81" y="20"/>
                  </a:cxn>
                  <a:cxn ang="0">
                    <a:pos x="99" y="26"/>
                  </a:cxn>
                  <a:cxn ang="0">
                    <a:pos x="99" y="26"/>
                  </a:cxn>
                  <a:cxn ang="0">
                    <a:pos x="101" y="24"/>
                  </a:cxn>
                  <a:cxn ang="0">
                    <a:pos x="101" y="20"/>
                  </a:cxn>
                  <a:cxn ang="0">
                    <a:pos x="99" y="14"/>
                  </a:cxn>
                  <a:cxn ang="0">
                    <a:pos x="89" y="6"/>
                  </a:cxn>
                  <a:cxn ang="0">
                    <a:pos x="89" y="6"/>
                  </a:cxn>
                  <a:cxn ang="0">
                    <a:pos x="81" y="4"/>
                  </a:cxn>
                  <a:cxn ang="0">
                    <a:pos x="70" y="2"/>
                  </a:cxn>
                  <a:cxn ang="0">
                    <a:pos x="58" y="0"/>
                  </a:cxn>
                  <a:cxn ang="0">
                    <a:pos x="43" y="2"/>
                  </a:cxn>
                  <a:cxn ang="0">
                    <a:pos x="29" y="4"/>
                  </a:cxn>
                  <a:cxn ang="0">
                    <a:pos x="16" y="8"/>
                  </a:cxn>
                  <a:cxn ang="0">
                    <a:pos x="6" y="16"/>
                  </a:cxn>
                  <a:cxn ang="0">
                    <a:pos x="2" y="20"/>
                  </a:cxn>
                  <a:cxn ang="0">
                    <a:pos x="0" y="26"/>
                  </a:cxn>
                </a:cxnLst>
                <a:rect l="0" t="0" r="r" b="b"/>
                <a:pathLst>
                  <a:path w="101" h="26">
                    <a:moveTo>
                      <a:pt x="0" y="26"/>
                    </a:moveTo>
                    <a:lnTo>
                      <a:pt x="0" y="26"/>
                    </a:lnTo>
                    <a:lnTo>
                      <a:pt x="16" y="22"/>
                    </a:lnTo>
                    <a:lnTo>
                      <a:pt x="31" y="18"/>
                    </a:lnTo>
                    <a:lnTo>
                      <a:pt x="47" y="14"/>
                    </a:lnTo>
                    <a:lnTo>
                      <a:pt x="47" y="14"/>
                    </a:lnTo>
                    <a:lnTo>
                      <a:pt x="64" y="16"/>
                    </a:lnTo>
                    <a:lnTo>
                      <a:pt x="81" y="20"/>
                    </a:lnTo>
                    <a:lnTo>
                      <a:pt x="99" y="26"/>
                    </a:lnTo>
                    <a:lnTo>
                      <a:pt x="99" y="26"/>
                    </a:lnTo>
                    <a:lnTo>
                      <a:pt x="101" y="24"/>
                    </a:lnTo>
                    <a:lnTo>
                      <a:pt x="101" y="20"/>
                    </a:lnTo>
                    <a:lnTo>
                      <a:pt x="99" y="14"/>
                    </a:lnTo>
                    <a:lnTo>
                      <a:pt x="89" y="6"/>
                    </a:lnTo>
                    <a:lnTo>
                      <a:pt x="89" y="6"/>
                    </a:lnTo>
                    <a:lnTo>
                      <a:pt x="81" y="4"/>
                    </a:lnTo>
                    <a:lnTo>
                      <a:pt x="70" y="2"/>
                    </a:lnTo>
                    <a:lnTo>
                      <a:pt x="58" y="0"/>
                    </a:lnTo>
                    <a:lnTo>
                      <a:pt x="43" y="2"/>
                    </a:lnTo>
                    <a:lnTo>
                      <a:pt x="29" y="4"/>
                    </a:lnTo>
                    <a:lnTo>
                      <a:pt x="16" y="8"/>
                    </a:lnTo>
                    <a:lnTo>
                      <a:pt x="6" y="16"/>
                    </a:lnTo>
                    <a:lnTo>
                      <a:pt x="2" y="20"/>
                    </a:lnTo>
                    <a:lnTo>
                      <a:pt x="0" y="2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7" name="Freeform 19"/>
              <p:cNvSpPr>
                <a:spLocks/>
              </p:cNvSpPr>
              <p:nvPr/>
            </p:nvSpPr>
            <p:spPr bwMode="auto">
              <a:xfrm>
                <a:off x="7970838" y="3462338"/>
                <a:ext cx="63500" cy="3810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0" y="24"/>
                  </a:cxn>
                  <a:cxn ang="0">
                    <a:pos x="15" y="18"/>
                  </a:cxn>
                  <a:cxn ang="0">
                    <a:pos x="25" y="16"/>
                  </a:cxn>
                  <a:cxn ang="0">
                    <a:pos x="31" y="16"/>
                  </a:cxn>
                  <a:cxn ang="0">
                    <a:pos x="33" y="18"/>
                  </a:cxn>
                  <a:cxn ang="0">
                    <a:pos x="33" y="18"/>
                  </a:cxn>
                  <a:cxn ang="0">
                    <a:pos x="36" y="16"/>
                  </a:cxn>
                  <a:cxn ang="0">
                    <a:pos x="40" y="12"/>
                  </a:cxn>
                  <a:cxn ang="0">
                    <a:pos x="40" y="8"/>
                  </a:cxn>
                  <a:cxn ang="0">
                    <a:pos x="40" y="6"/>
                  </a:cxn>
                  <a:cxn ang="0">
                    <a:pos x="40" y="2"/>
                  </a:cxn>
                  <a:cxn ang="0">
                    <a:pos x="36" y="0"/>
                  </a:cxn>
                  <a:cxn ang="0">
                    <a:pos x="36" y="0"/>
                  </a:cxn>
                  <a:cxn ang="0">
                    <a:pos x="31" y="0"/>
                  </a:cxn>
                  <a:cxn ang="0">
                    <a:pos x="25" y="0"/>
                  </a:cxn>
                  <a:cxn ang="0">
                    <a:pos x="15" y="6"/>
                  </a:cxn>
                  <a:cxn ang="0">
                    <a:pos x="5" y="14"/>
                  </a:cxn>
                  <a:cxn ang="0">
                    <a:pos x="0" y="20"/>
                  </a:cxn>
                  <a:cxn ang="0">
                    <a:pos x="0" y="24"/>
                  </a:cxn>
                </a:cxnLst>
                <a:rect l="0" t="0" r="r" b="b"/>
                <a:pathLst>
                  <a:path w="40" h="24">
                    <a:moveTo>
                      <a:pt x="0" y="24"/>
                    </a:moveTo>
                    <a:lnTo>
                      <a:pt x="0" y="24"/>
                    </a:lnTo>
                    <a:lnTo>
                      <a:pt x="15" y="18"/>
                    </a:lnTo>
                    <a:lnTo>
                      <a:pt x="25" y="16"/>
                    </a:lnTo>
                    <a:lnTo>
                      <a:pt x="31" y="16"/>
                    </a:lnTo>
                    <a:lnTo>
                      <a:pt x="33" y="18"/>
                    </a:lnTo>
                    <a:lnTo>
                      <a:pt x="33" y="18"/>
                    </a:lnTo>
                    <a:lnTo>
                      <a:pt x="36" y="16"/>
                    </a:lnTo>
                    <a:lnTo>
                      <a:pt x="40" y="12"/>
                    </a:lnTo>
                    <a:lnTo>
                      <a:pt x="40" y="8"/>
                    </a:lnTo>
                    <a:lnTo>
                      <a:pt x="40" y="6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1" y="0"/>
                    </a:lnTo>
                    <a:lnTo>
                      <a:pt x="25" y="0"/>
                    </a:lnTo>
                    <a:lnTo>
                      <a:pt x="15" y="6"/>
                    </a:lnTo>
                    <a:lnTo>
                      <a:pt x="5" y="14"/>
                    </a:lnTo>
                    <a:lnTo>
                      <a:pt x="0" y="20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3D291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8" name="Freeform 20"/>
              <p:cNvSpPr>
                <a:spLocks/>
              </p:cNvSpPr>
              <p:nvPr/>
            </p:nvSpPr>
            <p:spPr bwMode="auto">
              <a:xfrm>
                <a:off x="7970838" y="3462338"/>
                <a:ext cx="63500" cy="3810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0" y="24"/>
                  </a:cxn>
                  <a:cxn ang="0">
                    <a:pos x="15" y="18"/>
                  </a:cxn>
                  <a:cxn ang="0">
                    <a:pos x="25" y="16"/>
                  </a:cxn>
                  <a:cxn ang="0">
                    <a:pos x="31" y="16"/>
                  </a:cxn>
                  <a:cxn ang="0">
                    <a:pos x="33" y="18"/>
                  </a:cxn>
                  <a:cxn ang="0">
                    <a:pos x="33" y="18"/>
                  </a:cxn>
                  <a:cxn ang="0">
                    <a:pos x="36" y="16"/>
                  </a:cxn>
                  <a:cxn ang="0">
                    <a:pos x="40" y="12"/>
                  </a:cxn>
                  <a:cxn ang="0">
                    <a:pos x="40" y="8"/>
                  </a:cxn>
                  <a:cxn ang="0">
                    <a:pos x="40" y="6"/>
                  </a:cxn>
                  <a:cxn ang="0">
                    <a:pos x="40" y="2"/>
                  </a:cxn>
                  <a:cxn ang="0">
                    <a:pos x="36" y="0"/>
                  </a:cxn>
                  <a:cxn ang="0">
                    <a:pos x="36" y="0"/>
                  </a:cxn>
                  <a:cxn ang="0">
                    <a:pos x="31" y="0"/>
                  </a:cxn>
                  <a:cxn ang="0">
                    <a:pos x="25" y="0"/>
                  </a:cxn>
                  <a:cxn ang="0">
                    <a:pos x="15" y="6"/>
                  </a:cxn>
                  <a:cxn ang="0">
                    <a:pos x="5" y="14"/>
                  </a:cxn>
                  <a:cxn ang="0">
                    <a:pos x="0" y="20"/>
                  </a:cxn>
                  <a:cxn ang="0">
                    <a:pos x="0" y="24"/>
                  </a:cxn>
                </a:cxnLst>
                <a:rect l="0" t="0" r="r" b="b"/>
                <a:pathLst>
                  <a:path w="40" h="24">
                    <a:moveTo>
                      <a:pt x="0" y="24"/>
                    </a:moveTo>
                    <a:lnTo>
                      <a:pt x="0" y="24"/>
                    </a:lnTo>
                    <a:lnTo>
                      <a:pt x="15" y="18"/>
                    </a:lnTo>
                    <a:lnTo>
                      <a:pt x="25" y="16"/>
                    </a:lnTo>
                    <a:lnTo>
                      <a:pt x="31" y="16"/>
                    </a:lnTo>
                    <a:lnTo>
                      <a:pt x="33" y="18"/>
                    </a:lnTo>
                    <a:lnTo>
                      <a:pt x="33" y="18"/>
                    </a:lnTo>
                    <a:lnTo>
                      <a:pt x="36" y="16"/>
                    </a:lnTo>
                    <a:lnTo>
                      <a:pt x="40" y="12"/>
                    </a:lnTo>
                    <a:lnTo>
                      <a:pt x="40" y="8"/>
                    </a:lnTo>
                    <a:lnTo>
                      <a:pt x="40" y="6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1" y="0"/>
                    </a:lnTo>
                    <a:lnTo>
                      <a:pt x="25" y="0"/>
                    </a:lnTo>
                    <a:lnTo>
                      <a:pt x="15" y="6"/>
                    </a:lnTo>
                    <a:lnTo>
                      <a:pt x="5" y="14"/>
                    </a:lnTo>
                    <a:lnTo>
                      <a:pt x="0" y="20"/>
                    </a:lnTo>
                    <a:lnTo>
                      <a:pt x="0" y="2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9" name="Freeform 21"/>
              <p:cNvSpPr>
                <a:spLocks/>
              </p:cNvSpPr>
              <p:nvPr/>
            </p:nvSpPr>
            <p:spPr bwMode="auto">
              <a:xfrm>
                <a:off x="7580313" y="3475038"/>
                <a:ext cx="76200" cy="142875"/>
              </a:xfrm>
              <a:custGeom>
                <a:avLst/>
                <a:gdLst/>
                <a:ahLst/>
                <a:cxnLst>
                  <a:cxn ang="0">
                    <a:pos x="48" y="54"/>
                  </a:cxn>
                  <a:cxn ang="0">
                    <a:pos x="48" y="54"/>
                  </a:cxn>
                  <a:cxn ang="0">
                    <a:pos x="48" y="46"/>
                  </a:cxn>
                  <a:cxn ang="0">
                    <a:pos x="48" y="30"/>
                  </a:cxn>
                  <a:cxn ang="0">
                    <a:pos x="46" y="20"/>
                  </a:cxn>
                  <a:cxn ang="0">
                    <a:pos x="42" y="12"/>
                  </a:cxn>
                  <a:cxn ang="0">
                    <a:pos x="35" y="4"/>
                  </a:cxn>
                  <a:cxn ang="0">
                    <a:pos x="27" y="0"/>
                  </a:cxn>
                  <a:cxn ang="0">
                    <a:pos x="27" y="0"/>
                  </a:cxn>
                  <a:cxn ang="0">
                    <a:pos x="19" y="0"/>
                  </a:cxn>
                  <a:cxn ang="0">
                    <a:pos x="11" y="4"/>
                  </a:cxn>
                  <a:cxn ang="0">
                    <a:pos x="4" y="10"/>
                  </a:cxn>
                  <a:cxn ang="0">
                    <a:pos x="2" y="18"/>
                  </a:cxn>
                  <a:cxn ang="0">
                    <a:pos x="0" y="30"/>
                  </a:cxn>
                  <a:cxn ang="0">
                    <a:pos x="2" y="42"/>
                  </a:cxn>
                  <a:cxn ang="0">
                    <a:pos x="6" y="56"/>
                  </a:cxn>
                  <a:cxn ang="0">
                    <a:pos x="15" y="70"/>
                  </a:cxn>
                  <a:cxn ang="0">
                    <a:pos x="15" y="70"/>
                  </a:cxn>
                  <a:cxn ang="0">
                    <a:pos x="23" y="80"/>
                  </a:cxn>
                  <a:cxn ang="0">
                    <a:pos x="29" y="88"/>
                  </a:cxn>
                  <a:cxn ang="0">
                    <a:pos x="35" y="90"/>
                  </a:cxn>
                  <a:cxn ang="0">
                    <a:pos x="42" y="88"/>
                  </a:cxn>
                  <a:cxn ang="0">
                    <a:pos x="46" y="84"/>
                  </a:cxn>
                  <a:cxn ang="0">
                    <a:pos x="48" y="76"/>
                  </a:cxn>
                  <a:cxn ang="0">
                    <a:pos x="48" y="66"/>
                  </a:cxn>
                  <a:cxn ang="0">
                    <a:pos x="48" y="54"/>
                  </a:cxn>
                </a:cxnLst>
                <a:rect l="0" t="0" r="r" b="b"/>
                <a:pathLst>
                  <a:path w="48" h="90">
                    <a:moveTo>
                      <a:pt x="48" y="54"/>
                    </a:moveTo>
                    <a:lnTo>
                      <a:pt x="48" y="54"/>
                    </a:lnTo>
                    <a:lnTo>
                      <a:pt x="48" y="46"/>
                    </a:lnTo>
                    <a:lnTo>
                      <a:pt x="48" y="30"/>
                    </a:lnTo>
                    <a:lnTo>
                      <a:pt x="46" y="20"/>
                    </a:lnTo>
                    <a:lnTo>
                      <a:pt x="42" y="12"/>
                    </a:lnTo>
                    <a:lnTo>
                      <a:pt x="35" y="4"/>
                    </a:lnTo>
                    <a:lnTo>
                      <a:pt x="27" y="0"/>
                    </a:lnTo>
                    <a:lnTo>
                      <a:pt x="27" y="0"/>
                    </a:lnTo>
                    <a:lnTo>
                      <a:pt x="19" y="0"/>
                    </a:lnTo>
                    <a:lnTo>
                      <a:pt x="11" y="4"/>
                    </a:lnTo>
                    <a:lnTo>
                      <a:pt x="4" y="10"/>
                    </a:lnTo>
                    <a:lnTo>
                      <a:pt x="2" y="18"/>
                    </a:lnTo>
                    <a:lnTo>
                      <a:pt x="0" y="30"/>
                    </a:lnTo>
                    <a:lnTo>
                      <a:pt x="2" y="42"/>
                    </a:lnTo>
                    <a:lnTo>
                      <a:pt x="6" y="56"/>
                    </a:lnTo>
                    <a:lnTo>
                      <a:pt x="15" y="70"/>
                    </a:lnTo>
                    <a:lnTo>
                      <a:pt x="15" y="70"/>
                    </a:lnTo>
                    <a:lnTo>
                      <a:pt x="23" y="80"/>
                    </a:lnTo>
                    <a:lnTo>
                      <a:pt x="29" y="88"/>
                    </a:lnTo>
                    <a:lnTo>
                      <a:pt x="35" y="90"/>
                    </a:lnTo>
                    <a:lnTo>
                      <a:pt x="42" y="88"/>
                    </a:lnTo>
                    <a:lnTo>
                      <a:pt x="46" y="84"/>
                    </a:lnTo>
                    <a:lnTo>
                      <a:pt x="48" y="76"/>
                    </a:lnTo>
                    <a:lnTo>
                      <a:pt x="48" y="66"/>
                    </a:lnTo>
                    <a:lnTo>
                      <a:pt x="48" y="54"/>
                    </a:lnTo>
                    <a:close/>
                  </a:path>
                </a:pathLst>
              </a:custGeom>
              <a:solidFill>
                <a:srgbClr val="EF905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0" name="Freeform 22"/>
              <p:cNvSpPr>
                <a:spLocks/>
              </p:cNvSpPr>
              <p:nvPr/>
            </p:nvSpPr>
            <p:spPr bwMode="auto">
              <a:xfrm>
                <a:off x="7580313" y="3475038"/>
                <a:ext cx="76200" cy="142875"/>
              </a:xfrm>
              <a:custGeom>
                <a:avLst/>
                <a:gdLst/>
                <a:ahLst/>
                <a:cxnLst>
                  <a:cxn ang="0">
                    <a:pos x="48" y="54"/>
                  </a:cxn>
                  <a:cxn ang="0">
                    <a:pos x="48" y="54"/>
                  </a:cxn>
                  <a:cxn ang="0">
                    <a:pos x="48" y="46"/>
                  </a:cxn>
                  <a:cxn ang="0">
                    <a:pos x="48" y="30"/>
                  </a:cxn>
                  <a:cxn ang="0">
                    <a:pos x="46" y="20"/>
                  </a:cxn>
                  <a:cxn ang="0">
                    <a:pos x="42" y="12"/>
                  </a:cxn>
                  <a:cxn ang="0">
                    <a:pos x="35" y="4"/>
                  </a:cxn>
                  <a:cxn ang="0">
                    <a:pos x="27" y="0"/>
                  </a:cxn>
                  <a:cxn ang="0">
                    <a:pos x="27" y="0"/>
                  </a:cxn>
                  <a:cxn ang="0">
                    <a:pos x="19" y="0"/>
                  </a:cxn>
                  <a:cxn ang="0">
                    <a:pos x="11" y="4"/>
                  </a:cxn>
                  <a:cxn ang="0">
                    <a:pos x="4" y="10"/>
                  </a:cxn>
                  <a:cxn ang="0">
                    <a:pos x="2" y="18"/>
                  </a:cxn>
                  <a:cxn ang="0">
                    <a:pos x="0" y="30"/>
                  </a:cxn>
                  <a:cxn ang="0">
                    <a:pos x="2" y="42"/>
                  </a:cxn>
                  <a:cxn ang="0">
                    <a:pos x="6" y="56"/>
                  </a:cxn>
                  <a:cxn ang="0">
                    <a:pos x="15" y="70"/>
                  </a:cxn>
                  <a:cxn ang="0">
                    <a:pos x="15" y="70"/>
                  </a:cxn>
                  <a:cxn ang="0">
                    <a:pos x="23" y="80"/>
                  </a:cxn>
                  <a:cxn ang="0">
                    <a:pos x="29" y="88"/>
                  </a:cxn>
                  <a:cxn ang="0">
                    <a:pos x="35" y="90"/>
                  </a:cxn>
                  <a:cxn ang="0">
                    <a:pos x="42" y="88"/>
                  </a:cxn>
                  <a:cxn ang="0">
                    <a:pos x="46" y="84"/>
                  </a:cxn>
                  <a:cxn ang="0">
                    <a:pos x="48" y="76"/>
                  </a:cxn>
                  <a:cxn ang="0">
                    <a:pos x="48" y="66"/>
                  </a:cxn>
                  <a:cxn ang="0">
                    <a:pos x="48" y="54"/>
                  </a:cxn>
                </a:cxnLst>
                <a:rect l="0" t="0" r="r" b="b"/>
                <a:pathLst>
                  <a:path w="48" h="90">
                    <a:moveTo>
                      <a:pt x="48" y="54"/>
                    </a:moveTo>
                    <a:lnTo>
                      <a:pt x="48" y="54"/>
                    </a:lnTo>
                    <a:lnTo>
                      <a:pt x="48" y="46"/>
                    </a:lnTo>
                    <a:lnTo>
                      <a:pt x="48" y="30"/>
                    </a:lnTo>
                    <a:lnTo>
                      <a:pt x="46" y="20"/>
                    </a:lnTo>
                    <a:lnTo>
                      <a:pt x="42" y="12"/>
                    </a:lnTo>
                    <a:lnTo>
                      <a:pt x="35" y="4"/>
                    </a:lnTo>
                    <a:lnTo>
                      <a:pt x="27" y="0"/>
                    </a:lnTo>
                    <a:lnTo>
                      <a:pt x="27" y="0"/>
                    </a:lnTo>
                    <a:lnTo>
                      <a:pt x="19" y="0"/>
                    </a:lnTo>
                    <a:lnTo>
                      <a:pt x="11" y="4"/>
                    </a:lnTo>
                    <a:lnTo>
                      <a:pt x="4" y="10"/>
                    </a:lnTo>
                    <a:lnTo>
                      <a:pt x="2" y="18"/>
                    </a:lnTo>
                    <a:lnTo>
                      <a:pt x="0" y="30"/>
                    </a:lnTo>
                    <a:lnTo>
                      <a:pt x="2" y="42"/>
                    </a:lnTo>
                    <a:lnTo>
                      <a:pt x="6" y="56"/>
                    </a:lnTo>
                    <a:lnTo>
                      <a:pt x="15" y="70"/>
                    </a:lnTo>
                    <a:lnTo>
                      <a:pt x="15" y="70"/>
                    </a:lnTo>
                    <a:lnTo>
                      <a:pt x="23" y="80"/>
                    </a:lnTo>
                    <a:lnTo>
                      <a:pt x="29" y="88"/>
                    </a:lnTo>
                    <a:lnTo>
                      <a:pt x="35" y="90"/>
                    </a:lnTo>
                    <a:lnTo>
                      <a:pt x="42" y="88"/>
                    </a:lnTo>
                    <a:lnTo>
                      <a:pt x="46" y="84"/>
                    </a:lnTo>
                    <a:lnTo>
                      <a:pt x="48" y="76"/>
                    </a:lnTo>
                    <a:lnTo>
                      <a:pt x="48" y="66"/>
                    </a:lnTo>
                    <a:lnTo>
                      <a:pt x="48" y="5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1" name="Freeform 23"/>
              <p:cNvSpPr>
                <a:spLocks/>
              </p:cNvSpPr>
              <p:nvPr/>
            </p:nvSpPr>
            <p:spPr bwMode="auto">
              <a:xfrm>
                <a:off x="7804150" y="3522663"/>
                <a:ext cx="88900" cy="15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4" y="2"/>
                  </a:cxn>
                  <a:cxn ang="0">
                    <a:pos x="35" y="4"/>
                  </a:cxn>
                  <a:cxn ang="0">
                    <a:pos x="35" y="4"/>
                  </a:cxn>
                  <a:cxn ang="0">
                    <a:pos x="56" y="2"/>
                  </a:cxn>
                  <a:cxn ang="0">
                    <a:pos x="56" y="2"/>
                  </a:cxn>
                  <a:cxn ang="0">
                    <a:pos x="52" y="4"/>
                  </a:cxn>
                  <a:cxn ang="0">
                    <a:pos x="47" y="8"/>
                  </a:cxn>
                  <a:cxn ang="0">
                    <a:pos x="43" y="10"/>
                  </a:cxn>
                  <a:cxn ang="0">
                    <a:pos x="35" y="10"/>
                  </a:cxn>
                  <a:cxn ang="0">
                    <a:pos x="25" y="10"/>
                  </a:cxn>
                  <a:cxn ang="0">
                    <a:pos x="14" y="6"/>
                  </a:cxn>
                  <a:cxn ang="0">
                    <a:pos x="0" y="0"/>
                  </a:cxn>
                </a:cxnLst>
                <a:rect l="0" t="0" r="r" b="b"/>
                <a:pathLst>
                  <a:path w="56" h="10">
                    <a:moveTo>
                      <a:pt x="0" y="0"/>
                    </a:moveTo>
                    <a:lnTo>
                      <a:pt x="0" y="0"/>
                    </a:lnTo>
                    <a:lnTo>
                      <a:pt x="14" y="2"/>
                    </a:lnTo>
                    <a:lnTo>
                      <a:pt x="35" y="4"/>
                    </a:lnTo>
                    <a:lnTo>
                      <a:pt x="35" y="4"/>
                    </a:lnTo>
                    <a:lnTo>
                      <a:pt x="56" y="2"/>
                    </a:lnTo>
                    <a:lnTo>
                      <a:pt x="56" y="2"/>
                    </a:lnTo>
                    <a:lnTo>
                      <a:pt x="52" y="4"/>
                    </a:lnTo>
                    <a:lnTo>
                      <a:pt x="47" y="8"/>
                    </a:lnTo>
                    <a:lnTo>
                      <a:pt x="43" y="10"/>
                    </a:lnTo>
                    <a:lnTo>
                      <a:pt x="35" y="10"/>
                    </a:lnTo>
                    <a:lnTo>
                      <a:pt x="25" y="10"/>
                    </a:lnTo>
                    <a:lnTo>
                      <a:pt x="14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2" name="Freeform 24"/>
              <p:cNvSpPr>
                <a:spLocks/>
              </p:cNvSpPr>
              <p:nvPr/>
            </p:nvSpPr>
            <p:spPr bwMode="auto">
              <a:xfrm>
                <a:off x="7804150" y="3522663"/>
                <a:ext cx="88900" cy="15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4" y="2"/>
                  </a:cxn>
                  <a:cxn ang="0">
                    <a:pos x="35" y="4"/>
                  </a:cxn>
                  <a:cxn ang="0">
                    <a:pos x="35" y="4"/>
                  </a:cxn>
                  <a:cxn ang="0">
                    <a:pos x="56" y="2"/>
                  </a:cxn>
                  <a:cxn ang="0">
                    <a:pos x="56" y="2"/>
                  </a:cxn>
                  <a:cxn ang="0">
                    <a:pos x="52" y="4"/>
                  </a:cxn>
                  <a:cxn ang="0">
                    <a:pos x="47" y="8"/>
                  </a:cxn>
                  <a:cxn ang="0">
                    <a:pos x="43" y="10"/>
                  </a:cxn>
                  <a:cxn ang="0">
                    <a:pos x="35" y="10"/>
                  </a:cxn>
                  <a:cxn ang="0">
                    <a:pos x="25" y="10"/>
                  </a:cxn>
                  <a:cxn ang="0">
                    <a:pos x="14" y="6"/>
                  </a:cxn>
                  <a:cxn ang="0">
                    <a:pos x="0" y="0"/>
                  </a:cxn>
                </a:cxnLst>
                <a:rect l="0" t="0" r="r" b="b"/>
                <a:pathLst>
                  <a:path w="56" h="10">
                    <a:moveTo>
                      <a:pt x="0" y="0"/>
                    </a:moveTo>
                    <a:lnTo>
                      <a:pt x="0" y="0"/>
                    </a:lnTo>
                    <a:lnTo>
                      <a:pt x="14" y="2"/>
                    </a:lnTo>
                    <a:lnTo>
                      <a:pt x="35" y="4"/>
                    </a:lnTo>
                    <a:lnTo>
                      <a:pt x="35" y="4"/>
                    </a:lnTo>
                    <a:lnTo>
                      <a:pt x="56" y="2"/>
                    </a:lnTo>
                    <a:lnTo>
                      <a:pt x="56" y="2"/>
                    </a:lnTo>
                    <a:lnTo>
                      <a:pt x="52" y="4"/>
                    </a:lnTo>
                    <a:lnTo>
                      <a:pt x="47" y="8"/>
                    </a:lnTo>
                    <a:lnTo>
                      <a:pt x="43" y="10"/>
                    </a:lnTo>
                    <a:lnTo>
                      <a:pt x="35" y="10"/>
                    </a:lnTo>
                    <a:lnTo>
                      <a:pt x="25" y="10"/>
                    </a:lnTo>
                    <a:lnTo>
                      <a:pt x="14" y="6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3" name="Freeform 25"/>
              <p:cNvSpPr>
                <a:spLocks/>
              </p:cNvSpPr>
              <p:nvPr/>
            </p:nvSpPr>
            <p:spPr bwMode="auto">
              <a:xfrm>
                <a:off x="7970838" y="3525838"/>
                <a:ext cx="39688" cy="127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9" y="2"/>
                  </a:cxn>
                  <a:cxn ang="0">
                    <a:pos x="15" y="2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1" y="4"/>
                  </a:cxn>
                  <a:cxn ang="0">
                    <a:pos x="17" y="8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9" y="8"/>
                  </a:cxn>
                  <a:cxn ang="0">
                    <a:pos x="5" y="4"/>
                  </a:cxn>
                  <a:cxn ang="0">
                    <a:pos x="0" y="0"/>
                  </a:cxn>
                </a:cxnLst>
                <a:rect l="0" t="0" r="r" b="b"/>
                <a:pathLst>
                  <a:path w="25" h="8">
                    <a:moveTo>
                      <a:pt x="0" y="0"/>
                    </a:moveTo>
                    <a:lnTo>
                      <a:pt x="0" y="0"/>
                    </a:lnTo>
                    <a:lnTo>
                      <a:pt x="9" y="2"/>
                    </a:lnTo>
                    <a:lnTo>
                      <a:pt x="15" y="2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1" y="4"/>
                    </a:lnTo>
                    <a:lnTo>
                      <a:pt x="17" y="8"/>
                    </a:lnTo>
                    <a:lnTo>
                      <a:pt x="13" y="8"/>
                    </a:lnTo>
                    <a:lnTo>
                      <a:pt x="13" y="8"/>
                    </a:lnTo>
                    <a:lnTo>
                      <a:pt x="9" y="8"/>
                    </a:lnTo>
                    <a:lnTo>
                      <a:pt x="5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4" name="Freeform 26"/>
              <p:cNvSpPr>
                <a:spLocks/>
              </p:cNvSpPr>
              <p:nvPr/>
            </p:nvSpPr>
            <p:spPr bwMode="auto">
              <a:xfrm>
                <a:off x="7970838" y="3525838"/>
                <a:ext cx="39688" cy="127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9" y="2"/>
                  </a:cxn>
                  <a:cxn ang="0">
                    <a:pos x="15" y="2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1" y="4"/>
                  </a:cxn>
                  <a:cxn ang="0">
                    <a:pos x="17" y="8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9" y="8"/>
                  </a:cxn>
                  <a:cxn ang="0">
                    <a:pos x="5" y="4"/>
                  </a:cxn>
                  <a:cxn ang="0">
                    <a:pos x="0" y="0"/>
                  </a:cxn>
                </a:cxnLst>
                <a:rect l="0" t="0" r="r" b="b"/>
                <a:pathLst>
                  <a:path w="25" h="8">
                    <a:moveTo>
                      <a:pt x="0" y="0"/>
                    </a:moveTo>
                    <a:lnTo>
                      <a:pt x="0" y="0"/>
                    </a:lnTo>
                    <a:lnTo>
                      <a:pt x="9" y="2"/>
                    </a:lnTo>
                    <a:lnTo>
                      <a:pt x="15" y="2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1" y="4"/>
                    </a:lnTo>
                    <a:lnTo>
                      <a:pt x="17" y="8"/>
                    </a:lnTo>
                    <a:lnTo>
                      <a:pt x="13" y="8"/>
                    </a:lnTo>
                    <a:lnTo>
                      <a:pt x="13" y="8"/>
                    </a:lnTo>
                    <a:lnTo>
                      <a:pt x="9" y="8"/>
                    </a:lnTo>
                    <a:lnTo>
                      <a:pt x="5" y="4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5" name="Freeform 27"/>
              <p:cNvSpPr>
                <a:spLocks/>
              </p:cNvSpPr>
              <p:nvPr/>
            </p:nvSpPr>
            <p:spPr bwMode="auto">
              <a:xfrm>
                <a:off x="7932738" y="3506788"/>
                <a:ext cx="55563" cy="16827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22" y="0"/>
                  </a:cxn>
                  <a:cxn ang="0">
                    <a:pos x="26" y="30"/>
                  </a:cxn>
                  <a:cxn ang="0">
                    <a:pos x="29" y="60"/>
                  </a:cxn>
                  <a:cxn ang="0">
                    <a:pos x="26" y="76"/>
                  </a:cxn>
                  <a:cxn ang="0">
                    <a:pos x="24" y="90"/>
                  </a:cxn>
                  <a:cxn ang="0">
                    <a:pos x="24" y="90"/>
                  </a:cxn>
                  <a:cxn ang="0">
                    <a:pos x="14" y="94"/>
                  </a:cxn>
                  <a:cxn ang="0">
                    <a:pos x="6" y="100"/>
                  </a:cxn>
                  <a:cxn ang="0">
                    <a:pos x="0" y="106"/>
                  </a:cxn>
                  <a:cxn ang="0">
                    <a:pos x="0" y="106"/>
                  </a:cxn>
                  <a:cxn ang="0">
                    <a:pos x="8" y="104"/>
                  </a:cxn>
                  <a:cxn ang="0">
                    <a:pos x="18" y="100"/>
                  </a:cxn>
                  <a:cxn ang="0">
                    <a:pos x="31" y="94"/>
                  </a:cxn>
                  <a:cxn ang="0">
                    <a:pos x="31" y="94"/>
                  </a:cxn>
                  <a:cxn ang="0">
                    <a:pos x="33" y="90"/>
                  </a:cxn>
                  <a:cxn ang="0">
                    <a:pos x="35" y="74"/>
                  </a:cxn>
                  <a:cxn ang="0">
                    <a:pos x="35" y="60"/>
                  </a:cxn>
                  <a:cxn ang="0">
                    <a:pos x="33" y="44"/>
                  </a:cxn>
                  <a:cxn ang="0">
                    <a:pos x="29" y="24"/>
                  </a:cxn>
                  <a:cxn ang="0">
                    <a:pos x="22" y="0"/>
                  </a:cxn>
                </a:cxnLst>
                <a:rect l="0" t="0" r="r" b="b"/>
                <a:pathLst>
                  <a:path w="35" h="106">
                    <a:moveTo>
                      <a:pt x="22" y="0"/>
                    </a:moveTo>
                    <a:lnTo>
                      <a:pt x="22" y="0"/>
                    </a:lnTo>
                    <a:lnTo>
                      <a:pt x="26" y="30"/>
                    </a:lnTo>
                    <a:lnTo>
                      <a:pt x="29" y="60"/>
                    </a:lnTo>
                    <a:lnTo>
                      <a:pt x="26" y="76"/>
                    </a:lnTo>
                    <a:lnTo>
                      <a:pt x="24" y="90"/>
                    </a:lnTo>
                    <a:lnTo>
                      <a:pt x="24" y="90"/>
                    </a:lnTo>
                    <a:lnTo>
                      <a:pt x="14" y="94"/>
                    </a:lnTo>
                    <a:lnTo>
                      <a:pt x="6" y="100"/>
                    </a:lnTo>
                    <a:lnTo>
                      <a:pt x="0" y="106"/>
                    </a:lnTo>
                    <a:lnTo>
                      <a:pt x="0" y="106"/>
                    </a:lnTo>
                    <a:lnTo>
                      <a:pt x="8" y="104"/>
                    </a:lnTo>
                    <a:lnTo>
                      <a:pt x="18" y="100"/>
                    </a:lnTo>
                    <a:lnTo>
                      <a:pt x="31" y="94"/>
                    </a:lnTo>
                    <a:lnTo>
                      <a:pt x="31" y="94"/>
                    </a:lnTo>
                    <a:lnTo>
                      <a:pt x="33" y="90"/>
                    </a:lnTo>
                    <a:lnTo>
                      <a:pt x="35" y="74"/>
                    </a:lnTo>
                    <a:lnTo>
                      <a:pt x="35" y="60"/>
                    </a:lnTo>
                    <a:lnTo>
                      <a:pt x="33" y="44"/>
                    </a:lnTo>
                    <a:lnTo>
                      <a:pt x="29" y="2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C96E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6" name="Freeform 28"/>
              <p:cNvSpPr>
                <a:spLocks/>
              </p:cNvSpPr>
              <p:nvPr/>
            </p:nvSpPr>
            <p:spPr bwMode="auto">
              <a:xfrm>
                <a:off x="7932738" y="3506788"/>
                <a:ext cx="55563" cy="16827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22" y="0"/>
                  </a:cxn>
                  <a:cxn ang="0">
                    <a:pos x="26" y="30"/>
                  </a:cxn>
                  <a:cxn ang="0">
                    <a:pos x="29" y="60"/>
                  </a:cxn>
                  <a:cxn ang="0">
                    <a:pos x="26" y="76"/>
                  </a:cxn>
                  <a:cxn ang="0">
                    <a:pos x="24" y="90"/>
                  </a:cxn>
                  <a:cxn ang="0">
                    <a:pos x="24" y="90"/>
                  </a:cxn>
                  <a:cxn ang="0">
                    <a:pos x="14" y="94"/>
                  </a:cxn>
                  <a:cxn ang="0">
                    <a:pos x="6" y="100"/>
                  </a:cxn>
                  <a:cxn ang="0">
                    <a:pos x="0" y="106"/>
                  </a:cxn>
                  <a:cxn ang="0">
                    <a:pos x="0" y="106"/>
                  </a:cxn>
                  <a:cxn ang="0">
                    <a:pos x="8" y="104"/>
                  </a:cxn>
                  <a:cxn ang="0">
                    <a:pos x="18" y="100"/>
                  </a:cxn>
                  <a:cxn ang="0">
                    <a:pos x="31" y="94"/>
                  </a:cxn>
                  <a:cxn ang="0">
                    <a:pos x="31" y="94"/>
                  </a:cxn>
                  <a:cxn ang="0">
                    <a:pos x="33" y="90"/>
                  </a:cxn>
                  <a:cxn ang="0">
                    <a:pos x="35" y="74"/>
                  </a:cxn>
                  <a:cxn ang="0">
                    <a:pos x="35" y="60"/>
                  </a:cxn>
                  <a:cxn ang="0">
                    <a:pos x="33" y="44"/>
                  </a:cxn>
                  <a:cxn ang="0">
                    <a:pos x="29" y="24"/>
                  </a:cxn>
                  <a:cxn ang="0">
                    <a:pos x="22" y="0"/>
                  </a:cxn>
                </a:cxnLst>
                <a:rect l="0" t="0" r="r" b="b"/>
                <a:pathLst>
                  <a:path w="35" h="106">
                    <a:moveTo>
                      <a:pt x="22" y="0"/>
                    </a:moveTo>
                    <a:lnTo>
                      <a:pt x="22" y="0"/>
                    </a:lnTo>
                    <a:lnTo>
                      <a:pt x="26" y="30"/>
                    </a:lnTo>
                    <a:lnTo>
                      <a:pt x="29" y="60"/>
                    </a:lnTo>
                    <a:lnTo>
                      <a:pt x="26" y="76"/>
                    </a:lnTo>
                    <a:lnTo>
                      <a:pt x="24" y="90"/>
                    </a:lnTo>
                    <a:lnTo>
                      <a:pt x="24" y="90"/>
                    </a:lnTo>
                    <a:lnTo>
                      <a:pt x="14" y="94"/>
                    </a:lnTo>
                    <a:lnTo>
                      <a:pt x="6" y="100"/>
                    </a:lnTo>
                    <a:lnTo>
                      <a:pt x="0" y="106"/>
                    </a:lnTo>
                    <a:lnTo>
                      <a:pt x="0" y="106"/>
                    </a:lnTo>
                    <a:lnTo>
                      <a:pt x="8" y="104"/>
                    </a:lnTo>
                    <a:lnTo>
                      <a:pt x="18" y="100"/>
                    </a:lnTo>
                    <a:lnTo>
                      <a:pt x="31" y="94"/>
                    </a:lnTo>
                    <a:lnTo>
                      <a:pt x="31" y="94"/>
                    </a:lnTo>
                    <a:lnTo>
                      <a:pt x="33" y="90"/>
                    </a:lnTo>
                    <a:lnTo>
                      <a:pt x="35" y="74"/>
                    </a:lnTo>
                    <a:lnTo>
                      <a:pt x="35" y="60"/>
                    </a:lnTo>
                    <a:lnTo>
                      <a:pt x="33" y="44"/>
                    </a:lnTo>
                    <a:lnTo>
                      <a:pt x="29" y="24"/>
                    </a:lnTo>
                    <a:lnTo>
                      <a:pt x="22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7" name="Freeform 29"/>
              <p:cNvSpPr>
                <a:spLocks/>
              </p:cNvSpPr>
              <p:nvPr/>
            </p:nvSpPr>
            <p:spPr bwMode="auto">
              <a:xfrm>
                <a:off x="7899400" y="3738563"/>
                <a:ext cx="61913" cy="9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2" y="2"/>
                  </a:cxn>
                  <a:cxn ang="0">
                    <a:pos x="25" y="2"/>
                  </a:cxn>
                  <a:cxn ang="0">
                    <a:pos x="39" y="0"/>
                  </a:cxn>
                  <a:cxn ang="0">
                    <a:pos x="39" y="0"/>
                  </a:cxn>
                  <a:cxn ang="0">
                    <a:pos x="35" y="2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14" y="6"/>
                  </a:cxn>
                  <a:cxn ang="0">
                    <a:pos x="6" y="4"/>
                  </a:cxn>
                  <a:cxn ang="0">
                    <a:pos x="0" y="0"/>
                  </a:cxn>
                </a:cxnLst>
                <a:rect l="0" t="0" r="r" b="b"/>
                <a:pathLst>
                  <a:path w="39" h="6">
                    <a:moveTo>
                      <a:pt x="0" y="0"/>
                    </a:moveTo>
                    <a:lnTo>
                      <a:pt x="0" y="0"/>
                    </a:lnTo>
                    <a:lnTo>
                      <a:pt x="12" y="2"/>
                    </a:lnTo>
                    <a:lnTo>
                      <a:pt x="25" y="2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35" y="2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14" y="6"/>
                    </a:lnTo>
                    <a:lnTo>
                      <a:pt x="6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96E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8" name="Freeform 30"/>
              <p:cNvSpPr>
                <a:spLocks/>
              </p:cNvSpPr>
              <p:nvPr/>
            </p:nvSpPr>
            <p:spPr bwMode="auto">
              <a:xfrm>
                <a:off x="7899400" y="3738563"/>
                <a:ext cx="61913" cy="9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2" y="2"/>
                  </a:cxn>
                  <a:cxn ang="0">
                    <a:pos x="25" y="2"/>
                  </a:cxn>
                  <a:cxn ang="0">
                    <a:pos x="39" y="0"/>
                  </a:cxn>
                  <a:cxn ang="0">
                    <a:pos x="39" y="0"/>
                  </a:cxn>
                  <a:cxn ang="0">
                    <a:pos x="35" y="2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14" y="6"/>
                  </a:cxn>
                  <a:cxn ang="0">
                    <a:pos x="6" y="4"/>
                  </a:cxn>
                  <a:cxn ang="0">
                    <a:pos x="0" y="0"/>
                  </a:cxn>
                </a:cxnLst>
                <a:rect l="0" t="0" r="r" b="b"/>
                <a:pathLst>
                  <a:path w="39" h="6">
                    <a:moveTo>
                      <a:pt x="0" y="0"/>
                    </a:moveTo>
                    <a:lnTo>
                      <a:pt x="0" y="0"/>
                    </a:lnTo>
                    <a:lnTo>
                      <a:pt x="12" y="2"/>
                    </a:lnTo>
                    <a:lnTo>
                      <a:pt x="25" y="2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35" y="2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14" y="6"/>
                    </a:lnTo>
                    <a:lnTo>
                      <a:pt x="6" y="4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9" name="Freeform 31"/>
              <p:cNvSpPr>
                <a:spLocks/>
              </p:cNvSpPr>
              <p:nvPr/>
            </p:nvSpPr>
            <p:spPr bwMode="auto">
              <a:xfrm>
                <a:off x="7008813" y="3786188"/>
                <a:ext cx="1136650" cy="1393825"/>
              </a:xfrm>
              <a:custGeom>
                <a:avLst/>
                <a:gdLst/>
                <a:ahLst/>
                <a:cxnLst>
                  <a:cxn ang="0">
                    <a:pos x="257" y="878"/>
                  </a:cxn>
                  <a:cxn ang="0">
                    <a:pos x="162" y="578"/>
                  </a:cxn>
                  <a:cxn ang="0">
                    <a:pos x="79" y="352"/>
                  </a:cxn>
                  <a:cxn ang="0">
                    <a:pos x="21" y="210"/>
                  </a:cxn>
                  <a:cxn ang="0">
                    <a:pos x="0" y="162"/>
                  </a:cxn>
                  <a:cxn ang="0">
                    <a:pos x="31" y="138"/>
                  </a:cxn>
                  <a:cxn ang="0">
                    <a:pos x="71" y="116"/>
                  </a:cxn>
                  <a:cxn ang="0">
                    <a:pos x="159" y="80"/>
                  </a:cxn>
                  <a:cxn ang="0">
                    <a:pos x="238" y="58"/>
                  </a:cxn>
                  <a:cxn ang="0">
                    <a:pos x="271" y="50"/>
                  </a:cxn>
                  <a:cxn ang="0">
                    <a:pos x="329" y="14"/>
                  </a:cxn>
                  <a:cxn ang="0">
                    <a:pos x="346" y="0"/>
                  </a:cxn>
                  <a:cxn ang="0">
                    <a:pos x="354" y="52"/>
                  </a:cxn>
                  <a:cxn ang="0">
                    <a:pos x="366" y="96"/>
                  </a:cxn>
                  <a:cxn ang="0">
                    <a:pos x="387" y="140"/>
                  </a:cxn>
                  <a:cxn ang="0">
                    <a:pos x="402" y="166"/>
                  </a:cxn>
                  <a:cxn ang="0">
                    <a:pos x="439" y="252"/>
                  </a:cxn>
                  <a:cxn ang="0">
                    <a:pos x="488" y="388"/>
                  </a:cxn>
                  <a:cxn ang="0">
                    <a:pos x="501" y="426"/>
                  </a:cxn>
                  <a:cxn ang="0">
                    <a:pos x="513" y="382"/>
                  </a:cxn>
                  <a:cxn ang="0">
                    <a:pos x="532" y="266"/>
                  </a:cxn>
                  <a:cxn ang="0">
                    <a:pos x="544" y="104"/>
                  </a:cxn>
                  <a:cxn ang="0">
                    <a:pos x="544" y="60"/>
                  </a:cxn>
                  <a:cxn ang="0">
                    <a:pos x="569" y="82"/>
                  </a:cxn>
                  <a:cxn ang="0">
                    <a:pos x="608" y="108"/>
                  </a:cxn>
                  <a:cxn ang="0">
                    <a:pos x="712" y="142"/>
                  </a:cxn>
                  <a:cxn ang="0">
                    <a:pos x="714" y="154"/>
                  </a:cxn>
                  <a:cxn ang="0">
                    <a:pos x="714" y="212"/>
                  </a:cxn>
                  <a:cxn ang="0">
                    <a:pos x="697" y="336"/>
                  </a:cxn>
                  <a:cxn ang="0">
                    <a:pos x="683" y="492"/>
                  </a:cxn>
                  <a:cxn ang="0">
                    <a:pos x="677" y="620"/>
                  </a:cxn>
                  <a:cxn ang="0">
                    <a:pos x="679" y="664"/>
                  </a:cxn>
                  <a:cxn ang="0">
                    <a:pos x="685" y="828"/>
                  </a:cxn>
                  <a:cxn ang="0">
                    <a:pos x="691" y="876"/>
                  </a:cxn>
                </a:cxnLst>
                <a:rect l="0" t="0" r="r" b="b"/>
                <a:pathLst>
                  <a:path w="716" h="878">
                    <a:moveTo>
                      <a:pt x="257" y="878"/>
                    </a:moveTo>
                    <a:lnTo>
                      <a:pt x="257" y="878"/>
                    </a:lnTo>
                    <a:lnTo>
                      <a:pt x="209" y="718"/>
                    </a:lnTo>
                    <a:lnTo>
                      <a:pt x="162" y="578"/>
                    </a:lnTo>
                    <a:lnTo>
                      <a:pt x="118" y="454"/>
                    </a:lnTo>
                    <a:lnTo>
                      <a:pt x="79" y="352"/>
                    </a:lnTo>
                    <a:lnTo>
                      <a:pt x="48" y="270"/>
                    </a:lnTo>
                    <a:lnTo>
                      <a:pt x="21" y="210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15" y="148"/>
                    </a:lnTo>
                    <a:lnTo>
                      <a:pt x="31" y="138"/>
                    </a:lnTo>
                    <a:lnTo>
                      <a:pt x="50" y="126"/>
                    </a:lnTo>
                    <a:lnTo>
                      <a:pt x="71" y="116"/>
                    </a:lnTo>
                    <a:lnTo>
                      <a:pt x="114" y="96"/>
                    </a:lnTo>
                    <a:lnTo>
                      <a:pt x="159" y="80"/>
                    </a:lnTo>
                    <a:lnTo>
                      <a:pt x="203" y="68"/>
                    </a:lnTo>
                    <a:lnTo>
                      <a:pt x="238" y="58"/>
                    </a:lnTo>
                    <a:lnTo>
                      <a:pt x="271" y="50"/>
                    </a:lnTo>
                    <a:lnTo>
                      <a:pt x="271" y="50"/>
                    </a:lnTo>
                    <a:lnTo>
                      <a:pt x="306" y="28"/>
                    </a:lnTo>
                    <a:lnTo>
                      <a:pt x="329" y="14"/>
                    </a:lnTo>
                    <a:lnTo>
                      <a:pt x="346" y="0"/>
                    </a:lnTo>
                    <a:lnTo>
                      <a:pt x="346" y="0"/>
                    </a:lnTo>
                    <a:lnTo>
                      <a:pt x="348" y="16"/>
                    </a:lnTo>
                    <a:lnTo>
                      <a:pt x="354" y="52"/>
                    </a:lnTo>
                    <a:lnTo>
                      <a:pt x="358" y="74"/>
                    </a:lnTo>
                    <a:lnTo>
                      <a:pt x="366" y="96"/>
                    </a:lnTo>
                    <a:lnTo>
                      <a:pt x="375" y="118"/>
                    </a:lnTo>
                    <a:lnTo>
                      <a:pt x="387" y="140"/>
                    </a:lnTo>
                    <a:lnTo>
                      <a:pt x="387" y="140"/>
                    </a:lnTo>
                    <a:lnTo>
                      <a:pt x="402" y="166"/>
                    </a:lnTo>
                    <a:lnTo>
                      <a:pt x="420" y="206"/>
                    </a:lnTo>
                    <a:lnTo>
                      <a:pt x="439" y="252"/>
                    </a:lnTo>
                    <a:lnTo>
                      <a:pt x="457" y="302"/>
                    </a:lnTo>
                    <a:lnTo>
                      <a:pt x="488" y="388"/>
                    </a:lnTo>
                    <a:lnTo>
                      <a:pt x="501" y="426"/>
                    </a:lnTo>
                    <a:lnTo>
                      <a:pt x="501" y="426"/>
                    </a:lnTo>
                    <a:lnTo>
                      <a:pt x="507" y="406"/>
                    </a:lnTo>
                    <a:lnTo>
                      <a:pt x="513" y="382"/>
                    </a:lnTo>
                    <a:lnTo>
                      <a:pt x="524" y="326"/>
                    </a:lnTo>
                    <a:lnTo>
                      <a:pt x="532" y="266"/>
                    </a:lnTo>
                    <a:lnTo>
                      <a:pt x="538" y="206"/>
                    </a:lnTo>
                    <a:lnTo>
                      <a:pt x="544" y="104"/>
                    </a:lnTo>
                    <a:lnTo>
                      <a:pt x="544" y="60"/>
                    </a:lnTo>
                    <a:lnTo>
                      <a:pt x="544" y="60"/>
                    </a:lnTo>
                    <a:lnTo>
                      <a:pt x="557" y="72"/>
                    </a:lnTo>
                    <a:lnTo>
                      <a:pt x="569" y="82"/>
                    </a:lnTo>
                    <a:lnTo>
                      <a:pt x="592" y="98"/>
                    </a:lnTo>
                    <a:lnTo>
                      <a:pt x="608" y="108"/>
                    </a:lnTo>
                    <a:lnTo>
                      <a:pt x="617" y="112"/>
                    </a:lnTo>
                    <a:lnTo>
                      <a:pt x="712" y="142"/>
                    </a:lnTo>
                    <a:lnTo>
                      <a:pt x="712" y="142"/>
                    </a:lnTo>
                    <a:lnTo>
                      <a:pt x="714" y="154"/>
                    </a:lnTo>
                    <a:lnTo>
                      <a:pt x="716" y="170"/>
                    </a:lnTo>
                    <a:lnTo>
                      <a:pt x="714" y="212"/>
                    </a:lnTo>
                    <a:lnTo>
                      <a:pt x="708" y="268"/>
                    </a:lnTo>
                    <a:lnTo>
                      <a:pt x="697" y="336"/>
                    </a:lnTo>
                    <a:lnTo>
                      <a:pt x="689" y="410"/>
                    </a:lnTo>
                    <a:lnTo>
                      <a:pt x="683" y="492"/>
                    </a:lnTo>
                    <a:lnTo>
                      <a:pt x="679" y="578"/>
                    </a:lnTo>
                    <a:lnTo>
                      <a:pt x="677" y="620"/>
                    </a:lnTo>
                    <a:lnTo>
                      <a:pt x="679" y="664"/>
                    </a:lnTo>
                    <a:lnTo>
                      <a:pt x="679" y="664"/>
                    </a:lnTo>
                    <a:lnTo>
                      <a:pt x="681" y="768"/>
                    </a:lnTo>
                    <a:lnTo>
                      <a:pt x="685" y="828"/>
                    </a:lnTo>
                    <a:lnTo>
                      <a:pt x="687" y="856"/>
                    </a:lnTo>
                    <a:lnTo>
                      <a:pt x="691" y="876"/>
                    </a:lnTo>
                    <a:lnTo>
                      <a:pt x="257" y="878"/>
                    </a:lnTo>
                    <a:close/>
                  </a:path>
                </a:pathLst>
              </a:custGeom>
              <a:solidFill>
                <a:srgbClr val="3A457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0" name="Freeform 32"/>
              <p:cNvSpPr>
                <a:spLocks/>
              </p:cNvSpPr>
              <p:nvPr/>
            </p:nvSpPr>
            <p:spPr bwMode="auto">
              <a:xfrm>
                <a:off x="7761288" y="4179888"/>
                <a:ext cx="117475" cy="930275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0" y="2"/>
                  </a:cxn>
                  <a:cxn ang="0">
                    <a:pos x="2" y="18"/>
                  </a:cxn>
                  <a:cxn ang="0">
                    <a:pos x="10" y="62"/>
                  </a:cxn>
                  <a:cxn ang="0">
                    <a:pos x="17" y="94"/>
                  </a:cxn>
                  <a:cxn ang="0">
                    <a:pos x="19" y="132"/>
                  </a:cxn>
                  <a:cxn ang="0">
                    <a:pos x="23" y="176"/>
                  </a:cxn>
                  <a:cxn ang="0">
                    <a:pos x="25" y="224"/>
                  </a:cxn>
                  <a:cxn ang="0">
                    <a:pos x="25" y="224"/>
                  </a:cxn>
                  <a:cxn ang="0">
                    <a:pos x="27" y="318"/>
                  </a:cxn>
                  <a:cxn ang="0">
                    <a:pos x="29" y="364"/>
                  </a:cxn>
                  <a:cxn ang="0">
                    <a:pos x="33" y="412"/>
                  </a:cxn>
                  <a:cxn ang="0">
                    <a:pos x="37" y="458"/>
                  </a:cxn>
                  <a:cxn ang="0">
                    <a:pos x="45" y="502"/>
                  </a:cxn>
                  <a:cxn ang="0">
                    <a:pos x="56" y="546"/>
                  </a:cxn>
                  <a:cxn ang="0">
                    <a:pos x="68" y="586"/>
                  </a:cxn>
                  <a:cxn ang="0">
                    <a:pos x="74" y="584"/>
                  </a:cxn>
                  <a:cxn ang="0">
                    <a:pos x="74" y="584"/>
                  </a:cxn>
                  <a:cxn ang="0">
                    <a:pos x="64" y="544"/>
                  </a:cxn>
                  <a:cxn ang="0">
                    <a:pos x="54" y="502"/>
                  </a:cxn>
                  <a:cxn ang="0">
                    <a:pos x="45" y="456"/>
                  </a:cxn>
                  <a:cxn ang="0">
                    <a:pos x="41" y="410"/>
                  </a:cxn>
                  <a:cxn ang="0">
                    <a:pos x="37" y="364"/>
                  </a:cxn>
                  <a:cxn ang="0">
                    <a:pos x="35" y="318"/>
                  </a:cxn>
                  <a:cxn ang="0">
                    <a:pos x="33" y="224"/>
                  </a:cxn>
                  <a:cxn ang="0">
                    <a:pos x="33" y="224"/>
                  </a:cxn>
                  <a:cxn ang="0">
                    <a:pos x="31" y="176"/>
                  </a:cxn>
                  <a:cxn ang="0">
                    <a:pos x="27" y="132"/>
                  </a:cxn>
                  <a:cxn ang="0">
                    <a:pos x="23" y="92"/>
                  </a:cxn>
                  <a:cxn ang="0">
                    <a:pos x="19" y="60"/>
                  </a:cxn>
                  <a:cxn ang="0">
                    <a:pos x="10" y="16"/>
                  </a:cxn>
                  <a:cxn ang="0">
                    <a:pos x="6" y="0"/>
                  </a:cxn>
                  <a:cxn ang="0">
                    <a:pos x="0" y="2"/>
                  </a:cxn>
                </a:cxnLst>
                <a:rect l="0" t="0" r="r" b="b"/>
                <a:pathLst>
                  <a:path w="74" h="586">
                    <a:moveTo>
                      <a:pt x="0" y="2"/>
                    </a:moveTo>
                    <a:lnTo>
                      <a:pt x="0" y="2"/>
                    </a:lnTo>
                    <a:lnTo>
                      <a:pt x="2" y="18"/>
                    </a:lnTo>
                    <a:lnTo>
                      <a:pt x="10" y="62"/>
                    </a:lnTo>
                    <a:lnTo>
                      <a:pt x="17" y="94"/>
                    </a:lnTo>
                    <a:lnTo>
                      <a:pt x="19" y="132"/>
                    </a:lnTo>
                    <a:lnTo>
                      <a:pt x="23" y="176"/>
                    </a:lnTo>
                    <a:lnTo>
                      <a:pt x="25" y="224"/>
                    </a:lnTo>
                    <a:lnTo>
                      <a:pt x="25" y="224"/>
                    </a:lnTo>
                    <a:lnTo>
                      <a:pt x="27" y="318"/>
                    </a:lnTo>
                    <a:lnTo>
                      <a:pt x="29" y="364"/>
                    </a:lnTo>
                    <a:lnTo>
                      <a:pt x="33" y="412"/>
                    </a:lnTo>
                    <a:lnTo>
                      <a:pt x="37" y="458"/>
                    </a:lnTo>
                    <a:lnTo>
                      <a:pt x="45" y="502"/>
                    </a:lnTo>
                    <a:lnTo>
                      <a:pt x="56" y="546"/>
                    </a:lnTo>
                    <a:lnTo>
                      <a:pt x="68" y="586"/>
                    </a:lnTo>
                    <a:lnTo>
                      <a:pt x="74" y="584"/>
                    </a:lnTo>
                    <a:lnTo>
                      <a:pt x="74" y="584"/>
                    </a:lnTo>
                    <a:lnTo>
                      <a:pt x="64" y="544"/>
                    </a:lnTo>
                    <a:lnTo>
                      <a:pt x="54" y="502"/>
                    </a:lnTo>
                    <a:lnTo>
                      <a:pt x="45" y="456"/>
                    </a:lnTo>
                    <a:lnTo>
                      <a:pt x="41" y="410"/>
                    </a:lnTo>
                    <a:lnTo>
                      <a:pt x="37" y="364"/>
                    </a:lnTo>
                    <a:lnTo>
                      <a:pt x="35" y="318"/>
                    </a:lnTo>
                    <a:lnTo>
                      <a:pt x="33" y="224"/>
                    </a:lnTo>
                    <a:lnTo>
                      <a:pt x="33" y="224"/>
                    </a:lnTo>
                    <a:lnTo>
                      <a:pt x="31" y="176"/>
                    </a:lnTo>
                    <a:lnTo>
                      <a:pt x="27" y="132"/>
                    </a:lnTo>
                    <a:lnTo>
                      <a:pt x="23" y="92"/>
                    </a:lnTo>
                    <a:lnTo>
                      <a:pt x="19" y="60"/>
                    </a:lnTo>
                    <a:lnTo>
                      <a:pt x="10" y="16"/>
                    </a:lnTo>
                    <a:lnTo>
                      <a:pt x="6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1E2D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1" name="Freeform 33"/>
              <p:cNvSpPr>
                <a:spLocks/>
              </p:cNvSpPr>
              <p:nvPr/>
            </p:nvSpPr>
            <p:spPr bwMode="auto">
              <a:xfrm>
                <a:off x="7718425" y="4217988"/>
                <a:ext cx="700088" cy="698500"/>
              </a:xfrm>
              <a:custGeom>
                <a:avLst/>
                <a:gdLst/>
                <a:ahLst/>
                <a:cxnLst>
                  <a:cxn ang="0">
                    <a:pos x="234" y="0"/>
                  </a:cxn>
                  <a:cxn ang="0">
                    <a:pos x="234" y="0"/>
                  </a:cxn>
                  <a:cxn ang="0">
                    <a:pos x="226" y="8"/>
                  </a:cxn>
                  <a:cxn ang="0">
                    <a:pos x="205" y="28"/>
                  </a:cxn>
                  <a:cxn ang="0">
                    <a:pos x="192" y="42"/>
                  </a:cxn>
                  <a:cxn ang="0">
                    <a:pos x="180" y="60"/>
                  </a:cxn>
                  <a:cxn ang="0">
                    <a:pos x="170" y="80"/>
                  </a:cxn>
                  <a:cxn ang="0">
                    <a:pos x="161" y="102"/>
                  </a:cxn>
                  <a:cxn ang="0">
                    <a:pos x="161" y="102"/>
                  </a:cxn>
                  <a:cxn ang="0">
                    <a:pos x="153" y="144"/>
                  </a:cxn>
                  <a:cxn ang="0">
                    <a:pos x="143" y="188"/>
                  </a:cxn>
                  <a:cxn ang="0">
                    <a:pos x="132" y="234"/>
                  </a:cxn>
                  <a:cxn ang="0">
                    <a:pos x="118" y="280"/>
                  </a:cxn>
                  <a:cxn ang="0">
                    <a:pos x="110" y="302"/>
                  </a:cxn>
                  <a:cxn ang="0">
                    <a:pos x="99" y="322"/>
                  </a:cxn>
                  <a:cxn ang="0">
                    <a:pos x="87" y="342"/>
                  </a:cxn>
                  <a:cxn ang="0">
                    <a:pos x="75" y="360"/>
                  </a:cxn>
                  <a:cxn ang="0">
                    <a:pos x="60" y="378"/>
                  </a:cxn>
                  <a:cxn ang="0">
                    <a:pos x="41" y="392"/>
                  </a:cxn>
                  <a:cxn ang="0">
                    <a:pos x="23" y="404"/>
                  </a:cxn>
                  <a:cxn ang="0">
                    <a:pos x="0" y="416"/>
                  </a:cxn>
                  <a:cxn ang="0">
                    <a:pos x="0" y="416"/>
                  </a:cxn>
                  <a:cxn ang="0">
                    <a:pos x="6" y="418"/>
                  </a:cxn>
                  <a:cxn ang="0">
                    <a:pos x="25" y="426"/>
                  </a:cxn>
                  <a:cxn ang="0">
                    <a:pos x="37" y="430"/>
                  </a:cxn>
                  <a:cxn ang="0">
                    <a:pos x="54" y="434"/>
                  </a:cxn>
                  <a:cxn ang="0">
                    <a:pos x="75" y="438"/>
                  </a:cxn>
                  <a:cxn ang="0">
                    <a:pos x="95" y="440"/>
                  </a:cxn>
                  <a:cxn ang="0">
                    <a:pos x="122" y="440"/>
                  </a:cxn>
                  <a:cxn ang="0">
                    <a:pos x="149" y="438"/>
                  </a:cxn>
                  <a:cxn ang="0">
                    <a:pos x="182" y="432"/>
                  </a:cxn>
                  <a:cxn ang="0">
                    <a:pos x="215" y="424"/>
                  </a:cxn>
                  <a:cxn ang="0">
                    <a:pos x="252" y="412"/>
                  </a:cxn>
                  <a:cxn ang="0">
                    <a:pos x="294" y="396"/>
                  </a:cxn>
                  <a:cxn ang="0">
                    <a:pos x="337" y="376"/>
                  </a:cxn>
                  <a:cxn ang="0">
                    <a:pos x="383" y="350"/>
                  </a:cxn>
                  <a:cxn ang="0">
                    <a:pos x="441" y="18"/>
                  </a:cxn>
                  <a:cxn ang="0">
                    <a:pos x="234" y="0"/>
                  </a:cxn>
                </a:cxnLst>
                <a:rect l="0" t="0" r="r" b="b"/>
                <a:pathLst>
                  <a:path w="441" h="440">
                    <a:moveTo>
                      <a:pt x="234" y="0"/>
                    </a:moveTo>
                    <a:lnTo>
                      <a:pt x="234" y="0"/>
                    </a:lnTo>
                    <a:lnTo>
                      <a:pt x="226" y="8"/>
                    </a:lnTo>
                    <a:lnTo>
                      <a:pt x="205" y="28"/>
                    </a:lnTo>
                    <a:lnTo>
                      <a:pt x="192" y="42"/>
                    </a:lnTo>
                    <a:lnTo>
                      <a:pt x="180" y="60"/>
                    </a:lnTo>
                    <a:lnTo>
                      <a:pt x="170" y="80"/>
                    </a:lnTo>
                    <a:lnTo>
                      <a:pt x="161" y="102"/>
                    </a:lnTo>
                    <a:lnTo>
                      <a:pt x="161" y="102"/>
                    </a:lnTo>
                    <a:lnTo>
                      <a:pt x="153" y="144"/>
                    </a:lnTo>
                    <a:lnTo>
                      <a:pt x="143" y="188"/>
                    </a:lnTo>
                    <a:lnTo>
                      <a:pt x="132" y="234"/>
                    </a:lnTo>
                    <a:lnTo>
                      <a:pt x="118" y="280"/>
                    </a:lnTo>
                    <a:lnTo>
                      <a:pt x="110" y="302"/>
                    </a:lnTo>
                    <a:lnTo>
                      <a:pt x="99" y="322"/>
                    </a:lnTo>
                    <a:lnTo>
                      <a:pt x="87" y="342"/>
                    </a:lnTo>
                    <a:lnTo>
                      <a:pt x="75" y="360"/>
                    </a:lnTo>
                    <a:lnTo>
                      <a:pt x="60" y="378"/>
                    </a:lnTo>
                    <a:lnTo>
                      <a:pt x="41" y="392"/>
                    </a:lnTo>
                    <a:lnTo>
                      <a:pt x="23" y="404"/>
                    </a:lnTo>
                    <a:lnTo>
                      <a:pt x="0" y="416"/>
                    </a:lnTo>
                    <a:lnTo>
                      <a:pt x="0" y="416"/>
                    </a:lnTo>
                    <a:lnTo>
                      <a:pt x="6" y="418"/>
                    </a:lnTo>
                    <a:lnTo>
                      <a:pt x="25" y="426"/>
                    </a:lnTo>
                    <a:lnTo>
                      <a:pt x="37" y="430"/>
                    </a:lnTo>
                    <a:lnTo>
                      <a:pt x="54" y="434"/>
                    </a:lnTo>
                    <a:lnTo>
                      <a:pt x="75" y="438"/>
                    </a:lnTo>
                    <a:lnTo>
                      <a:pt x="95" y="440"/>
                    </a:lnTo>
                    <a:lnTo>
                      <a:pt x="122" y="440"/>
                    </a:lnTo>
                    <a:lnTo>
                      <a:pt x="149" y="438"/>
                    </a:lnTo>
                    <a:lnTo>
                      <a:pt x="182" y="432"/>
                    </a:lnTo>
                    <a:lnTo>
                      <a:pt x="215" y="424"/>
                    </a:lnTo>
                    <a:lnTo>
                      <a:pt x="252" y="412"/>
                    </a:lnTo>
                    <a:lnTo>
                      <a:pt x="294" y="396"/>
                    </a:lnTo>
                    <a:lnTo>
                      <a:pt x="337" y="376"/>
                    </a:lnTo>
                    <a:lnTo>
                      <a:pt x="383" y="350"/>
                    </a:lnTo>
                    <a:lnTo>
                      <a:pt x="441" y="18"/>
                    </a:lnTo>
                    <a:lnTo>
                      <a:pt x="23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2" name="Freeform 34"/>
              <p:cNvSpPr>
                <a:spLocks/>
              </p:cNvSpPr>
              <p:nvPr/>
            </p:nvSpPr>
            <p:spPr bwMode="auto">
              <a:xfrm>
                <a:off x="7324725" y="4157663"/>
                <a:ext cx="246063" cy="123825"/>
              </a:xfrm>
              <a:custGeom>
                <a:avLst/>
                <a:gdLst/>
                <a:ahLst/>
                <a:cxnLst>
                  <a:cxn ang="0">
                    <a:pos x="145" y="0"/>
                  </a:cxn>
                  <a:cxn ang="0">
                    <a:pos x="155" y="64"/>
                  </a:cxn>
                  <a:cxn ang="0">
                    <a:pos x="14" y="78"/>
                  </a:cxn>
                  <a:cxn ang="0">
                    <a:pos x="0" y="2"/>
                  </a:cxn>
                  <a:cxn ang="0">
                    <a:pos x="145" y="0"/>
                  </a:cxn>
                </a:cxnLst>
                <a:rect l="0" t="0" r="r" b="b"/>
                <a:pathLst>
                  <a:path w="155" h="78">
                    <a:moveTo>
                      <a:pt x="145" y="0"/>
                    </a:moveTo>
                    <a:lnTo>
                      <a:pt x="155" y="64"/>
                    </a:lnTo>
                    <a:lnTo>
                      <a:pt x="14" y="78"/>
                    </a:lnTo>
                    <a:lnTo>
                      <a:pt x="0" y="2"/>
                    </a:lnTo>
                    <a:lnTo>
                      <a:pt x="145" y="0"/>
                    </a:lnTo>
                    <a:close/>
                  </a:path>
                </a:pathLst>
              </a:custGeom>
              <a:solidFill>
                <a:srgbClr val="D0CEE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3" name="Freeform 35"/>
              <p:cNvSpPr>
                <a:spLocks/>
              </p:cNvSpPr>
              <p:nvPr/>
            </p:nvSpPr>
            <p:spPr bwMode="auto">
              <a:xfrm>
                <a:off x="7932738" y="4164013"/>
                <a:ext cx="157163" cy="8255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6" y="44"/>
                  </a:cxn>
                  <a:cxn ang="0">
                    <a:pos x="99" y="52"/>
                  </a:cxn>
                  <a:cxn ang="0">
                    <a:pos x="93" y="0"/>
                  </a:cxn>
                  <a:cxn ang="0">
                    <a:pos x="0" y="2"/>
                  </a:cxn>
                </a:cxnLst>
                <a:rect l="0" t="0" r="r" b="b"/>
                <a:pathLst>
                  <a:path w="99" h="52">
                    <a:moveTo>
                      <a:pt x="0" y="2"/>
                    </a:moveTo>
                    <a:lnTo>
                      <a:pt x="6" y="44"/>
                    </a:lnTo>
                    <a:lnTo>
                      <a:pt x="99" y="52"/>
                    </a:lnTo>
                    <a:lnTo>
                      <a:pt x="93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D0CEE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4" name="Freeform 36"/>
              <p:cNvSpPr>
                <a:spLocks noEditPoints="1"/>
              </p:cNvSpPr>
              <p:nvPr/>
            </p:nvSpPr>
            <p:spPr bwMode="auto">
              <a:xfrm>
                <a:off x="7715250" y="4208463"/>
                <a:ext cx="26988" cy="2540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4" y="2"/>
                  </a:cxn>
                  <a:cxn ang="0">
                    <a:pos x="2" y="4"/>
                  </a:cxn>
                  <a:cxn ang="0">
                    <a:pos x="0" y="6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2" y="12"/>
                  </a:cxn>
                  <a:cxn ang="0">
                    <a:pos x="4" y="14"/>
                  </a:cxn>
                  <a:cxn ang="0">
                    <a:pos x="8" y="16"/>
                  </a:cxn>
                  <a:cxn ang="0">
                    <a:pos x="10" y="16"/>
                  </a:cxn>
                  <a:cxn ang="0">
                    <a:pos x="10" y="16"/>
                  </a:cxn>
                  <a:cxn ang="0">
                    <a:pos x="14" y="14"/>
                  </a:cxn>
                  <a:cxn ang="0">
                    <a:pos x="17" y="12"/>
                  </a:cxn>
                  <a:cxn ang="0">
                    <a:pos x="17" y="10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7" y="4"/>
                  </a:cxn>
                  <a:cxn ang="0">
                    <a:pos x="12" y="2"/>
                  </a:cxn>
                  <a:cxn ang="0">
                    <a:pos x="10" y="0"/>
                  </a:cxn>
                  <a:cxn ang="0">
                    <a:pos x="6" y="0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4" y="12"/>
                  </a:cxn>
                  <a:cxn ang="0">
                    <a:pos x="10" y="14"/>
                  </a:cxn>
                  <a:cxn ang="0">
                    <a:pos x="10" y="14"/>
                  </a:cxn>
                  <a:cxn ang="0">
                    <a:pos x="6" y="14"/>
                  </a:cxn>
                  <a:cxn ang="0">
                    <a:pos x="2" y="10"/>
                  </a:cxn>
                  <a:cxn ang="0">
                    <a:pos x="2" y="10"/>
                  </a:cxn>
                  <a:cxn ang="0">
                    <a:pos x="4" y="4"/>
                  </a:cxn>
                  <a:cxn ang="0">
                    <a:pos x="8" y="2"/>
                  </a:cxn>
                  <a:cxn ang="0">
                    <a:pos x="8" y="2"/>
                  </a:cxn>
                  <a:cxn ang="0">
                    <a:pos x="12" y="2"/>
                  </a:cxn>
                  <a:cxn ang="0">
                    <a:pos x="17" y="6"/>
                  </a:cxn>
                </a:cxnLst>
                <a:rect l="0" t="0" r="r" b="b"/>
                <a:pathLst>
                  <a:path w="17" h="16">
                    <a:moveTo>
                      <a:pt x="6" y="0"/>
                    </a:moveTo>
                    <a:lnTo>
                      <a:pt x="6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12"/>
                    </a:lnTo>
                    <a:lnTo>
                      <a:pt x="4" y="14"/>
                    </a:lnTo>
                    <a:lnTo>
                      <a:pt x="8" y="16"/>
                    </a:lnTo>
                    <a:lnTo>
                      <a:pt x="10" y="16"/>
                    </a:lnTo>
                    <a:lnTo>
                      <a:pt x="10" y="16"/>
                    </a:lnTo>
                    <a:lnTo>
                      <a:pt x="14" y="14"/>
                    </a:lnTo>
                    <a:lnTo>
                      <a:pt x="17" y="12"/>
                    </a:lnTo>
                    <a:lnTo>
                      <a:pt x="17" y="10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4"/>
                    </a:lnTo>
                    <a:lnTo>
                      <a:pt x="12" y="2"/>
                    </a:lnTo>
                    <a:lnTo>
                      <a:pt x="10" y="0"/>
                    </a:lnTo>
                    <a:lnTo>
                      <a:pt x="6" y="0"/>
                    </a:lnTo>
                    <a:close/>
                    <a:moveTo>
                      <a:pt x="17" y="6"/>
                    </a:moveTo>
                    <a:lnTo>
                      <a:pt x="17" y="6"/>
                    </a:lnTo>
                    <a:lnTo>
                      <a:pt x="14" y="12"/>
                    </a:lnTo>
                    <a:lnTo>
                      <a:pt x="10" y="14"/>
                    </a:lnTo>
                    <a:lnTo>
                      <a:pt x="10" y="14"/>
                    </a:lnTo>
                    <a:lnTo>
                      <a:pt x="6" y="14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4" y="4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12" y="2"/>
                    </a:lnTo>
                    <a:lnTo>
                      <a:pt x="17" y="6"/>
                    </a:lnTo>
                    <a:close/>
                  </a:path>
                </a:pathLst>
              </a:custGeom>
              <a:solidFill>
                <a:srgbClr val="9AB0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5" name="Freeform 37"/>
              <p:cNvSpPr>
                <a:spLocks/>
              </p:cNvSpPr>
              <p:nvPr/>
            </p:nvSpPr>
            <p:spPr bwMode="auto">
              <a:xfrm>
                <a:off x="7715250" y="4208463"/>
                <a:ext cx="26988" cy="2540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4" y="2"/>
                  </a:cxn>
                  <a:cxn ang="0">
                    <a:pos x="2" y="4"/>
                  </a:cxn>
                  <a:cxn ang="0">
                    <a:pos x="0" y="6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2" y="12"/>
                  </a:cxn>
                  <a:cxn ang="0">
                    <a:pos x="4" y="14"/>
                  </a:cxn>
                  <a:cxn ang="0">
                    <a:pos x="8" y="16"/>
                  </a:cxn>
                  <a:cxn ang="0">
                    <a:pos x="10" y="16"/>
                  </a:cxn>
                  <a:cxn ang="0">
                    <a:pos x="10" y="16"/>
                  </a:cxn>
                  <a:cxn ang="0">
                    <a:pos x="14" y="14"/>
                  </a:cxn>
                  <a:cxn ang="0">
                    <a:pos x="17" y="12"/>
                  </a:cxn>
                  <a:cxn ang="0">
                    <a:pos x="17" y="10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7" y="4"/>
                  </a:cxn>
                  <a:cxn ang="0">
                    <a:pos x="12" y="2"/>
                  </a:cxn>
                  <a:cxn ang="0">
                    <a:pos x="10" y="0"/>
                  </a:cxn>
                  <a:cxn ang="0">
                    <a:pos x="6" y="0"/>
                  </a:cxn>
                </a:cxnLst>
                <a:rect l="0" t="0" r="r" b="b"/>
                <a:pathLst>
                  <a:path w="17" h="16">
                    <a:moveTo>
                      <a:pt x="6" y="0"/>
                    </a:moveTo>
                    <a:lnTo>
                      <a:pt x="6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12"/>
                    </a:lnTo>
                    <a:lnTo>
                      <a:pt x="4" y="14"/>
                    </a:lnTo>
                    <a:lnTo>
                      <a:pt x="8" y="16"/>
                    </a:lnTo>
                    <a:lnTo>
                      <a:pt x="10" y="16"/>
                    </a:lnTo>
                    <a:lnTo>
                      <a:pt x="10" y="16"/>
                    </a:lnTo>
                    <a:lnTo>
                      <a:pt x="14" y="14"/>
                    </a:lnTo>
                    <a:lnTo>
                      <a:pt x="17" y="12"/>
                    </a:lnTo>
                    <a:lnTo>
                      <a:pt x="17" y="10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4"/>
                    </a:lnTo>
                    <a:lnTo>
                      <a:pt x="12" y="2"/>
                    </a:lnTo>
                    <a:lnTo>
                      <a:pt x="10" y="0"/>
                    </a:lnTo>
                    <a:lnTo>
                      <a:pt x="6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6" name="Freeform 38"/>
              <p:cNvSpPr>
                <a:spLocks/>
              </p:cNvSpPr>
              <p:nvPr/>
            </p:nvSpPr>
            <p:spPr bwMode="auto">
              <a:xfrm>
                <a:off x="7718425" y="4211638"/>
                <a:ext cx="23813" cy="19050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15" y="4"/>
                  </a:cxn>
                  <a:cxn ang="0">
                    <a:pos x="12" y="10"/>
                  </a:cxn>
                  <a:cxn ang="0">
                    <a:pos x="8" y="12"/>
                  </a:cxn>
                  <a:cxn ang="0">
                    <a:pos x="8" y="12"/>
                  </a:cxn>
                  <a:cxn ang="0">
                    <a:pos x="4" y="12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2" y="2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0" y="0"/>
                  </a:cxn>
                  <a:cxn ang="0">
                    <a:pos x="15" y="4"/>
                  </a:cxn>
                </a:cxnLst>
                <a:rect l="0" t="0" r="r" b="b"/>
                <a:pathLst>
                  <a:path w="15" h="12">
                    <a:moveTo>
                      <a:pt x="15" y="4"/>
                    </a:moveTo>
                    <a:lnTo>
                      <a:pt x="15" y="4"/>
                    </a:lnTo>
                    <a:lnTo>
                      <a:pt x="12" y="10"/>
                    </a:lnTo>
                    <a:lnTo>
                      <a:pt x="8" y="12"/>
                    </a:lnTo>
                    <a:lnTo>
                      <a:pt x="8" y="12"/>
                    </a:lnTo>
                    <a:lnTo>
                      <a:pt x="4" y="12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0" y="0"/>
                    </a:lnTo>
                    <a:lnTo>
                      <a:pt x="15" y="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7" name="Freeform 39"/>
              <p:cNvSpPr>
                <a:spLocks noEditPoints="1"/>
              </p:cNvSpPr>
              <p:nvPr/>
            </p:nvSpPr>
            <p:spPr bwMode="auto">
              <a:xfrm>
                <a:off x="7745413" y="4468813"/>
                <a:ext cx="25400" cy="2540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4" y="2"/>
                  </a:cxn>
                  <a:cxn ang="0">
                    <a:pos x="2" y="4"/>
                  </a:cxn>
                  <a:cxn ang="0">
                    <a:pos x="0" y="8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2" y="14"/>
                  </a:cxn>
                  <a:cxn ang="0">
                    <a:pos x="4" y="16"/>
                  </a:cxn>
                  <a:cxn ang="0">
                    <a:pos x="8" y="16"/>
                  </a:cxn>
                  <a:cxn ang="0">
                    <a:pos x="10" y="16"/>
                  </a:cxn>
                  <a:cxn ang="0">
                    <a:pos x="10" y="16"/>
                  </a:cxn>
                  <a:cxn ang="0">
                    <a:pos x="14" y="16"/>
                  </a:cxn>
                  <a:cxn ang="0">
                    <a:pos x="16" y="14"/>
                  </a:cxn>
                  <a:cxn ang="0">
                    <a:pos x="16" y="10"/>
                  </a:cxn>
                  <a:cxn ang="0">
                    <a:pos x="16" y="6"/>
                  </a:cxn>
                  <a:cxn ang="0">
                    <a:pos x="16" y="6"/>
                  </a:cxn>
                  <a:cxn ang="0">
                    <a:pos x="16" y="4"/>
                  </a:cxn>
                  <a:cxn ang="0">
                    <a:pos x="12" y="2"/>
                  </a:cxn>
                  <a:cxn ang="0">
                    <a:pos x="10" y="0"/>
                  </a:cxn>
                  <a:cxn ang="0">
                    <a:pos x="6" y="0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4" y="12"/>
                  </a:cxn>
                  <a:cxn ang="0">
                    <a:pos x="10" y="16"/>
                  </a:cxn>
                  <a:cxn ang="0">
                    <a:pos x="10" y="16"/>
                  </a:cxn>
                  <a:cxn ang="0">
                    <a:pos x="6" y="14"/>
                  </a:cxn>
                  <a:cxn ang="0">
                    <a:pos x="2" y="10"/>
                  </a:cxn>
                  <a:cxn ang="0">
                    <a:pos x="2" y="10"/>
                  </a:cxn>
                  <a:cxn ang="0">
                    <a:pos x="4" y="6"/>
                  </a:cxn>
                  <a:cxn ang="0">
                    <a:pos x="8" y="2"/>
                  </a:cxn>
                  <a:cxn ang="0">
                    <a:pos x="8" y="2"/>
                  </a:cxn>
                  <a:cxn ang="0">
                    <a:pos x="12" y="2"/>
                  </a:cxn>
                  <a:cxn ang="0">
                    <a:pos x="16" y="8"/>
                  </a:cxn>
                </a:cxnLst>
                <a:rect l="0" t="0" r="r" b="b"/>
                <a:pathLst>
                  <a:path w="16" h="16">
                    <a:moveTo>
                      <a:pt x="6" y="0"/>
                    </a:moveTo>
                    <a:lnTo>
                      <a:pt x="6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10" y="16"/>
                    </a:lnTo>
                    <a:lnTo>
                      <a:pt x="10" y="16"/>
                    </a:lnTo>
                    <a:lnTo>
                      <a:pt x="14" y="16"/>
                    </a:lnTo>
                    <a:lnTo>
                      <a:pt x="16" y="14"/>
                    </a:lnTo>
                    <a:lnTo>
                      <a:pt x="16" y="10"/>
                    </a:lnTo>
                    <a:lnTo>
                      <a:pt x="16" y="6"/>
                    </a:lnTo>
                    <a:lnTo>
                      <a:pt x="16" y="6"/>
                    </a:lnTo>
                    <a:lnTo>
                      <a:pt x="16" y="4"/>
                    </a:lnTo>
                    <a:lnTo>
                      <a:pt x="12" y="2"/>
                    </a:lnTo>
                    <a:lnTo>
                      <a:pt x="10" y="0"/>
                    </a:lnTo>
                    <a:lnTo>
                      <a:pt x="6" y="0"/>
                    </a:lnTo>
                    <a:close/>
                    <a:moveTo>
                      <a:pt x="16" y="8"/>
                    </a:moveTo>
                    <a:lnTo>
                      <a:pt x="16" y="8"/>
                    </a:lnTo>
                    <a:lnTo>
                      <a:pt x="14" y="12"/>
                    </a:lnTo>
                    <a:lnTo>
                      <a:pt x="10" y="16"/>
                    </a:lnTo>
                    <a:lnTo>
                      <a:pt x="10" y="16"/>
                    </a:lnTo>
                    <a:lnTo>
                      <a:pt x="6" y="14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4" y="6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12" y="2"/>
                    </a:lnTo>
                    <a:lnTo>
                      <a:pt x="16" y="8"/>
                    </a:lnTo>
                    <a:close/>
                  </a:path>
                </a:pathLst>
              </a:custGeom>
              <a:solidFill>
                <a:srgbClr val="9AB0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8" name="Freeform 40"/>
              <p:cNvSpPr>
                <a:spLocks/>
              </p:cNvSpPr>
              <p:nvPr/>
            </p:nvSpPr>
            <p:spPr bwMode="auto">
              <a:xfrm>
                <a:off x="7745413" y="4468813"/>
                <a:ext cx="25400" cy="2540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4" y="2"/>
                  </a:cxn>
                  <a:cxn ang="0">
                    <a:pos x="2" y="4"/>
                  </a:cxn>
                  <a:cxn ang="0">
                    <a:pos x="0" y="8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2" y="14"/>
                  </a:cxn>
                  <a:cxn ang="0">
                    <a:pos x="4" y="16"/>
                  </a:cxn>
                  <a:cxn ang="0">
                    <a:pos x="8" y="16"/>
                  </a:cxn>
                  <a:cxn ang="0">
                    <a:pos x="10" y="16"/>
                  </a:cxn>
                  <a:cxn ang="0">
                    <a:pos x="10" y="16"/>
                  </a:cxn>
                  <a:cxn ang="0">
                    <a:pos x="14" y="16"/>
                  </a:cxn>
                  <a:cxn ang="0">
                    <a:pos x="16" y="14"/>
                  </a:cxn>
                  <a:cxn ang="0">
                    <a:pos x="16" y="10"/>
                  </a:cxn>
                  <a:cxn ang="0">
                    <a:pos x="16" y="6"/>
                  </a:cxn>
                  <a:cxn ang="0">
                    <a:pos x="16" y="6"/>
                  </a:cxn>
                  <a:cxn ang="0">
                    <a:pos x="16" y="4"/>
                  </a:cxn>
                  <a:cxn ang="0">
                    <a:pos x="12" y="2"/>
                  </a:cxn>
                  <a:cxn ang="0">
                    <a:pos x="10" y="0"/>
                  </a:cxn>
                  <a:cxn ang="0">
                    <a:pos x="6" y="0"/>
                  </a:cxn>
                </a:cxnLst>
                <a:rect l="0" t="0" r="r" b="b"/>
                <a:pathLst>
                  <a:path w="16" h="16">
                    <a:moveTo>
                      <a:pt x="6" y="0"/>
                    </a:moveTo>
                    <a:lnTo>
                      <a:pt x="6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10" y="16"/>
                    </a:lnTo>
                    <a:lnTo>
                      <a:pt x="10" y="16"/>
                    </a:lnTo>
                    <a:lnTo>
                      <a:pt x="14" y="16"/>
                    </a:lnTo>
                    <a:lnTo>
                      <a:pt x="16" y="14"/>
                    </a:lnTo>
                    <a:lnTo>
                      <a:pt x="16" y="10"/>
                    </a:lnTo>
                    <a:lnTo>
                      <a:pt x="16" y="6"/>
                    </a:lnTo>
                    <a:lnTo>
                      <a:pt x="16" y="6"/>
                    </a:lnTo>
                    <a:lnTo>
                      <a:pt x="16" y="4"/>
                    </a:lnTo>
                    <a:lnTo>
                      <a:pt x="12" y="2"/>
                    </a:lnTo>
                    <a:lnTo>
                      <a:pt x="10" y="0"/>
                    </a:lnTo>
                    <a:lnTo>
                      <a:pt x="6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9" name="Freeform 41"/>
              <p:cNvSpPr>
                <a:spLocks/>
              </p:cNvSpPr>
              <p:nvPr/>
            </p:nvSpPr>
            <p:spPr bwMode="auto">
              <a:xfrm>
                <a:off x="7748588" y="4471988"/>
                <a:ext cx="22225" cy="22225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14" y="6"/>
                  </a:cxn>
                  <a:cxn ang="0">
                    <a:pos x="12" y="10"/>
                  </a:cxn>
                  <a:cxn ang="0">
                    <a:pos x="8" y="14"/>
                  </a:cxn>
                  <a:cxn ang="0">
                    <a:pos x="8" y="14"/>
                  </a:cxn>
                  <a:cxn ang="0">
                    <a:pos x="4" y="12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2" y="4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0" y="0"/>
                  </a:cxn>
                  <a:cxn ang="0">
                    <a:pos x="14" y="6"/>
                  </a:cxn>
                </a:cxnLst>
                <a:rect l="0" t="0" r="r" b="b"/>
                <a:pathLst>
                  <a:path w="14" h="14">
                    <a:moveTo>
                      <a:pt x="14" y="6"/>
                    </a:moveTo>
                    <a:lnTo>
                      <a:pt x="14" y="6"/>
                    </a:lnTo>
                    <a:lnTo>
                      <a:pt x="12" y="10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4" y="12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4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0" y="0"/>
                    </a:lnTo>
                    <a:lnTo>
                      <a:pt x="14" y="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0" name="Freeform 42"/>
              <p:cNvSpPr>
                <a:spLocks noEditPoints="1"/>
              </p:cNvSpPr>
              <p:nvPr/>
            </p:nvSpPr>
            <p:spPr bwMode="auto">
              <a:xfrm>
                <a:off x="7780338" y="4957763"/>
                <a:ext cx="26988" cy="25400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7" y="0"/>
                  </a:cxn>
                  <a:cxn ang="0">
                    <a:pos x="5" y="2"/>
                  </a:cxn>
                  <a:cxn ang="0">
                    <a:pos x="2" y="4"/>
                  </a:cxn>
                  <a:cxn ang="0">
                    <a:pos x="0" y="6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2" y="12"/>
                  </a:cxn>
                  <a:cxn ang="0">
                    <a:pos x="5" y="14"/>
                  </a:cxn>
                  <a:cxn ang="0">
                    <a:pos x="7" y="16"/>
                  </a:cxn>
                  <a:cxn ang="0">
                    <a:pos x="11" y="16"/>
                  </a:cxn>
                  <a:cxn ang="0">
                    <a:pos x="11" y="16"/>
                  </a:cxn>
                  <a:cxn ang="0">
                    <a:pos x="13" y="14"/>
                  </a:cxn>
                  <a:cxn ang="0">
                    <a:pos x="15" y="12"/>
                  </a:cxn>
                  <a:cxn ang="0">
                    <a:pos x="17" y="10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5" y="4"/>
                  </a:cxn>
                  <a:cxn ang="0">
                    <a:pos x="13" y="0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15" y="6"/>
                  </a:cxn>
                  <a:cxn ang="0">
                    <a:pos x="15" y="6"/>
                  </a:cxn>
                  <a:cxn ang="0">
                    <a:pos x="15" y="12"/>
                  </a:cxn>
                  <a:cxn ang="0">
                    <a:pos x="11" y="14"/>
                  </a:cxn>
                  <a:cxn ang="0">
                    <a:pos x="11" y="14"/>
                  </a:cxn>
                  <a:cxn ang="0">
                    <a:pos x="5" y="14"/>
                  </a:cxn>
                  <a:cxn ang="0">
                    <a:pos x="2" y="10"/>
                  </a:cxn>
                  <a:cxn ang="0">
                    <a:pos x="2" y="10"/>
                  </a:cxn>
                  <a:cxn ang="0">
                    <a:pos x="2" y="4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13" y="2"/>
                  </a:cxn>
                  <a:cxn ang="0">
                    <a:pos x="15" y="6"/>
                  </a:cxn>
                </a:cxnLst>
                <a:rect l="0" t="0" r="r" b="b"/>
                <a:pathLst>
                  <a:path w="17" h="16">
                    <a:moveTo>
                      <a:pt x="7" y="0"/>
                    </a:moveTo>
                    <a:lnTo>
                      <a:pt x="7" y="0"/>
                    </a:lnTo>
                    <a:lnTo>
                      <a:pt x="5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12"/>
                    </a:lnTo>
                    <a:lnTo>
                      <a:pt x="5" y="14"/>
                    </a:lnTo>
                    <a:lnTo>
                      <a:pt x="7" y="16"/>
                    </a:lnTo>
                    <a:lnTo>
                      <a:pt x="11" y="16"/>
                    </a:lnTo>
                    <a:lnTo>
                      <a:pt x="11" y="16"/>
                    </a:lnTo>
                    <a:lnTo>
                      <a:pt x="13" y="14"/>
                    </a:lnTo>
                    <a:lnTo>
                      <a:pt x="15" y="12"/>
                    </a:lnTo>
                    <a:lnTo>
                      <a:pt x="17" y="10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5" y="4"/>
                    </a:lnTo>
                    <a:lnTo>
                      <a:pt x="13" y="0"/>
                    </a:lnTo>
                    <a:lnTo>
                      <a:pt x="11" y="0"/>
                    </a:lnTo>
                    <a:lnTo>
                      <a:pt x="7" y="0"/>
                    </a:lnTo>
                    <a:close/>
                    <a:moveTo>
                      <a:pt x="15" y="6"/>
                    </a:moveTo>
                    <a:lnTo>
                      <a:pt x="15" y="6"/>
                    </a:lnTo>
                    <a:lnTo>
                      <a:pt x="15" y="12"/>
                    </a:lnTo>
                    <a:lnTo>
                      <a:pt x="11" y="14"/>
                    </a:lnTo>
                    <a:lnTo>
                      <a:pt x="11" y="14"/>
                    </a:lnTo>
                    <a:lnTo>
                      <a:pt x="5" y="14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2" y="4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13" y="2"/>
                    </a:lnTo>
                    <a:lnTo>
                      <a:pt x="15" y="6"/>
                    </a:lnTo>
                    <a:close/>
                  </a:path>
                </a:pathLst>
              </a:custGeom>
              <a:solidFill>
                <a:srgbClr val="9AB0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1" name="Freeform 43"/>
              <p:cNvSpPr>
                <a:spLocks/>
              </p:cNvSpPr>
              <p:nvPr/>
            </p:nvSpPr>
            <p:spPr bwMode="auto">
              <a:xfrm>
                <a:off x="7780338" y="4957763"/>
                <a:ext cx="26988" cy="25400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7" y="0"/>
                  </a:cxn>
                  <a:cxn ang="0">
                    <a:pos x="5" y="2"/>
                  </a:cxn>
                  <a:cxn ang="0">
                    <a:pos x="2" y="4"/>
                  </a:cxn>
                  <a:cxn ang="0">
                    <a:pos x="0" y="6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2" y="12"/>
                  </a:cxn>
                  <a:cxn ang="0">
                    <a:pos x="5" y="14"/>
                  </a:cxn>
                  <a:cxn ang="0">
                    <a:pos x="7" y="16"/>
                  </a:cxn>
                  <a:cxn ang="0">
                    <a:pos x="11" y="16"/>
                  </a:cxn>
                  <a:cxn ang="0">
                    <a:pos x="11" y="16"/>
                  </a:cxn>
                  <a:cxn ang="0">
                    <a:pos x="13" y="14"/>
                  </a:cxn>
                  <a:cxn ang="0">
                    <a:pos x="15" y="12"/>
                  </a:cxn>
                  <a:cxn ang="0">
                    <a:pos x="17" y="10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5" y="4"/>
                  </a:cxn>
                  <a:cxn ang="0">
                    <a:pos x="13" y="0"/>
                  </a:cxn>
                  <a:cxn ang="0">
                    <a:pos x="11" y="0"/>
                  </a:cxn>
                  <a:cxn ang="0">
                    <a:pos x="7" y="0"/>
                  </a:cxn>
                </a:cxnLst>
                <a:rect l="0" t="0" r="r" b="b"/>
                <a:pathLst>
                  <a:path w="17" h="16">
                    <a:moveTo>
                      <a:pt x="7" y="0"/>
                    </a:moveTo>
                    <a:lnTo>
                      <a:pt x="7" y="0"/>
                    </a:lnTo>
                    <a:lnTo>
                      <a:pt x="5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12"/>
                    </a:lnTo>
                    <a:lnTo>
                      <a:pt x="5" y="14"/>
                    </a:lnTo>
                    <a:lnTo>
                      <a:pt x="7" y="16"/>
                    </a:lnTo>
                    <a:lnTo>
                      <a:pt x="11" y="16"/>
                    </a:lnTo>
                    <a:lnTo>
                      <a:pt x="11" y="16"/>
                    </a:lnTo>
                    <a:lnTo>
                      <a:pt x="13" y="14"/>
                    </a:lnTo>
                    <a:lnTo>
                      <a:pt x="15" y="12"/>
                    </a:lnTo>
                    <a:lnTo>
                      <a:pt x="17" y="10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5" y="4"/>
                    </a:lnTo>
                    <a:lnTo>
                      <a:pt x="13" y="0"/>
                    </a:lnTo>
                    <a:lnTo>
                      <a:pt x="11" y="0"/>
                    </a:lnTo>
                    <a:lnTo>
                      <a:pt x="7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2" name="Freeform 44"/>
              <p:cNvSpPr>
                <a:spLocks/>
              </p:cNvSpPr>
              <p:nvPr/>
            </p:nvSpPr>
            <p:spPr bwMode="auto">
              <a:xfrm>
                <a:off x="7783513" y="4960938"/>
                <a:ext cx="20638" cy="19050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3" y="4"/>
                  </a:cxn>
                  <a:cxn ang="0">
                    <a:pos x="13" y="10"/>
                  </a:cxn>
                  <a:cxn ang="0">
                    <a:pos x="9" y="12"/>
                  </a:cxn>
                  <a:cxn ang="0">
                    <a:pos x="9" y="12"/>
                  </a:cxn>
                  <a:cxn ang="0">
                    <a:pos x="3" y="12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2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11" y="0"/>
                  </a:cxn>
                  <a:cxn ang="0">
                    <a:pos x="13" y="4"/>
                  </a:cxn>
                </a:cxnLst>
                <a:rect l="0" t="0" r="r" b="b"/>
                <a:pathLst>
                  <a:path w="13" h="12">
                    <a:moveTo>
                      <a:pt x="13" y="4"/>
                    </a:moveTo>
                    <a:lnTo>
                      <a:pt x="13" y="4"/>
                    </a:lnTo>
                    <a:lnTo>
                      <a:pt x="13" y="10"/>
                    </a:lnTo>
                    <a:lnTo>
                      <a:pt x="9" y="12"/>
                    </a:lnTo>
                    <a:lnTo>
                      <a:pt x="9" y="12"/>
                    </a:lnTo>
                    <a:lnTo>
                      <a:pt x="3" y="12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2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11" y="0"/>
                    </a:lnTo>
                    <a:lnTo>
                      <a:pt x="13" y="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3" name="Freeform 45"/>
              <p:cNvSpPr>
                <a:spLocks/>
              </p:cNvSpPr>
              <p:nvPr/>
            </p:nvSpPr>
            <p:spPr bwMode="auto">
              <a:xfrm>
                <a:off x="8351838" y="4449763"/>
                <a:ext cx="161925" cy="244475"/>
              </a:xfrm>
              <a:custGeom>
                <a:avLst/>
                <a:gdLst/>
                <a:ahLst/>
                <a:cxnLst>
                  <a:cxn ang="0">
                    <a:pos x="50" y="0"/>
                  </a:cxn>
                  <a:cxn ang="0">
                    <a:pos x="50" y="0"/>
                  </a:cxn>
                  <a:cxn ang="0">
                    <a:pos x="60" y="4"/>
                  </a:cxn>
                  <a:cxn ang="0">
                    <a:pos x="79" y="14"/>
                  </a:cxn>
                  <a:cxn ang="0">
                    <a:pos x="89" y="20"/>
                  </a:cxn>
                  <a:cxn ang="0">
                    <a:pos x="96" y="30"/>
                  </a:cxn>
                  <a:cxn ang="0">
                    <a:pos x="102" y="40"/>
                  </a:cxn>
                  <a:cxn ang="0">
                    <a:pos x="102" y="46"/>
                  </a:cxn>
                  <a:cxn ang="0">
                    <a:pos x="100" y="52"/>
                  </a:cxn>
                  <a:cxn ang="0">
                    <a:pos x="89" y="86"/>
                  </a:cxn>
                  <a:cxn ang="0">
                    <a:pos x="89" y="86"/>
                  </a:cxn>
                  <a:cxn ang="0">
                    <a:pos x="93" y="92"/>
                  </a:cxn>
                  <a:cxn ang="0">
                    <a:pos x="98" y="106"/>
                  </a:cxn>
                  <a:cxn ang="0">
                    <a:pos x="100" y="114"/>
                  </a:cxn>
                  <a:cxn ang="0">
                    <a:pos x="98" y="124"/>
                  </a:cxn>
                  <a:cxn ang="0">
                    <a:pos x="96" y="130"/>
                  </a:cxn>
                  <a:cxn ang="0">
                    <a:pos x="89" y="136"/>
                  </a:cxn>
                  <a:cxn ang="0">
                    <a:pos x="89" y="136"/>
                  </a:cxn>
                  <a:cxn ang="0">
                    <a:pos x="69" y="146"/>
                  </a:cxn>
                  <a:cxn ang="0">
                    <a:pos x="56" y="150"/>
                  </a:cxn>
                  <a:cxn ang="0">
                    <a:pos x="44" y="154"/>
                  </a:cxn>
                  <a:cxn ang="0">
                    <a:pos x="31" y="154"/>
                  </a:cxn>
                  <a:cxn ang="0">
                    <a:pos x="19" y="152"/>
                  </a:cxn>
                  <a:cxn ang="0">
                    <a:pos x="15" y="150"/>
                  </a:cxn>
                  <a:cxn ang="0">
                    <a:pos x="11" y="146"/>
                  </a:cxn>
                  <a:cxn ang="0">
                    <a:pos x="7" y="142"/>
                  </a:cxn>
                  <a:cxn ang="0">
                    <a:pos x="2" y="136"/>
                  </a:cxn>
                  <a:cxn ang="0">
                    <a:pos x="2" y="136"/>
                  </a:cxn>
                  <a:cxn ang="0">
                    <a:pos x="2" y="128"/>
                  </a:cxn>
                  <a:cxn ang="0">
                    <a:pos x="0" y="120"/>
                  </a:cxn>
                  <a:cxn ang="0">
                    <a:pos x="5" y="100"/>
                  </a:cxn>
                  <a:cxn ang="0">
                    <a:pos x="13" y="78"/>
                  </a:cxn>
                  <a:cxn ang="0">
                    <a:pos x="21" y="56"/>
                  </a:cxn>
                  <a:cxn ang="0">
                    <a:pos x="42" y="16"/>
                  </a:cxn>
                  <a:cxn ang="0">
                    <a:pos x="50" y="0"/>
                  </a:cxn>
                </a:cxnLst>
                <a:rect l="0" t="0" r="r" b="b"/>
                <a:pathLst>
                  <a:path w="102" h="154">
                    <a:moveTo>
                      <a:pt x="50" y="0"/>
                    </a:moveTo>
                    <a:lnTo>
                      <a:pt x="50" y="0"/>
                    </a:lnTo>
                    <a:lnTo>
                      <a:pt x="60" y="4"/>
                    </a:lnTo>
                    <a:lnTo>
                      <a:pt x="79" y="14"/>
                    </a:lnTo>
                    <a:lnTo>
                      <a:pt x="89" y="20"/>
                    </a:lnTo>
                    <a:lnTo>
                      <a:pt x="96" y="30"/>
                    </a:lnTo>
                    <a:lnTo>
                      <a:pt x="102" y="40"/>
                    </a:lnTo>
                    <a:lnTo>
                      <a:pt x="102" y="46"/>
                    </a:lnTo>
                    <a:lnTo>
                      <a:pt x="100" y="52"/>
                    </a:lnTo>
                    <a:lnTo>
                      <a:pt x="89" y="86"/>
                    </a:lnTo>
                    <a:lnTo>
                      <a:pt x="89" y="86"/>
                    </a:lnTo>
                    <a:lnTo>
                      <a:pt x="93" y="92"/>
                    </a:lnTo>
                    <a:lnTo>
                      <a:pt x="98" y="106"/>
                    </a:lnTo>
                    <a:lnTo>
                      <a:pt x="100" y="114"/>
                    </a:lnTo>
                    <a:lnTo>
                      <a:pt x="98" y="124"/>
                    </a:lnTo>
                    <a:lnTo>
                      <a:pt x="96" y="130"/>
                    </a:lnTo>
                    <a:lnTo>
                      <a:pt x="89" y="136"/>
                    </a:lnTo>
                    <a:lnTo>
                      <a:pt x="89" y="136"/>
                    </a:lnTo>
                    <a:lnTo>
                      <a:pt x="69" y="146"/>
                    </a:lnTo>
                    <a:lnTo>
                      <a:pt x="56" y="150"/>
                    </a:lnTo>
                    <a:lnTo>
                      <a:pt x="44" y="154"/>
                    </a:lnTo>
                    <a:lnTo>
                      <a:pt x="31" y="154"/>
                    </a:lnTo>
                    <a:lnTo>
                      <a:pt x="19" y="152"/>
                    </a:lnTo>
                    <a:lnTo>
                      <a:pt x="15" y="150"/>
                    </a:lnTo>
                    <a:lnTo>
                      <a:pt x="11" y="146"/>
                    </a:lnTo>
                    <a:lnTo>
                      <a:pt x="7" y="142"/>
                    </a:lnTo>
                    <a:lnTo>
                      <a:pt x="2" y="136"/>
                    </a:lnTo>
                    <a:lnTo>
                      <a:pt x="2" y="136"/>
                    </a:lnTo>
                    <a:lnTo>
                      <a:pt x="2" y="128"/>
                    </a:lnTo>
                    <a:lnTo>
                      <a:pt x="0" y="120"/>
                    </a:lnTo>
                    <a:lnTo>
                      <a:pt x="5" y="100"/>
                    </a:lnTo>
                    <a:lnTo>
                      <a:pt x="13" y="78"/>
                    </a:lnTo>
                    <a:lnTo>
                      <a:pt x="21" y="56"/>
                    </a:lnTo>
                    <a:lnTo>
                      <a:pt x="42" y="16"/>
                    </a:lnTo>
                    <a:lnTo>
                      <a:pt x="50" y="0"/>
                    </a:lnTo>
                    <a:close/>
                  </a:path>
                </a:pathLst>
              </a:custGeom>
              <a:solidFill>
                <a:srgbClr val="EB9E5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4" name="Freeform 46"/>
              <p:cNvSpPr>
                <a:spLocks/>
              </p:cNvSpPr>
              <p:nvPr/>
            </p:nvSpPr>
            <p:spPr bwMode="auto">
              <a:xfrm>
                <a:off x="8351838" y="4449763"/>
                <a:ext cx="161925" cy="244475"/>
              </a:xfrm>
              <a:custGeom>
                <a:avLst/>
                <a:gdLst/>
                <a:ahLst/>
                <a:cxnLst>
                  <a:cxn ang="0">
                    <a:pos x="50" y="0"/>
                  </a:cxn>
                  <a:cxn ang="0">
                    <a:pos x="50" y="0"/>
                  </a:cxn>
                  <a:cxn ang="0">
                    <a:pos x="60" y="4"/>
                  </a:cxn>
                  <a:cxn ang="0">
                    <a:pos x="79" y="14"/>
                  </a:cxn>
                  <a:cxn ang="0">
                    <a:pos x="89" y="20"/>
                  </a:cxn>
                  <a:cxn ang="0">
                    <a:pos x="96" y="30"/>
                  </a:cxn>
                  <a:cxn ang="0">
                    <a:pos x="102" y="40"/>
                  </a:cxn>
                  <a:cxn ang="0">
                    <a:pos x="102" y="46"/>
                  </a:cxn>
                  <a:cxn ang="0">
                    <a:pos x="100" y="52"/>
                  </a:cxn>
                  <a:cxn ang="0">
                    <a:pos x="89" y="86"/>
                  </a:cxn>
                  <a:cxn ang="0">
                    <a:pos x="89" y="86"/>
                  </a:cxn>
                  <a:cxn ang="0">
                    <a:pos x="93" y="92"/>
                  </a:cxn>
                  <a:cxn ang="0">
                    <a:pos x="98" y="106"/>
                  </a:cxn>
                  <a:cxn ang="0">
                    <a:pos x="100" y="114"/>
                  </a:cxn>
                  <a:cxn ang="0">
                    <a:pos x="98" y="124"/>
                  </a:cxn>
                  <a:cxn ang="0">
                    <a:pos x="96" y="130"/>
                  </a:cxn>
                  <a:cxn ang="0">
                    <a:pos x="89" y="136"/>
                  </a:cxn>
                  <a:cxn ang="0">
                    <a:pos x="89" y="136"/>
                  </a:cxn>
                  <a:cxn ang="0">
                    <a:pos x="69" y="146"/>
                  </a:cxn>
                  <a:cxn ang="0">
                    <a:pos x="56" y="150"/>
                  </a:cxn>
                  <a:cxn ang="0">
                    <a:pos x="44" y="154"/>
                  </a:cxn>
                  <a:cxn ang="0">
                    <a:pos x="31" y="154"/>
                  </a:cxn>
                  <a:cxn ang="0">
                    <a:pos x="19" y="152"/>
                  </a:cxn>
                  <a:cxn ang="0">
                    <a:pos x="15" y="150"/>
                  </a:cxn>
                  <a:cxn ang="0">
                    <a:pos x="11" y="146"/>
                  </a:cxn>
                  <a:cxn ang="0">
                    <a:pos x="7" y="142"/>
                  </a:cxn>
                  <a:cxn ang="0">
                    <a:pos x="2" y="136"/>
                  </a:cxn>
                  <a:cxn ang="0">
                    <a:pos x="2" y="136"/>
                  </a:cxn>
                  <a:cxn ang="0">
                    <a:pos x="2" y="128"/>
                  </a:cxn>
                  <a:cxn ang="0">
                    <a:pos x="0" y="120"/>
                  </a:cxn>
                  <a:cxn ang="0">
                    <a:pos x="5" y="100"/>
                  </a:cxn>
                  <a:cxn ang="0">
                    <a:pos x="13" y="78"/>
                  </a:cxn>
                  <a:cxn ang="0">
                    <a:pos x="21" y="56"/>
                  </a:cxn>
                  <a:cxn ang="0">
                    <a:pos x="42" y="16"/>
                  </a:cxn>
                  <a:cxn ang="0">
                    <a:pos x="50" y="0"/>
                  </a:cxn>
                </a:cxnLst>
                <a:rect l="0" t="0" r="r" b="b"/>
                <a:pathLst>
                  <a:path w="102" h="154">
                    <a:moveTo>
                      <a:pt x="50" y="0"/>
                    </a:moveTo>
                    <a:lnTo>
                      <a:pt x="50" y="0"/>
                    </a:lnTo>
                    <a:lnTo>
                      <a:pt x="60" y="4"/>
                    </a:lnTo>
                    <a:lnTo>
                      <a:pt x="79" y="14"/>
                    </a:lnTo>
                    <a:lnTo>
                      <a:pt x="89" y="20"/>
                    </a:lnTo>
                    <a:lnTo>
                      <a:pt x="96" y="30"/>
                    </a:lnTo>
                    <a:lnTo>
                      <a:pt x="102" y="40"/>
                    </a:lnTo>
                    <a:lnTo>
                      <a:pt x="102" y="46"/>
                    </a:lnTo>
                    <a:lnTo>
                      <a:pt x="100" y="52"/>
                    </a:lnTo>
                    <a:lnTo>
                      <a:pt x="89" y="86"/>
                    </a:lnTo>
                    <a:lnTo>
                      <a:pt x="89" y="86"/>
                    </a:lnTo>
                    <a:lnTo>
                      <a:pt x="93" y="92"/>
                    </a:lnTo>
                    <a:lnTo>
                      <a:pt x="98" y="106"/>
                    </a:lnTo>
                    <a:lnTo>
                      <a:pt x="100" y="114"/>
                    </a:lnTo>
                    <a:lnTo>
                      <a:pt x="98" y="124"/>
                    </a:lnTo>
                    <a:lnTo>
                      <a:pt x="96" y="130"/>
                    </a:lnTo>
                    <a:lnTo>
                      <a:pt x="89" y="136"/>
                    </a:lnTo>
                    <a:lnTo>
                      <a:pt x="89" y="136"/>
                    </a:lnTo>
                    <a:lnTo>
                      <a:pt x="69" y="146"/>
                    </a:lnTo>
                    <a:lnTo>
                      <a:pt x="56" y="150"/>
                    </a:lnTo>
                    <a:lnTo>
                      <a:pt x="44" y="154"/>
                    </a:lnTo>
                    <a:lnTo>
                      <a:pt x="31" y="154"/>
                    </a:lnTo>
                    <a:lnTo>
                      <a:pt x="19" y="152"/>
                    </a:lnTo>
                    <a:lnTo>
                      <a:pt x="15" y="150"/>
                    </a:lnTo>
                    <a:lnTo>
                      <a:pt x="11" y="146"/>
                    </a:lnTo>
                    <a:lnTo>
                      <a:pt x="7" y="142"/>
                    </a:lnTo>
                    <a:lnTo>
                      <a:pt x="2" y="136"/>
                    </a:lnTo>
                    <a:lnTo>
                      <a:pt x="2" y="136"/>
                    </a:lnTo>
                    <a:lnTo>
                      <a:pt x="2" y="128"/>
                    </a:lnTo>
                    <a:lnTo>
                      <a:pt x="0" y="120"/>
                    </a:lnTo>
                    <a:lnTo>
                      <a:pt x="5" y="100"/>
                    </a:lnTo>
                    <a:lnTo>
                      <a:pt x="13" y="78"/>
                    </a:lnTo>
                    <a:lnTo>
                      <a:pt x="21" y="56"/>
                    </a:lnTo>
                    <a:lnTo>
                      <a:pt x="42" y="16"/>
                    </a:lnTo>
                    <a:lnTo>
                      <a:pt x="5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5" name="Freeform 47"/>
              <p:cNvSpPr>
                <a:spLocks/>
              </p:cNvSpPr>
              <p:nvPr/>
            </p:nvSpPr>
            <p:spPr bwMode="auto">
              <a:xfrm>
                <a:off x="7902575" y="4164013"/>
                <a:ext cx="642938" cy="841375"/>
              </a:xfrm>
              <a:custGeom>
                <a:avLst/>
                <a:gdLst/>
                <a:ahLst/>
                <a:cxnLst>
                  <a:cxn ang="0">
                    <a:pos x="323" y="470"/>
                  </a:cxn>
                  <a:cxn ang="0">
                    <a:pos x="323" y="470"/>
                  </a:cxn>
                  <a:cxn ang="0">
                    <a:pos x="319" y="482"/>
                  </a:cxn>
                  <a:cxn ang="0">
                    <a:pos x="312" y="492"/>
                  </a:cxn>
                  <a:cxn ang="0">
                    <a:pos x="304" y="500"/>
                  </a:cxn>
                  <a:cxn ang="0">
                    <a:pos x="298" y="502"/>
                  </a:cxn>
                  <a:cxn ang="0">
                    <a:pos x="294" y="502"/>
                  </a:cxn>
                  <a:cxn ang="0">
                    <a:pos x="16" y="530"/>
                  </a:cxn>
                  <a:cxn ang="0">
                    <a:pos x="16" y="530"/>
                  </a:cxn>
                  <a:cxn ang="0">
                    <a:pos x="8" y="528"/>
                  </a:cxn>
                  <a:cxn ang="0">
                    <a:pos x="4" y="522"/>
                  </a:cxn>
                  <a:cxn ang="0">
                    <a:pos x="0" y="514"/>
                  </a:cxn>
                  <a:cxn ang="0">
                    <a:pos x="0" y="506"/>
                  </a:cxn>
                  <a:cxn ang="0">
                    <a:pos x="87" y="38"/>
                  </a:cxn>
                  <a:cxn ang="0">
                    <a:pos x="87" y="38"/>
                  </a:cxn>
                  <a:cxn ang="0">
                    <a:pos x="89" y="28"/>
                  </a:cxn>
                  <a:cxn ang="0">
                    <a:pos x="95" y="20"/>
                  </a:cxn>
                  <a:cxn ang="0">
                    <a:pos x="103" y="14"/>
                  </a:cxn>
                  <a:cxn ang="0">
                    <a:pos x="112" y="12"/>
                  </a:cxn>
                  <a:cxn ang="0">
                    <a:pos x="389" y="0"/>
                  </a:cxn>
                  <a:cxn ang="0">
                    <a:pos x="389" y="0"/>
                  </a:cxn>
                  <a:cxn ang="0">
                    <a:pos x="397" y="2"/>
                  </a:cxn>
                  <a:cxn ang="0">
                    <a:pos x="403" y="6"/>
                  </a:cxn>
                  <a:cxn ang="0">
                    <a:pos x="405" y="14"/>
                  </a:cxn>
                  <a:cxn ang="0">
                    <a:pos x="405" y="24"/>
                  </a:cxn>
                  <a:cxn ang="0">
                    <a:pos x="323" y="470"/>
                  </a:cxn>
                </a:cxnLst>
                <a:rect l="0" t="0" r="r" b="b"/>
                <a:pathLst>
                  <a:path w="405" h="530">
                    <a:moveTo>
                      <a:pt x="323" y="470"/>
                    </a:moveTo>
                    <a:lnTo>
                      <a:pt x="323" y="470"/>
                    </a:lnTo>
                    <a:lnTo>
                      <a:pt x="319" y="482"/>
                    </a:lnTo>
                    <a:lnTo>
                      <a:pt x="312" y="492"/>
                    </a:lnTo>
                    <a:lnTo>
                      <a:pt x="304" y="500"/>
                    </a:lnTo>
                    <a:lnTo>
                      <a:pt x="298" y="502"/>
                    </a:lnTo>
                    <a:lnTo>
                      <a:pt x="294" y="502"/>
                    </a:lnTo>
                    <a:lnTo>
                      <a:pt x="16" y="530"/>
                    </a:lnTo>
                    <a:lnTo>
                      <a:pt x="16" y="530"/>
                    </a:lnTo>
                    <a:lnTo>
                      <a:pt x="8" y="528"/>
                    </a:lnTo>
                    <a:lnTo>
                      <a:pt x="4" y="522"/>
                    </a:lnTo>
                    <a:lnTo>
                      <a:pt x="0" y="514"/>
                    </a:lnTo>
                    <a:lnTo>
                      <a:pt x="0" y="506"/>
                    </a:lnTo>
                    <a:lnTo>
                      <a:pt x="87" y="38"/>
                    </a:lnTo>
                    <a:lnTo>
                      <a:pt x="87" y="38"/>
                    </a:lnTo>
                    <a:lnTo>
                      <a:pt x="89" y="28"/>
                    </a:lnTo>
                    <a:lnTo>
                      <a:pt x="95" y="20"/>
                    </a:lnTo>
                    <a:lnTo>
                      <a:pt x="103" y="14"/>
                    </a:lnTo>
                    <a:lnTo>
                      <a:pt x="112" y="12"/>
                    </a:lnTo>
                    <a:lnTo>
                      <a:pt x="389" y="0"/>
                    </a:lnTo>
                    <a:lnTo>
                      <a:pt x="389" y="0"/>
                    </a:lnTo>
                    <a:lnTo>
                      <a:pt x="397" y="2"/>
                    </a:lnTo>
                    <a:lnTo>
                      <a:pt x="403" y="6"/>
                    </a:lnTo>
                    <a:lnTo>
                      <a:pt x="405" y="14"/>
                    </a:lnTo>
                    <a:lnTo>
                      <a:pt x="405" y="24"/>
                    </a:lnTo>
                    <a:lnTo>
                      <a:pt x="323" y="470"/>
                    </a:lnTo>
                    <a:close/>
                  </a:path>
                </a:pathLst>
              </a:custGeom>
              <a:solidFill>
                <a:srgbClr val="A06B4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6" name="Freeform 48"/>
              <p:cNvSpPr>
                <a:spLocks/>
              </p:cNvSpPr>
              <p:nvPr/>
            </p:nvSpPr>
            <p:spPr bwMode="auto">
              <a:xfrm>
                <a:off x="7921625" y="4160838"/>
                <a:ext cx="644525" cy="838200"/>
              </a:xfrm>
              <a:custGeom>
                <a:avLst/>
                <a:gdLst/>
                <a:ahLst/>
                <a:cxnLst>
                  <a:cxn ang="0">
                    <a:pos x="321" y="470"/>
                  </a:cxn>
                  <a:cxn ang="0">
                    <a:pos x="321" y="470"/>
                  </a:cxn>
                  <a:cxn ang="0">
                    <a:pos x="319" y="480"/>
                  </a:cxn>
                  <a:cxn ang="0">
                    <a:pos x="311" y="492"/>
                  </a:cxn>
                  <a:cxn ang="0">
                    <a:pos x="302" y="500"/>
                  </a:cxn>
                  <a:cxn ang="0">
                    <a:pos x="298" y="502"/>
                  </a:cxn>
                  <a:cxn ang="0">
                    <a:pos x="294" y="502"/>
                  </a:cxn>
                  <a:cxn ang="0">
                    <a:pos x="17" y="528"/>
                  </a:cxn>
                  <a:cxn ang="0">
                    <a:pos x="17" y="528"/>
                  </a:cxn>
                  <a:cxn ang="0">
                    <a:pos x="9" y="528"/>
                  </a:cxn>
                  <a:cxn ang="0">
                    <a:pos x="2" y="522"/>
                  </a:cxn>
                  <a:cxn ang="0">
                    <a:pos x="0" y="514"/>
                  </a:cxn>
                  <a:cxn ang="0">
                    <a:pos x="0" y="504"/>
                  </a:cxn>
                  <a:cxn ang="0">
                    <a:pos x="85" y="36"/>
                  </a:cxn>
                  <a:cxn ang="0">
                    <a:pos x="85" y="36"/>
                  </a:cxn>
                  <a:cxn ang="0">
                    <a:pos x="89" y="28"/>
                  </a:cxn>
                  <a:cxn ang="0">
                    <a:pos x="96" y="18"/>
                  </a:cxn>
                  <a:cxn ang="0">
                    <a:pos x="102" y="14"/>
                  </a:cxn>
                  <a:cxn ang="0">
                    <a:pos x="110" y="12"/>
                  </a:cxn>
                  <a:cxn ang="0">
                    <a:pos x="389" y="0"/>
                  </a:cxn>
                  <a:cxn ang="0">
                    <a:pos x="389" y="0"/>
                  </a:cxn>
                  <a:cxn ang="0">
                    <a:pos x="396" y="0"/>
                  </a:cxn>
                  <a:cxn ang="0">
                    <a:pos x="402" y="6"/>
                  </a:cxn>
                  <a:cxn ang="0">
                    <a:pos x="406" y="14"/>
                  </a:cxn>
                  <a:cxn ang="0">
                    <a:pos x="406" y="24"/>
                  </a:cxn>
                  <a:cxn ang="0">
                    <a:pos x="321" y="470"/>
                  </a:cxn>
                </a:cxnLst>
                <a:rect l="0" t="0" r="r" b="b"/>
                <a:pathLst>
                  <a:path w="406" h="528">
                    <a:moveTo>
                      <a:pt x="321" y="470"/>
                    </a:moveTo>
                    <a:lnTo>
                      <a:pt x="321" y="470"/>
                    </a:lnTo>
                    <a:lnTo>
                      <a:pt x="319" y="480"/>
                    </a:lnTo>
                    <a:lnTo>
                      <a:pt x="311" y="492"/>
                    </a:lnTo>
                    <a:lnTo>
                      <a:pt x="302" y="500"/>
                    </a:lnTo>
                    <a:lnTo>
                      <a:pt x="298" y="502"/>
                    </a:lnTo>
                    <a:lnTo>
                      <a:pt x="294" y="502"/>
                    </a:lnTo>
                    <a:lnTo>
                      <a:pt x="17" y="528"/>
                    </a:lnTo>
                    <a:lnTo>
                      <a:pt x="17" y="528"/>
                    </a:lnTo>
                    <a:lnTo>
                      <a:pt x="9" y="528"/>
                    </a:lnTo>
                    <a:lnTo>
                      <a:pt x="2" y="522"/>
                    </a:lnTo>
                    <a:lnTo>
                      <a:pt x="0" y="514"/>
                    </a:lnTo>
                    <a:lnTo>
                      <a:pt x="0" y="504"/>
                    </a:lnTo>
                    <a:lnTo>
                      <a:pt x="85" y="36"/>
                    </a:lnTo>
                    <a:lnTo>
                      <a:pt x="85" y="36"/>
                    </a:lnTo>
                    <a:lnTo>
                      <a:pt x="89" y="28"/>
                    </a:lnTo>
                    <a:lnTo>
                      <a:pt x="96" y="18"/>
                    </a:lnTo>
                    <a:lnTo>
                      <a:pt x="102" y="14"/>
                    </a:lnTo>
                    <a:lnTo>
                      <a:pt x="110" y="12"/>
                    </a:lnTo>
                    <a:lnTo>
                      <a:pt x="389" y="0"/>
                    </a:lnTo>
                    <a:lnTo>
                      <a:pt x="389" y="0"/>
                    </a:lnTo>
                    <a:lnTo>
                      <a:pt x="396" y="0"/>
                    </a:lnTo>
                    <a:lnTo>
                      <a:pt x="402" y="6"/>
                    </a:lnTo>
                    <a:lnTo>
                      <a:pt x="406" y="14"/>
                    </a:lnTo>
                    <a:lnTo>
                      <a:pt x="406" y="24"/>
                    </a:lnTo>
                    <a:lnTo>
                      <a:pt x="321" y="470"/>
                    </a:lnTo>
                    <a:close/>
                  </a:path>
                </a:pathLst>
              </a:custGeom>
              <a:solidFill>
                <a:srgbClr val="80452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7" name="Freeform 49"/>
              <p:cNvSpPr>
                <a:spLocks noEditPoints="1"/>
              </p:cNvSpPr>
              <p:nvPr/>
            </p:nvSpPr>
            <p:spPr bwMode="auto">
              <a:xfrm>
                <a:off x="8313738" y="4129088"/>
                <a:ext cx="1905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2" y="12"/>
                  </a:cxn>
                  <a:cxn ang="0">
                    <a:pos x="8" y="14"/>
                  </a:cxn>
                  <a:cxn ang="0">
                    <a:pos x="8" y="14"/>
                  </a:cxn>
                  <a:cxn ang="0">
                    <a:pos x="12" y="10"/>
                  </a:cxn>
                  <a:cxn ang="0">
                    <a:pos x="12" y="6"/>
                  </a:cxn>
                  <a:cxn ang="0">
                    <a:pos x="12" y="6"/>
                  </a:cxn>
                  <a:cxn ang="0">
                    <a:pos x="10" y="0"/>
                  </a:cxn>
                  <a:cxn ang="0">
                    <a:pos x="4" y="0"/>
                  </a:cxn>
                  <a:cxn ang="0">
                    <a:pos x="10" y="6"/>
                  </a:cxn>
                  <a:cxn ang="0">
                    <a:pos x="10" y="6"/>
                  </a:cxn>
                  <a:cxn ang="0">
                    <a:pos x="10" y="8"/>
                  </a:cxn>
                  <a:cxn ang="0">
                    <a:pos x="8" y="10"/>
                  </a:cxn>
                  <a:cxn ang="0">
                    <a:pos x="8" y="10"/>
                  </a:cxn>
                  <a:cxn ang="0">
                    <a:pos x="4" y="10"/>
                  </a:cxn>
                  <a:cxn ang="0">
                    <a:pos x="2" y="8"/>
                  </a:cxn>
                  <a:cxn ang="0">
                    <a:pos x="2" y="8"/>
                  </a:cxn>
                  <a:cxn ang="0">
                    <a:pos x="4" y="4"/>
                  </a:cxn>
                  <a:cxn ang="0">
                    <a:pos x="6" y="4"/>
                  </a:cxn>
                  <a:cxn ang="0">
                    <a:pos x="6" y="4"/>
                  </a:cxn>
                  <a:cxn ang="0">
                    <a:pos x="8" y="4"/>
                  </a:cxn>
                  <a:cxn ang="0">
                    <a:pos x="10" y="6"/>
                  </a:cxn>
                </a:cxnLst>
                <a:rect l="0" t="0" r="r" b="b"/>
                <a:pathLst>
                  <a:path w="12" h="14">
                    <a:moveTo>
                      <a:pt x="4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12" y="10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0" y="0"/>
                    </a:lnTo>
                    <a:lnTo>
                      <a:pt x="4" y="0"/>
                    </a:lnTo>
                    <a:close/>
                    <a:moveTo>
                      <a:pt x="10" y="6"/>
                    </a:moveTo>
                    <a:lnTo>
                      <a:pt x="10" y="6"/>
                    </a:lnTo>
                    <a:lnTo>
                      <a:pt x="10" y="8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4" y="10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4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8" y="4"/>
                    </a:lnTo>
                    <a:lnTo>
                      <a:pt x="10" y="6"/>
                    </a:lnTo>
                    <a:close/>
                  </a:path>
                </a:pathLst>
              </a:custGeom>
              <a:solidFill>
                <a:srgbClr val="85858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8" name="Freeform 50"/>
              <p:cNvSpPr>
                <a:spLocks/>
              </p:cNvSpPr>
              <p:nvPr/>
            </p:nvSpPr>
            <p:spPr bwMode="auto">
              <a:xfrm>
                <a:off x="8313738" y="4129088"/>
                <a:ext cx="1905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2" y="12"/>
                  </a:cxn>
                  <a:cxn ang="0">
                    <a:pos x="8" y="14"/>
                  </a:cxn>
                  <a:cxn ang="0">
                    <a:pos x="8" y="14"/>
                  </a:cxn>
                  <a:cxn ang="0">
                    <a:pos x="12" y="10"/>
                  </a:cxn>
                  <a:cxn ang="0">
                    <a:pos x="12" y="6"/>
                  </a:cxn>
                  <a:cxn ang="0">
                    <a:pos x="12" y="6"/>
                  </a:cxn>
                  <a:cxn ang="0">
                    <a:pos x="10" y="0"/>
                  </a:cxn>
                  <a:cxn ang="0">
                    <a:pos x="4" y="0"/>
                  </a:cxn>
                </a:cxnLst>
                <a:rect l="0" t="0" r="r" b="b"/>
                <a:pathLst>
                  <a:path w="12" h="14">
                    <a:moveTo>
                      <a:pt x="4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12" y="10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0" y="0"/>
                    </a:lnTo>
                    <a:lnTo>
                      <a:pt x="4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9" name="Freeform 51"/>
              <p:cNvSpPr>
                <a:spLocks/>
              </p:cNvSpPr>
              <p:nvPr/>
            </p:nvSpPr>
            <p:spPr bwMode="auto">
              <a:xfrm>
                <a:off x="8316913" y="4135438"/>
                <a:ext cx="12700" cy="9525"/>
              </a:xfrm>
              <a:custGeom>
                <a:avLst/>
                <a:gdLst/>
                <a:ahLst/>
                <a:cxnLst>
                  <a:cxn ang="0">
                    <a:pos x="8" y="2"/>
                  </a:cxn>
                  <a:cxn ang="0">
                    <a:pos x="8" y="2"/>
                  </a:cxn>
                  <a:cxn ang="0">
                    <a:pos x="8" y="4"/>
                  </a:cxn>
                  <a:cxn ang="0">
                    <a:pos x="6" y="6"/>
                  </a:cxn>
                  <a:cxn ang="0">
                    <a:pos x="6" y="6"/>
                  </a:cxn>
                  <a:cxn ang="0">
                    <a:pos x="2" y="6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2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6" y="0"/>
                  </a:cxn>
                  <a:cxn ang="0">
                    <a:pos x="8" y="2"/>
                  </a:cxn>
                </a:cxnLst>
                <a:rect l="0" t="0" r="r" b="b"/>
                <a:pathLst>
                  <a:path w="8" h="6">
                    <a:moveTo>
                      <a:pt x="8" y="2"/>
                    </a:moveTo>
                    <a:lnTo>
                      <a:pt x="8" y="2"/>
                    </a:lnTo>
                    <a:lnTo>
                      <a:pt x="8" y="4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2" y="6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8" y="2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0" name="Freeform 52"/>
              <p:cNvSpPr>
                <a:spLocks/>
              </p:cNvSpPr>
              <p:nvPr/>
            </p:nvSpPr>
            <p:spPr bwMode="auto">
              <a:xfrm>
                <a:off x="8178800" y="4119563"/>
                <a:ext cx="255588" cy="92075"/>
              </a:xfrm>
              <a:custGeom>
                <a:avLst/>
                <a:gdLst/>
                <a:ahLst/>
                <a:cxnLst>
                  <a:cxn ang="0">
                    <a:pos x="161" y="24"/>
                  </a:cxn>
                  <a:cxn ang="0">
                    <a:pos x="145" y="50"/>
                  </a:cxn>
                  <a:cxn ang="0">
                    <a:pos x="0" y="58"/>
                  </a:cxn>
                  <a:cxn ang="0">
                    <a:pos x="12" y="28"/>
                  </a:cxn>
                  <a:cxn ang="0">
                    <a:pos x="66" y="22"/>
                  </a:cxn>
                  <a:cxn ang="0">
                    <a:pos x="66" y="22"/>
                  </a:cxn>
                  <a:cxn ang="0">
                    <a:pos x="89" y="4"/>
                  </a:cxn>
                  <a:cxn ang="0">
                    <a:pos x="89" y="4"/>
                  </a:cxn>
                  <a:cxn ang="0">
                    <a:pos x="93" y="2"/>
                  </a:cxn>
                  <a:cxn ang="0">
                    <a:pos x="99" y="0"/>
                  </a:cxn>
                  <a:cxn ang="0">
                    <a:pos x="105" y="0"/>
                  </a:cxn>
                  <a:cxn ang="0">
                    <a:pos x="111" y="0"/>
                  </a:cxn>
                  <a:cxn ang="0">
                    <a:pos x="116" y="4"/>
                  </a:cxn>
                  <a:cxn ang="0">
                    <a:pos x="120" y="8"/>
                  </a:cxn>
                  <a:cxn ang="0">
                    <a:pos x="120" y="16"/>
                  </a:cxn>
                  <a:cxn ang="0">
                    <a:pos x="118" y="24"/>
                  </a:cxn>
                  <a:cxn ang="0">
                    <a:pos x="161" y="24"/>
                  </a:cxn>
                </a:cxnLst>
                <a:rect l="0" t="0" r="r" b="b"/>
                <a:pathLst>
                  <a:path w="161" h="58">
                    <a:moveTo>
                      <a:pt x="161" y="24"/>
                    </a:moveTo>
                    <a:lnTo>
                      <a:pt x="145" y="50"/>
                    </a:lnTo>
                    <a:lnTo>
                      <a:pt x="0" y="58"/>
                    </a:lnTo>
                    <a:lnTo>
                      <a:pt x="12" y="28"/>
                    </a:lnTo>
                    <a:lnTo>
                      <a:pt x="66" y="22"/>
                    </a:lnTo>
                    <a:lnTo>
                      <a:pt x="66" y="22"/>
                    </a:lnTo>
                    <a:lnTo>
                      <a:pt x="89" y="4"/>
                    </a:lnTo>
                    <a:lnTo>
                      <a:pt x="89" y="4"/>
                    </a:lnTo>
                    <a:lnTo>
                      <a:pt x="93" y="2"/>
                    </a:lnTo>
                    <a:lnTo>
                      <a:pt x="99" y="0"/>
                    </a:lnTo>
                    <a:lnTo>
                      <a:pt x="105" y="0"/>
                    </a:lnTo>
                    <a:lnTo>
                      <a:pt x="111" y="0"/>
                    </a:lnTo>
                    <a:lnTo>
                      <a:pt x="116" y="4"/>
                    </a:lnTo>
                    <a:lnTo>
                      <a:pt x="120" y="8"/>
                    </a:lnTo>
                    <a:lnTo>
                      <a:pt x="120" y="16"/>
                    </a:lnTo>
                    <a:lnTo>
                      <a:pt x="118" y="24"/>
                    </a:lnTo>
                    <a:lnTo>
                      <a:pt x="161" y="24"/>
                    </a:lnTo>
                    <a:close/>
                  </a:path>
                </a:pathLst>
              </a:custGeom>
              <a:solidFill>
                <a:srgbClr val="9A9A9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1" name="Freeform 53"/>
              <p:cNvSpPr>
                <a:spLocks/>
              </p:cNvSpPr>
              <p:nvPr/>
            </p:nvSpPr>
            <p:spPr bwMode="auto">
              <a:xfrm>
                <a:off x="8323263" y="4141788"/>
                <a:ext cx="15875" cy="12700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2" y="8"/>
                  </a:cxn>
                  <a:cxn ang="0">
                    <a:pos x="6" y="8"/>
                  </a:cxn>
                  <a:cxn ang="0">
                    <a:pos x="6" y="8"/>
                  </a:cxn>
                  <a:cxn ang="0">
                    <a:pos x="8" y="6"/>
                  </a:cxn>
                  <a:cxn ang="0">
                    <a:pos x="10" y="2"/>
                  </a:cxn>
                  <a:cxn ang="0">
                    <a:pos x="10" y="2"/>
                  </a:cxn>
                  <a:cxn ang="0">
                    <a:pos x="6" y="0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0" y="4"/>
                  </a:cxn>
                  <a:cxn ang="0">
                    <a:pos x="0" y="8"/>
                  </a:cxn>
                </a:cxnLst>
                <a:rect l="0" t="0" r="r" b="b"/>
                <a:pathLst>
                  <a:path w="10" h="8">
                    <a:moveTo>
                      <a:pt x="0" y="8"/>
                    </a:moveTo>
                    <a:lnTo>
                      <a:pt x="0" y="8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6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2A2A2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2" name="Freeform 54"/>
              <p:cNvSpPr>
                <a:spLocks/>
              </p:cNvSpPr>
              <p:nvPr/>
            </p:nvSpPr>
            <p:spPr bwMode="auto">
              <a:xfrm>
                <a:off x="8323263" y="4141788"/>
                <a:ext cx="15875" cy="12700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2" y="8"/>
                  </a:cxn>
                  <a:cxn ang="0">
                    <a:pos x="6" y="8"/>
                  </a:cxn>
                  <a:cxn ang="0">
                    <a:pos x="6" y="8"/>
                  </a:cxn>
                  <a:cxn ang="0">
                    <a:pos x="8" y="6"/>
                  </a:cxn>
                  <a:cxn ang="0">
                    <a:pos x="10" y="2"/>
                  </a:cxn>
                  <a:cxn ang="0">
                    <a:pos x="10" y="2"/>
                  </a:cxn>
                  <a:cxn ang="0">
                    <a:pos x="6" y="0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0" y="4"/>
                  </a:cxn>
                  <a:cxn ang="0">
                    <a:pos x="0" y="8"/>
                  </a:cxn>
                </a:cxnLst>
                <a:rect l="0" t="0" r="r" b="b"/>
                <a:pathLst>
                  <a:path w="10" h="8">
                    <a:moveTo>
                      <a:pt x="0" y="8"/>
                    </a:moveTo>
                    <a:lnTo>
                      <a:pt x="0" y="8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6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3" name="Freeform 55"/>
              <p:cNvSpPr>
                <a:spLocks/>
              </p:cNvSpPr>
              <p:nvPr/>
            </p:nvSpPr>
            <p:spPr bwMode="auto">
              <a:xfrm>
                <a:off x="7847013" y="3687763"/>
                <a:ext cx="111125" cy="19050"/>
              </a:xfrm>
              <a:custGeom>
                <a:avLst/>
                <a:gdLst/>
                <a:ahLst/>
                <a:cxnLst>
                  <a:cxn ang="0">
                    <a:pos x="70" y="4"/>
                  </a:cxn>
                  <a:cxn ang="0">
                    <a:pos x="70" y="4"/>
                  </a:cxn>
                  <a:cxn ang="0">
                    <a:pos x="64" y="6"/>
                  </a:cxn>
                  <a:cxn ang="0">
                    <a:pos x="51" y="8"/>
                  </a:cxn>
                  <a:cxn ang="0">
                    <a:pos x="29" y="8"/>
                  </a:cxn>
                  <a:cxn ang="0">
                    <a:pos x="14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4"/>
                  </a:cxn>
                  <a:cxn ang="0">
                    <a:pos x="23" y="10"/>
                  </a:cxn>
                  <a:cxn ang="0">
                    <a:pos x="33" y="12"/>
                  </a:cxn>
                  <a:cxn ang="0">
                    <a:pos x="45" y="12"/>
                  </a:cxn>
                  <a:cxn ang="0">
                    <a:pos x="58" y="10"/>
                  </a:cxn>
                  <a:cxn ang="0">
                    <a:pos x="70" y="4"/>
                  </a:cxn>
                </a:cxnLst>
                <a:rect l="0" t="0" r="r" b="b"/>
                <a:pathLst>
                  <a:path w="70" h="12">
                    <a:moveTo>
                      <a:pt x="70" y="4"/>
                    </a:moveTo>
                    <a:lnTo>
                      <a:pt x="70" y="4"/>
                    </a:lnTo>
                    <a:lnTo>
                      <a:pt x="64" y="6"/>
                    </a:lnTo>
                    <a:lnTo>
                      <a:pt x="51" y="8"/>
                    </a:lnTo>
                    <a:lnTo>
                      <a:pt x="29" y="8"/>
                    </a:lnTo>
                    <a:lnTo>
                      <a:pt x="14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23" y="10"/>
                    </a:lnTo>
                    <a:lnTo>
                      <a:pt x="33" y="12"/>
                    </a:lnTo>
                    <a:lnTo>
                      <a:pt x="45" y="12"/>
                    </a:lnTo>
                    <a:lnTo>
                      <a:pt x="58" y="10"/>
                    </a:lnTo>
                    <a:lnTo>
                      <a:pt x="70" y="4"/>
                    </a:lnTo>
                    <a:close/>
                  </a:path>
                </a:pathLst>
              </a:custGeom>
              <a:solidFill>
                <a:srgbClr val="C96E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4" name="Freeform 56"/>
              <p:cNvSpPr>
                <a:spLocks/>
              </p:cNvSpPr>
              <p:nvPr/>
            </p:nvSpPr>
            <p:spPr bwMode="auto">
              <a:xfrm>
                <a:off x="7847013" y="3687763"/>
                <a:ext cx="111125" cy="19050"/>
              </a:xfrm>
              <a:custGeom>
                <a:avLst/>
                <a:gdLst/>
                <a:ahLst/>
                <a:cxnLst>
                  <a:cxn ang="0">
                    <a:pos x="70" y="4"/>
                  </a:cxn>
                  <a:cxn ang="0">
                    <a:pos x="70" y="4"/>
                  </a:cxn>
                  <a:cxn ang="0">
                    <a:pos x="64" y="6"/>
                  </a:cxn>
                  <a:cxn ang="0">
                    <a:pos x="51" y="8"/>
                  </a:cxn>
                  <a:cxn ang="0">
                    <a:pos x="29" y="8"/>
                  </a:cxn>
                  <a:cxn ang="0">
                    <a:pos x="14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4"/>
                  </a:cxn>
                  <a:cxn ang="0">
                    <a:pos x="23" y="10"/>
                  </a:cxn>
                  <a:cxn ang="0">
                    <a:pos x="33" y="12"/>
                  </a:cxn>
                  <a:cxn ang="0">
                    <a:pos x="45" y="12"/>
                  </a:cxn>
                  <a:cxn ang="0">
                    <a:pos x="58" y="10"/>
                  </a:cxn>
                  <a:cxn ang="0">
                    <a:pos x="70" y="4"/>
                  </a:cxn>
                </a:cxnLst>
                <a:rect l="0" t="0" r="r" b="b"/>
                <a:pathLst>
                  <a:path w="70" h="12">
                    <a:moveTo>
                      <a:pt x="70" y="4"/>
                    </a:moveTo>
                    <a:lnTo>
                      <a:pt x="70" y="4"/>
                    </a:lnTo>
                    <a:lnTo>
                      <a:pt x="64" y="6"/>
                    </a:lnTo>
                    <a:lnTo>
                      <a:pt x="51" y="8"/>
                    </a:lnTo>
                    <a:lnTo>
                      <a:pt x="29" y="8"/>
                    </a:lnTo>
                    <a:lnTo>
                      <a:pt x="14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23" y="10"/>
                    </a:lnTo>
                    <a:lnTo>
                      <a:pt x="33" y="12"/>
                    </a:lnTo>
                    <a:lnTo>
                      <a:pt x="45" y="12"/>
                    </a:lnTo>
                    <a:lnTo>
                      <a:pt x="58" y="10"/>
                    </a:lnTo>
                    <a:lnTo>
                      <a:pt x="70" y="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5" name="Freeform 57"/>
              <p:cNvSpPr>
                <a:spLocks/>
              </p:cNvSpPr>
              <p:nvPr/>
            </p:nvSpPr>
            <p:spPr bwMode="auto">
              <a:xfrm>
                <a:off x="7439025" y="3865563"/>
                <a:ext cx="341313" cy="3746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1" y="120"/>
                  </a:cxn>
                  <a:cxn ang="0">
                    <a:pos x="71" y="120"/>
                  </a:cxn>
                  <a:cxn ang="0">
                    <a:pos x="112" y="90"/>
                  </a:cxn>
                  <a:cxn ang="0">
                    <a:pos x="151" y="64"/>
                  </a:cxn>
                  <a:cxn ang="0">
                    <a:pos x="172" y="52"/>
                  </a:cxn>
                  <a:cxn ang="0">
                    <a:pos x="191" y="44"/>
                  </a:cxn>
                  <a:cxn ang="0">
                    <a:pos x="215" y="236"/>
                  </a:cxn>
                  <a:cxn ang="0">
                    <a:pos x="172" y="84"/>
                  </a:cxn>
                  <a:cxn ang="0">
                    <a:pos x="66" y="132"/>
                  </a:cxn>
                  <a:cxn ang="0">
                    <a:pos x="66" y="132"/>
                  </a:cxn>
                  <a:cxn ang="0">
                    <a:pos x="35" y="80"/>
                  </a:cxn>
                  <a:cxn ang="0">
                    <a:pos x="15" y="36"/>
                  </a:cxn>
                  <a:cxn ang="0">
                    <a:pos x="4" y="16"/>
                  </a:cxn>
                  <a:cxn ang="0">
                    <a:pos x="0" y="0"/>
                  </a:cxn>
                </a:cxnLst>
                <a:rect l="0" t="0" r="r" b="b"/>
                <a:pathLst>
                  <a:path w="215" h="236">
                    <a:moveTo>
                      <a:pt x="0" y="0"/>
                    </a:moveTo>
                    <a:lnTo>
                      <a:pt x="71" y="120"/>
                    </a:lnTo>
                    <a:lnTo>
                      <a:pt x="71" y="120"/>
                    </a:lnTo>
                    <a:lnTo>
                      <a:pt x="112" y="90"/>
                    </a:lnTo>
                    <a:lnTo>
                      <a:pt x="151" y="64"/>
                    </a:lnTo>
                    <a:lnTo>
                      <a:pt x="172" y="52"/>
                    </a:lnTo>
                    <a:lnTo>
                      <a:pt x="191" y="44"/>
                    </a:lnTo>
                    <a:lnTo>
                      <a:pt x="215" y="236"/>
                    </a:lnTo>
                    <a:lnTo>
                      <a:pt x="172" y="84"/>
                    </a:lnTo>
                    <a:lnTo>
                      <a:pt x="66" y="132"/>
                    </a:lnTo>
                    <a:lnTo>
                      <a:pt x="66" y="132"/>
                    </a:lnTo>
                    <a:lnTo>
                      <a:pt x="35" y="80"/>
                    </a:lnTo>
                    <a:lnTo>
                      <a:pt x="15" y="36"/>
                    </a:lnTo>
                    <a:lnTo>
                      <a:pt x="4" y="1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E2D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6" name="Freeform 58"/>
              <p:cNvSpPr>
                <a:spLocks/>
              </p:cNvSpPr>
              <p:nvPr/>
            </p:nvSpPr>
            <p:spPr bwMode="auto">
              <a:xfrm>
                <a:off x="7439025" y="3865563"/>
                <a:ext cx="341313" cy="3746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1" y="120"/>
                  </a:cxn>
                  <a:cxn ang="0">
                    <a:pos x="71" y="120"/>
                  </a:cxn>
                  <a:cxn ang="0">
                    <a:pos x="112" y="90"/>
                  </a:cxn>
                  <a:cxn ang="0">
                    <a:pos x="151" y="64"/>
                  </a:cxn>
                  <a:cxn ang="0">
                    <a:pos x="172" y="52"/>
                  </a:cxn>
                  <a:cxn ang="0">
                    <a:pos x="191" y="44"/>
                  </a:cxn>
                  <a:cxn ang="0">
                    <a:pos x="215" y="236"/>
                  </a:cxn>
                  <a:cxn ang="0">
                    <a:pos x="172" y="84"/>
                  </a:cxn>
                  <a:cxn ang="0">
                    <a:pos x="66" y="132"/>
                  </a:cxn>
                  <a:cxn ang="0">
                    <a:pos x="66" y="132"/>
                  </a:cxn>
                  <a:cxn ang="0">
                    <a:pos x="35" y="80"/>
                  </a:cxn>
                  <a:cxn ang="0">
                    <a:pos x="15" y="36"/>
                  </a:cxn>
                  <a:cxn ang="0">
                    <a:pos x="4" y="16"/>
                  </a:cxn>
                  <a:cxn ang="0">
                    <a:pos x="0" y="0"/>
                  </a:cxn>
                </a:cxnLst>
                <a:rect l="0" t="0" r="r" b="b"/>
                <a:pathLst>
                  <a:path w="215" h="236">
                    <a:moveTo>
                      <a:pt x="0" y="0"/>
                    </a:moveTo>
                    <a:lnTo>
                      <a:pt x="71" y="120"/>
                    </a:lnTo>
                    <a:lnTo>
                      <a:pt x="71" y="120"/>
                    </a:lnTo>
                    <a:lnTo>
                      <a:pt x="112" y="90"/>
                    </a:lnTo>
                    <a:lnTo>
                      <a:pt x="151" y="64"/>
                    </a:lnTo>
                    <a:lnTo>
                      <a:pt x="172" y="52"/>
                    </a:lnTo>
                    <a:lnTo>
                      <a:pt x="191" y="44"/>
                    </a:lnTo>
                    <a:lnTo>
                      <a:pt x="215" y="236"/>
                    </a:lnTo>
                    <a:lnTo>
                      <a:pt x="172" y="84"/>
                    </a:lnTo>
                    <a:lnTo>
                      <a:pt x="66" y="132"/>
                    </a:lnTo>
                    <a:lnTo>
                      <a:pt x="66" y="132"/>
                    </a:lnTo>
                    <a:lnTo>
                      <a:pt x="35" y="80"/>
                    </a:lnTo>
                    <a:lnTo>
                      <a:pt x="15" y="36"/>
                    </a:lnTo>
                    <a:lnTo>
                      <a:pt x="4" y="16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7" name="Freeform 59"/>
              <p:cNvSpPr>
                <a:spLocks/>
              </p:cNvSpPr>
              <p:nvPr/>
            </p:nvSpPr>
            <p:spPr bwMode="auto">
              <a:xfrm>
                <a:off x="7767638" y="3948113"/>
                <a:ext cx="165100" cy="209550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95" y="78"/>
                  </a:cxn>
                  <a:cxn ang="0">
                    <a:pos x="95" y="0"/>
                  </a:cxn>
                  <a:cxn ang="0">
                    <a:pos x="95" y="0"/>
                  </a:cxn>
                  <a:cxn ang="0">
                    <a:pos x="97" y="8"/>
                  </a:cxn>
                  <a:cxn ang="0">
                    <a:pos x="101" y="32"/>
                  </a:cxn>
                  <a:cxn ang="0">
                    <a:pos x="104" y="48"/>
                  </a:cxn>
                  <a:cxn ang="0">
                    <a:pos x="104" y="66"/>
                  </a:cxn>
                  <a:cxn ang="0">
                    <a:pos x="104" y="82"/>
                  </a:cxn>
                  <a:cxn ang="0">
                    <a:pos x="101" y="100"/>
                  </a:cxn>
                  <a:cxn ang="0">
                    <a:pos x="27" y="28"/>
                  </a:cxn>
                  <a:cxn ang="0">
                    <a:pos x="0" y="132"/>
                  </a:cxn>
                  <a:cxn ang="0">
                    <a:pos x="0" y="132"/>
                  </a:cxn>
                  <a:cxn ang="0">
                    <a:pos x="2" y="110"/>
                  </a:cxn>
                  <a:cxn ang="0">
                    <a:pos x="10" y="64"/>
                  </a:cxn>
                  <a:cxn ang="0">
                    <a:pos x="19" y="18"/>
                  </a:cxn>
                  <a:cxn ang="0">
                    <a:pos x="23" y="4"/>
                  </a:cxn>
                  <a:cxn ang="0">
                    <a:pos x="25" y="0"/>
                  </a:cxn>
                  <a:cxn ang="0">
                    <a:pos x="27" y="0"/>
                  </a:cxn>
                </a:cxnLst>
                <a:rect l="0" t="0" r="r" b="b"/>
                <a:pathLst>
                  <a:path w="104" h="132">
                    <a:moveTo>
                      <a:pt x="27" y="0"/>
                    </a:moveTo>
                    <a:lnTo>
                      <a:pt x="95" y="78"/>
                    </a:lnTo>
                    <a:lnTo>
                      <a:pt x="95" y="0"/>
                    </a:lnTo>
                    <a:lnTo>
                      <a:pt x="95" y="0"/>
                    </a:lnTo>
                    <a:lnTo>
                      <a:pt x="97" y="8"/>
                    </a:lnTo>
                    <a:lnTo>
                      <a:pt x="101" y="32"/>
                    </a:lnTo>
                    <a:lnTo>
                      <a:pt x="104" y="48"/>
                    </a:lnTo>
                    <a:lnTo>
                      <a:pt x="104" y="66"/>
                    </a:lnTo>
                    <a:lnTo>
                      <a:pt x="104" y="82"/>
                    </a:lnTo>
                    <a:lnTo>
                      <a:pt x="101" y="100"/>
                    </a:lnTo>
                    <a:lnTo>
                      <a:pt x="27" y="28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2" y="110"/>
                    </a:lnTo>
                    <a:lnTo>
                      <a:pt x="10" y="64"/>
                    </a:lnTo>
                    <a:lnTo>
                      <a:pt x="19" y="18"/>
                    </a:lnTo>
                    <a:lnTo>
                      <a:pt x="23" y="4"/>
                    </a:lnTo>
                    <a:lnTo>
                      <a:pt x="25" y="0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rgbClr val="1E2D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8" name="Freeform 60"/>
              <p:cNvSpPr>
                <a:spLocks/>
              </p:cNvSpPr>
              <p:nvPr/>
            </p:nvSpPr>
            <p:spPr bwMode="auto">
              <a:xfrm>
                <a:off x="7767638" y="3948113"/>
                <a:ext cx="165100" cy="209550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95" y="78"/>
                  </a:cxn>
                  <a:cxn ang="0">
                    <a:pos x="95" y="0"/>
                  </a:cxn>
                  <a:cxn ang="0">
                    <a:pos x="95" y="0"/>
                  </a:cxn>
                  <a:cxn ang="0">
                    <a:pos x="97" y="8"/>
                  </a:cxn>
                  <a:cxn ang="0">
                    <a:pos x="101" y="32"/>
                  </a:cxn>
                  <a:cxn ang="0">
                    <a:pos x="104" y="48"/>
                  </a:cxn>
                  <a:cxn ang="0">
                    <a:pos x="104" y="66"/>
                  </a:cxn>
                  <a:cxn ang="0">
                    <a:pos x="104" y="82"/>
                  </a:cxn>
                  <a:cxn ang="0">
                    <a:pos x="101" y="100"/>
                  </a:cxn>
                  <a:cxn ang="0">
                    <a:pos x="27" y="28"/>
                  </a:cxn>
                  <a:cxn ang="0">
                    <a:pos x="0" y="132"/>
                  </a:cxn>
                  <a:cxn ang="0">
                    <a:pos x="0" y="132"/>
                  </a:cxn>
                  <a:cxn ang="0">
                    <a:pos x="2" y="110"/>
                  </a:cxn>
                  <a:cxn ang="0">
                    <a:pos x="10" y="64"/>
                  </a:cxn>
                  <a:cxn ang="0">
                    <a:pos x="19" y="18"/>
                  </a:cxn>
                  <a:cxn ang="0">
                    <a:pos x="23" y="4"/>
                  </a:cxn>
                  <a:cxn ang="0">
                    <a:pos x="25" y="0"/>
                  </a:cxn>
                  <a:cxn ang="0">
                    <a:pos x="27" y="0"/>
                  </a:cxn>
                </a:cxnLst>
                <a:rect l="0" t="0" r="r" b="b"/>
                <a:pathLst>
                  <a:path w="104" h="132">
                    <a:moveTo>
                      <a:pt x="27" y="0"/>
                    </a:moveTo>
                    <a:lnTo>
                      <a:pt x="95" y="78"/>
                    </a:lnTo>
                    <a:lnTo>
                      <a:pt x="95" y="0"/>
                    </a:lnTo>
                    <a:lnTo>
                      <a:pt x="95" y="0"/>
                    </a:lnTo>
                    <a:lnTo>
                      <a:pt x="97" y="8"/>
                    </a:lnTo>
                    <a:lnTo>
                      <a:pt x="101" y="32"/>
                    </a:lnTo>
                    <a:lnTo>
                      <a:pt x="104" y="48"/>
                    </a:lnTo>
                    <a:lnTo>
                      <a:pt x="104" y="66"/>
                    </a:lnTo>
                    <a:lnTo>
                      <a:pt x="104" y="82"/>
                    </a:lnTo>
                    <a:lnTo>
                      <a:pt x="101" y="100"/>
                    </a:lnTo>
                    <a:lnTo>
                      <a:pt x="27" y="28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2" y="110"/>
                    </a:lnTo>
                    <a:lnTo>
                      <a:pt x="10" y="64"/>
                    </a:lnTo>
                    <a:lnTo>
                      <a:pt x="19" y="18"/>
                    </a:lnTo>
                    <a:lnTo>
                      <a:pt x="23" y="4"/>
                    </a:lnTo>
                    <a:lnTo>
                      <a:pt x="25" y="0"/>
                    </a:lnTo>
                    <a:lnTo>
                      <a:pt x="27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9" name="Freeform 61"/>
              <p:cNvSpPr>
                <a:spLocks/>
              </p:cNvSpPr>
              <p:nvPr/>
            </p:nvSpPr>
            <p:spPr bwMode="auto">
              <a:xfrm>
                <a:off x="7672388" y="4452938"/>
                <a:ext cx="512763" cy="384175"/>
              </a:xfrm>
              <a:custGeom>
                <a:avLst/>
                <a:gdLst/>
                <a:ahLst/>
                <a:cxnLst>
                  <a:cxn ang="0">
                    <a:pos x="0" y="172"/>
                  </a:cxn>
                  <a:cxn ang="0">
                    <a:pos x="56" y="148"/>
                  </a:cxn>
                  <a:cxn ang="0">
                    <a:pos x="73" y="134"/>
                  </a:cxn>
                  <a:cxn ang="0">
                    <a:pos x="137" y="44"/>
                  </a:cxn>
                  <a:cxn ang="0">
                    <a:pos x="279" y="0"/>
                  </a:cxn>
                  <a:cxn ang="0">
                    <a:pos x="281" y="2"/>
                  </a:cxn>
                  <a:cxn ang="0">
                    <a:pos x="284" y="12"/>
                  </a:cxn>
                  <a:cxn ang="0">
                    <a:pos x="275" y="18"/>
                  </a:cxn>
                  <a:cxn ang="0">
                    <a:pos x="221" y="24"/>
                  </a:cxn>
                  <a:cxn ang="0">
                    <a:pos x="161" y="60"/>
                  </a:cxn>
                  <a:cxn ang="0">
                    <a:pos x="240" y="42"/>
                  </a:cxn>
                  <a:cxn ang="0">
                    <a:pos x="281" y="42"/>
                  </a:cxn>
                  <a:cxn ang="0">
                    <a:pos x="317" y="42"/>
                  </a:cxn>
                  <a:cxn ang="0">
                    <a:pos x="323" y="52"/>
                  </a:cxn>
                  <a:cxn ang="0">
                    <a:pos x="321" y="60"/>
                  </a:cxn>
                  <a:cxn ang="0">
                    <a:pos x="308" y="66"/>
                  </a:cxn>
                  <a:cxn ang="0">
                    <a:pos x="310" y="68"/>
                  </a:cxn>
                  <a:cxn ang="0">
                    <a:pos x="315" y="76"/>
                  </a:cxn>
                  <a:cxn ang="0">
                    <a:pos x="308" y="82"/>
                  </a:cxn>
                  <a:cxn ang="0">
                    <a:pos x="255" y="98"/>
                  </a:cxn>
                  <a:cxn ang="0">
                    <a:pos x="261" y="108"/>
                  </a:cxn>
                  <a:cxn ang="0">
                    <a:pos x="292" y="100"/>
                  </a:cxn>
                  <a:cxn ang="0">
                    <a:pos x="294" y="108"/>
                  </a:cxn>
                  <a:cxn ang="0">
                    <a:pos x="290" y="114"/>
                  </a:cxn>
                  <a:cxn ang="0">
                    <a:pos x="279" y="120"/>
                  </a:cxn>
                  <a:cxn ang="0">
                    <a:pos x="240" y="134"/>
                  </a:cxn>
                  <a:cxn ang="0">
                    <a:pos x="201" y="148"/>
                  </a:cxn>
                  <a:cxn ang="0">
                    <a:pos x="128" y="202"/>
                  </a:cxn>
                  <a:cxn ang="0">
                    <a:pos x="114" y="208"/>
                  </a:cxn>
                  <a:cxn ang="0">
                    <a:pos x="93" y="210"/>
                  </a:cxn>
                  <a:cxn ang="0">
                    <a:pos x="23" y="242"/>
                  </a:cxn>
                  <a:cxn ang="0">
                    <a:pos x="10" y="224"/>
                  </a:cxn>
                  <a:cxn ang="0">
                    <a:pos x="2" y="202"/>
                  </a:cxn>
                  <a:cxn ang="0">
                    <a:pos x="0" y="172"/>
                  </a:cxn>
                </a:cxnLst>
                <a:rect l="0" t="0" r="r" b="b"/>
                <a:pathLst>
                  <a:path w="323" h="242">
                    <a:moveTo>
                      <a:pt x="0" y="172"/>
                    </a:moveTo>
                    <a:lnTo>
                      <a:pt x="0" y="172"/>
                    </a:lnTo>
                    <a:lnTo>
                      <a:pt x="31" y="160"/>
                    </a:lnTo>
                    <a:lnTo>
                      <a:pt x="56" y="148"/>
                    </a:lnTo>
                    <a:lnTo>
                      <a:pt x="66" y="142"/>
                    </a:lnTo>
                    <a:lnTo>
                      <a:pt x="73" y="134"/>
                    </a:lnTo>
                    <a:lnTo>
                      <a:pt x="73" y="134"/>
                    </a:lnTo>
                    <a:lnTo>
                      <a:pt x="137" y="44"/>
                    </a:lnTo>
                    <a:lnTo>
                      <a:pt x="207" y="2"/>
                    </a:lnTo>
                    <a:lnTo>
                      <a:pt x="279" y="0"/>
                    </a:lnTo>
                    <a:lnTo>
                      <a:pt x="279" y="0"/>
                    </a:lnTo>
                    <a:lnTo>
                      <a:pt x="281" y="2"/>
                    </a:lnTo>
                    <a:lnTo>
                      <a:pt x="284" y="8"/>
                    </a:lnTo>
                    <a:lnTo>
                      <a:pt x="284" y="12"/>
                    </a:lnTo>
                    <a:lnTo>
                      <a:pt x="279" y="14"/>
                    </a:lnTo>
                    <a:lnTo>
                      <a:pt x="275" y="18"/>
                    </a:lnTo>
                    <a:lnTo>
                      <a:pt x="267" y="20"/>
                    </a:lnTo>
                    <a:lnTo>
                      <a:pt x="221" y="24"/>
                    </a:lnTo>
                    <a:lnTo>
                      <a:pt x="161" y="60"/>
                    </a:lnTo>
                    <a:lnTo>
                      <a:pt x="161" y="60"/>
                    </a:lnTo>
                    <a:lnTo>
                      <a:pt x="240" y="42"/>
                    </a:lnTo>
                    <a:lnTo>
                      <a:pt x="240" y="42"/>
                    </a:lnTo>
                    <a:lnTo>
                      <a:pt x="255" y="42"/>
                    </a:lnTo>
                    <a:lnTo>
                      <a:pt x="281" y="42"/>
                    </a:lnTo>
                    <a:lnTo>
                      <a:pt x="317" y="42"/>
                    </a:lnTo>
                    <a:lnTo>
                      <a:pt x="317" y="42"/>
                    </a:lnTo>
                    <a:lnTo>
                      <a:pt x="319" y="46"/>
                    </a:lnTo>
                    <a:lnTo>
                      <a:pt x="323" y="52"/>
                    </a:lnTo>
                    <a:lnTo>
                      <a:pt x="323" y="56"/>
                    </a:lnTo>
                    <a:lnTo>
                      <a:pt x="321" y="60"/>
                    </a:lnTo>
                    <a:lnTo>
                      <a:pt x="317" y="62"/>
                    </a:lnTo>
                    <a:lnTo>
                      <a:pt x="308" y="66"/>
                    </a:lnTo>
                    <a:lnTo>
                      <a:pt x="308" y="66"/>
                    </a:lnTo>
                    <a:lnTo>
                      <a:pt x="310" y="68"/>
                    </a:lnTo>
                    <a:lnTo>
                      <a:pt x="313" y="72"/>
                    </a:lnTo>
                    <a:lnTo>
                      <a:pt x="315" y="76"/>
                    </a:lnTo>
                    <a:lnTo>
                      <a:pt x="313" y="78"/>
                    </a:lnTo>
                    <a:lnTo>
                      <a:pt x="308" y="82"/>
                    </a:lnTo>
                    <a:lnTo>
                      <a:pt x="302" y="84"/>
                    </a:lnTo>
                    <a:lnTo>
                      <a:pt x="255" y="98"/>
                    </a:lnTo>
                    <a:lnTo>
                      <a:pt x="207" y="124"/>
                    </a:lnTo>
                    <a:lnTo>
                      <a:pt x="261" y="108"/>
                    </a:lnTo>
                    <a:lnTo>
                      <a:pt x="292" y="100"/>
                    </a:lnTo>
                    <a:lnTo>
                      <a:pt x="292" y="100"/>
                    </a:lnTo>
                    <a:lnTo>
                      <a:pt x="294" y="102"/>
                    </a:lnTo>
                    <a:lnTo>
                      <a:pt x="294" y="108"/>
                    </a:lnTo>
                    <a:lnTo>
                      <a:pt x="292" y="110"/>
                    </a:lnTo>
                    <a:lnTo>
                      <a:pt x="290" y="114"/>
                    </a:lnTo>
                    <a:lnTo>
                      <a:pt x="286" y="118"/>
                    </a:lnTo>
                    <a:lnTo>
                      <a:pt x="279" y="120"/>
                    </a:lnTo>
                    <a:lnTo>
                      <a:pt x="279" y="120"/>
                    </a:lnTo>
                    <a:lnTo>
                      <a:pt x="240" y="134"/>
                    </a:lnTo>
                    <a:lnTo>
                      <a:pt x="201" y="148"/>
                    </a:lnTo>
                    <a:lnTo>
                      <a:pt x="201" y="148"/>
                    </a:lnTo>
                    <a:lnTo>
                      <a:pt x="172" y="172"/>
                    </a:lnTo>
                    <a:lnTo>
                      <a:pt x="128" y="202"/>
                    </a:lnTo>
                    <a:lnTo>
                      <a:pt x="128" y="202"/>
                    </a:lnTo>
                    <a:lnTo>
                      <a:pt x="114" y="208"/>
                    </a:lnTo>
                    <a:lnTo>
                      <a:pt x="104" y="210"/>
                    </a:lnTo>
                    <a:lnTo>
                      <a:pt x="93" y="210"/>
                    </a:lnTo>
                    <a:lnTo>
                      <a:pt x="23" y="242"/>
                    </a:lnTo>
                    <a:lnTo>
                      <a:pt x="23" y="242"/>
                    </a:lnTo>
                    <a:lnTo>
                      <a:pt x="19" y="238"/>
                    </a:lnTo>
                    <a:lnTo>
                      <a:pt x="10" y="224"/>
                    </a:lnTo>
                    <a:lnTo>
                      <a:pt x="6" y="214"/>
                    </a:lnTo>
                    <a:lnTo>
                      <a:pt x="2" y="202"/>
                    </a:lnTo>
                    <a:lnTo>
                      <a:pt x="0" y="188"/>
                    </a:lnTo>
                    <a:lnTo>
                      <a:pt x="0" y="172"/>
                    </a:lnTo>
                    <a:close/>
                  </a:path>
                </a:pathLst>
              </a:custGeom>
              <a:solidFill>
                <a:srgbClr val="F0AC7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0" name="Freeform 62"/>
              <p:cNvSpPr>
                <a:spLocks/>
              </p:cNvSpPr>
              <p:nvPr/>
            </p:nvSpPr>
            <p:spPr bwMode="auto">
              <a:xfrm>
                <a:off x="7672388" y="4452938"/>
                <a:ext cx="512763" cy="384175"/>
              </a:xfrm>
              <a:custGeom>
                <a:avLst/>
                <a:gdLst/>
                <a:ahLst/>
                <a:cxnLst>
                  <a:cxn ang="0">
                    <a:pos x="0" y="172"/>
                  </a:cxn>
                  <a:cxn ang="0">
                    <a:pos x="56" y="148"/>
                  </a:cxn>
                  <a:cxn ang="0">
                    <a:pos x="73" y="134"/>
                  </a:cxn>
                  <a:cxn ang="0">
                    <a:pos x="137" y="44"/>
                  </a:cxn>
                  <a:cxn ang="0">
                    <a:pos x="279" y="0"/>
                  </a:cxn>
                  <a:cxn ang="0">
                    <a:pos x="281" y="2"/>
                  </a:cxn>
                  <a:cxn ang="0">
                    <a:pos x="284" y="12"/>
                  </a:cxn>
                  <a:cxn ang="0">
                    <a:pos x="275" y="18"/>
                  </a:cxn>
                  <a:cxn ang="0">
                    <a:pos x="221" y="24"/>
                  </a:cxn>
                  <a:cxn ang="0">
                    <a:pos x="161" y="60"/>
                  </a:cxn>
                  <a:cxn ang="0">
                    <a:pos x="240" y="42"/>
                  </a:cxn>
                  <a:cxn ang="0">
                    <a:pos x="281" y="42"/>
                  </a:cxn>
                  <a:cxn ang="0">
                    <a:pos x="317" y="42"/>
                  </a:cxn>
                  <a:cxn ang="0">
                    <a:pos x="323" y="52"/>
                  </a:cxn>
                  <a:cxn ang="0">
                    <a:pos x="321" y="60"/>
                  </a:cxn>
                  <a:cxn ang="0">
                    <a:pos x="308" y="66"/>
                  </a:cxn>
                  <a:cxn ang="0">
                    <a:pos x="310" y="68"/>
                  </a:cxn>
                  <a:cxn ang="0">
                    <a:pos x="315" y="76"/>
                  </a:cxn>
                  <a:cxn ang="0">
                    <a:pos x="308" y="82"/>
                  </a:cxn>
                  <a:cxn ang="0">
                    <a:pos x="255" y="98"/>
                  </a:cxn>
                  <a:cxn ang="0">
                    <a:pos x="261" y="108"/>
                  </a:cxn>
                  <a:cxn ang="0">
                    <a:pos x="292" y="100"/>
                  </a:cxn>
                  <a:cxn ang="0">
                    <a:pos x="294" y="108"/>
                  </a:cxn>
                  <a:cxn ang="0">
                    <a:pos x="290" y="114"/>
                  </a:cxn>
                  <a:cxn ang="0">
                    <a:pos x="279" y="120"/>
                  </a:cxn>
                  <a:cxn ang="0">
                    <a:pos x="240" y="134"/>
                  </a:cxn>
                  <a:cxn ang="0">
                    <a:pos x="201" y="148"/>
                  </a:cxn>
                  <a:cxn ang="0">
                    <a:pos x="128" y="202"/>
                  </a:cxn>
                  <a:cxn ang="0">
                    <a:pos x="114" y="208"/>
                  </a:cxn>
                  <a:cxn ang="0">
                    <a:pos x="93" y="210"/>
                  </a:cxn>
                  <a:cxn ang="0">
                    <a:pos x="23" y="242"/>
                  </a:cxn>
                  <a:cxn ang="0">
                    <a:pos x="10" y="224"/>
                  </a:cxn>
                  <a:cxn ang="0">
                    <a:pos x="2" y="202"/>
                  </a:cxn>
                  <a:cxn ang="0">
                    <a:pos x="0" y="172"/>
                  </a:cxn>
                </a:cxnLst>
                <a:rect l="0" t="0" r="r" b="b"/>
                <a:pathLst>
                  <a:path w="323" h="242">
                    <a:moveTo>
                      <a:pt x="0" y="172"/>
                    </a:moveTo>
                    <a:lnTo>
                      <a:pt x="0" y="172"/>
                    </a:lnTo>
                    <a:lnTo>
                      <a:pt x="31" y="160"/>
                    </a:lnTo>
                    <a:lnTo>
                      <a:pt x="56" y="148"/>
                    </a:lnTo>
                    <a:lnTo>
                      <a:pt x="66" y="142"/>
                    </a:lnTo>
                    <a:lnTo>
                      <a:pt x="73" y="134"/>
                    </a:lnTo>
                    <a:lnTo>
                      <a:pt x="73" y="134"/>
                    </a:lnTo>
                    <a:lnTo>
                      <a:pt x="137" y="44"/>
                    </a:lnTo>
                    <a:lnTo>
                      <a:pt x="207" y="2"/>
                    </a:lnTo>
                    <a:lnTo>
                      <a:pt x="279" y="0"/>
                    </a:lnTo>
                    <a:lnTo>
                      <a:pt x="279" y="0"/>
                    </a:lnTo>
                    <a:lnTo>
                      <a:pt x="281" y="2"/>
                    </a:lnTo>
                    <a:lnTo>
                      <a:pt x="284" y="8"/>
                    </a:lnTo>
                    <a:lnTo>
                      <a:pt x="284" y="12"/>
                    </a:lnTo>
                    <a:lnTo>
                      <a:pt x="279" y="14"/>
                    </a:lnTo>
                    <a:lnTo>
                      <a:pt x="275" y="18"/>
                    </a:lnTo>
                    <a:lnTo>
                      <a:pt x="267" y="20"/>
                    </a:lnTo>
                    <a:lnTo>
                      <a:pt x="221" y="24"/>
                    </a:lnTo>
                    <a:lnTo>
                      <a:pt x="161" y="60"/>
                    </a:lnTo>
                    <a:lnTo>
                      <a:pt x="161" y="60"/>
                    </a:lnTo>
                    <a:lnTo>
                      <a:pt x="240" y="42"/>
                    </a:lnTo>
                    <a:lnTo>
                      <a:pt x="240" y="42"/>
                    </a:lnTo>
                    <a:lnTo>
                      <a:pt x="255" y="42"/>
                    </a:lnTo>
                    <a:lnTo>
                      <a:pt x="281" y="42"/>
                    </a:lnTo>
                    <a:lnTo>
                      <a:pt x="317" y="42"/>
                    </a:lnTo>
                    <a:lnTo>
                      <a:pt x="317" y="42"/>
                    </a:lnTo>
                    <a:lnTo>
                      <a:pt x="319" y="46"/>
                    </a:lnTo>
                    <a:lnTo>
                      <a:pt x="323" y="52"/>
                    </a:lnTo>
                    <a:lnTo>
                      <a:pt x="323" y="56"/>
                    </a:lnTo>
                    <a:lnTo>
                      <a:pt x="321" y="60"/>
                    </a:lnTo>
                    <a:lnTo>
                      <a:pt x="317" y="62"/>
                    </a:lnTo>
                    <a:lnTo>
                      <a:pt x="308" y="66"/>
                    </a:lnTo>
                    <a:lnTo>
                      <a:pt x="308" y="66"/>
                    </a:lnTo>
                    <a:lnTo>
                      <a:pt x="310" y="68"/>
                    </a:lnTo>
                    <a:lnTo>
                      <a:pt x="313" y="72"/>
                    </a:lnTo>
                    <a:lnTo>
                      <a:pt x="315" y="76"/>
                    </a:lnTo>
                    <a:lnTo>
                      <a:pt x="313" y="78"/>
                    </a:lnTo>
                    <a:lnTo>
                      <a:pt x="308" y="82"/>
                    </a:lnTo>
                    <a:lnTo>
                      <a:pt x="302" y="84"/>
                    </a:lnTo>
                    <a:lnTo>
                      <a:pt x="255" y="98"/>
                    </a:lnTo>
                    <a:lnTo>
                      <a:pt x="207" y="124"/>
                    </a:lnTo>
                    <a:lnTo>
                      <a:pt x="261" y="108"/>
                    </a:lnTo>
                    <a:lnTo>
                      <a:pt x="292" y="100"/>
                    </a:lnTo>
                    <a:lnTo>
                      <a:pt x="292" y="100"/>
                    </a:lnTo>
                    <a:lnTo>
                      <a:pt x="294" y="102"/>
                    </a:lnTo>
                    <a:lnTo>
                      <a:pt x="294" y="108"/>
                    </a:lnTo>
                    <a:lnTo>
                      <a:pt x="292" y="110"/>
                    </a:lnTo>
                    <a:lnTo>
                      <a:pt x="290" y="114"/>
                    </a:lnTo>
                    <a:lnTo>
                      <a:pt x="286" y="118"/>
                    </a:lnTo>
                    <a:lnTo>
                      <a:pt x="279" y="120"/>
                    </a:lnTo>
                    <a:lnTo>
                      <a:pt x="279" y="120"/>
                    </a:lnTo>
                    <a:lnTo>
                      <a:pt x="240" y="134"/>
                    </a:lnTo>
                    <a:lnTo>
                      <a:pt x="201" y="148"/>
                    </a:lnTo>
                    <a:lnTo>
                      <a:pt x="201" y="148"/>
                    </a:lnTo>
                    <a:lnTo>
                      <a:pt x="172" y="172"/>
                    </a:lnTo>
                    <a:lnTo>
                      <a:pt x="128" y="202"/>
                    </a:lnTo>
                    <a:lnTo>
                      <a:pt x="128" y="202"/>
                    </a:lnTo>
                    <a:lnTo>
                      <a:pt x="114" y="208"/>
                    </a:lnTo>
                    <a:lnTo>
                      <a:pt x="104" y="210"/>
                    </a:lnTo>
                    <a:lnTo>
                      <a:pt x="93" y="210"/>
                    </a:lnTo>
                    <a:lnTo>
                      <a:pt x="23" y="242"/>
                    </a:lnTo>
                    <a:lnTo>
                      <a:pt x="23" y="242"/>
                    </a:lnTo>
                    <a:lnTo>
                      <a:pt x="19" y="238"/>
                    </a:lnTo>
                    <a:lnTo>
                      <a:pt x="10" y="224"/>
                    </a:lnTo>
                    <a:lnTo>
                      <a:pt x="6" y="214"/>
                    </a:lnTo>
                    <a:lnTo>
                      <a:pt x="2" y="202"/>
                    </a:lnTo>
                    <a:lnTo>
                      <a:pt x="0" y="188"/>
                    </a:lnTo>
                    <a:lnTo>
                      <a:pt x="0" y="172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1" name="Freeform 63"/>
              <p:cNvSpPr>
                <a:spLocks/>
              </p:cNvSpPr>
              <p:nvPr/>
            </p:nvSpPr>
            <p:spPr bwMode="auto">
              <a:xfrm>
                <a:off x="6986588" y="4040188"/>
                <a:ext cx="777875" cy="107632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93" y="52"/>
                  </a:cxn>
                  <a:cxn ang="0">
                    <a:pos x="161" y="104"/>
                  </a:cxn>
                  <a:cxn ang="0">
                    <a:pos x="202" y="142"/>
                  </a:cxn>
                  <a:cxn ang="0">
                    <a:pos x="233" y="180"/>
                  </a:cxn>
                  <a:cxn ang="0">
                    <a:pos x="248" y="218"/>
                  </a:cxn>
                  <a:cxn ang="0">
                    <a:pos x="248" y="234"/>
                  </a:cxn>
                  <a:cxn ang="0">
                    <a:pos x="240" y="268"/>
                  </a:cxn>
                  <a:cxn ang="0">
                    <a:pos x="205" y="372"/>
                  </a:cxn>
                  <a:cxn ang="0">
                    <a:pos x="184" y="436"/>
                  </a:cxn>
                  <a:cxn ang="0">
                    <a:pos x="178" y="480"/>
                  </a:cxn>
                  <a:cxn ang="0">
                    <a:pos x="186" y="476"/>
                  </a:cxn>
                  <a:cxn ang="0">
                    <a:pos x="227" y="458"/>
                  </a:cxn>
                  <a:cxn ang="0">
                    <a:pos x="269" y="448"/>
                  </a:cxn>
                  <a:cxn ang="0">
                    <a:pos x="293" y="446"/>
                  </a:cxn>
                  <a:cxn ang="0">
                    <a:pos x="345" y="440"/>
                  </a:cxn>
                  <a:cxn ang="0">
                    <a:pos x="397" y="426"/>
                  </a:cxn>
                  <a:cxn ang="0">
                    <a:pos x="451" y="406"/>
                  </a:cxn>
                  <a:cxn ang="0">
                    <a:pos x="449" y="414"/>
                  </a:cxn>
                  <a:cxn ang="0">
                    <a:pos x="449" y="436"/>
                  </a:cxn>
                  <a:cxn ang="0">
                    <a:pos x="459" y="464"/>
                  </a:cxn>
                  <a:cxn ang="0">
                    <a:pos x="480" y="486"/>
                  </a:cxn>
                  <a:cxn ang="0">
                    <a:pos x="490" y="494"/>
                  </a:cxn>
                  <a:cxn ang="0">
                    <a:pos x="420" y="542"/>
                  </a:cxn>
                  <a:cxn ang="0">
                    <a:pos x="312" y="604"/>
                  </a:cxn>
                  <a:cxn ang="0">
                    <a:pos x="246" y="632"/>
                  </a:cxn>
                  <a:cxn ang="0">
                    <a:pos x="176" y="658"/>
                  </a:cxn>
                  <a:cxn ang="0">
                    <a:pos x="101" y="674"/>
                  </a:cxn>
                  <a:cxn ang="0">
                    <a:pos x="95" y="676"/>
                  </a:cxn>
                  <a:cxn ang="0">
                    <a:pos x="78" y="676"/>
                  </a:cxn>
                  <a:cxn ang="0">
                    <a:pos x="68" y="668"/>
                  </a:cxn>
                  <a:cxn ang="0">
                    <a:pos x="58" y="650"/>
                  </a:cxn>
                  <a:cxn ang="0">
                    <a:pos x="33" y="582"/>
                  </a:cxn>
                  <a:cxn ang="0">
                    <a:pos x="20" y="532"/>
                  </a:cxn>
                  <a:cxn ang="0">
                    <a:pos x="6" y="426"/>
                  </a:cxn>
                  <a:cxn ang="0">
                    <a:pos x="0" y="324"/>
                  </a:cxn>
                  <a:cxn ang="0">
                    <a:pos x="2" y="234"/>
                  </a:cxn>
                  <a:cxn ang="0">
                    <a:pos x="6" y="200"/>
                  </a:cxn>
                  <a:cxn ang="0">
                    <a:pos x="10" y="134"/>
                  </a:cxn>
                  <a:cxn ang="0">
                    <a:pos x="12" y="0"/>
                  </a:cxn>
                </a:cxnLst>
                <a:rect l="0" t="0" r="r" b="b"/>
                <a:pathLst>
                  <a:path w="490" h="678">
                    <a:moveTo>
                      <a:pt x="12" y="0"/>
                    </a:moveTo>
                    <a:lnTo>
                      <a:pt x="12" y="0"/>
                    </a:lnTo>
                    <a:lnTo>
                      <a:pt x="51" y="26"/>
                    </a:lnTo>
                    <a:lnTo>
                      <a:pt x="93" y="52"/>
                    </a:lnTo>
                    <a:lnTo>
                      <a:pt x="138" y="84"/>
                    </a:lnTo>
                    <a:lnTo>
                      <a:pt x="161" y="104"/>
                    </a:lnTo>
                    <a:lnTo>
                      <a:pt x="182" y="122"/>
                    </a:lnTo>
                    <a:lnTo>
                      <a:pt x="202" y="142"/>
                    </a:lnTo>
                    <a:lnTo>
                      <a:pt x="219" y="162"/>
                    </a:lnTo>
                    <a:lnTo>
                      <a:pt x="233" y="180"/>
                    </a:lnTo>
                    <a:lnTo>
                      <a:pt x="244" y="200"/>
                    </a:lnTo>
                    <a:lnTo>
                      <a:pt x="248" y="218"/>
                    </a:lnTo>
                    <a:lnTo>
                      <a:pt x="250" y="226"/>
                    </a:lnTo>
                    <a:lnTo>
                      <a:pt x="248" y="234"/>
                    </a:lnTo>
                    <a:lnTo>
                      <a:pt x="248" y="234"/>
                    </a:lnTo>
                    <a:lnTo>
                      <a:pt x="240" y="268"/>
                    </a:lnTo>
                    <a:lnTo>
                      <a:pt x="229" y="302"/>
                    </a:lnTo>
                    <a:lnTo>
                      <a:pt x="205" y="372"/>
                    </a:lnTo>
                    <a:lnTo>
                      <a:pt x="194" y="406"/>
                    </a:lnTo>
                    <a:lnTo>
                      <a:pt x="184" y="436"/>
                    </a:lnTo>
                    <a:lnTo>
                      <a:pt x="180" y="460"/>
                    </a:lnTo>
                    <a:lnTo>
                      <a:pt x="178" y="480"/>
                    </a:lnTo>
                    <a:lnTo>
                      <a:pt x="178" y="480"/>
                    </a:lnTo>
                    <a:lnTo>
                      <a:pt x="186" y="476"/>
                    </a:lnTo>
                    <a:lnTo>
                      <a:pt x="211" y="464"/>
                    </a:lnTo>
                    <a:lnTo>
                      <a:pt x="227" y="458"/>
                    </a:lnTo>
                    <a:lnTo>
                      <a:pt x="248" y="452"/>
                    </a:lnTo>
                    <a:lnTo>
                      <a:pt x="269" y="448"/>
                    </a:lnTo>
                    <a:lnTo>
                      <a:pt x="293" y="446"/>
                    </a:lnTo>
                    <a:lnTo>
                      <a:pt x="293" y="446"/>
                    </a:lnTo>
                    <a:lnTo>
                      <a:pt x="318" y="444"/>
                    </a:lnTo>
                    <a:lnTo>
                      <a:pt x="345" y="440"/>
                    </a:lnTo>
                    <a:lnTo>
                      <a:pt x="372" y="432"/>
                    </a:lnTo>
                    <a:lnTo>
                      <a:pt x="397" y="426"/>
                    </a:lnTo>
                    <a:lnTo>
                      <a:pt x="434" y="412"/>
                    </a:lnTo>
                    <a:lnTo>
                      <a:pt x="451" y="406"/>
                    </a:lnTo>
                    <a:lnTo>
                      <a:pt x="451" y="406"/>
                    </a:lnTo>
                    <a:lnTo>
                      <a:pt x="449" y="414"/>
                    </a:lnTo>
                    <a:lnTo>
                      <a:pt x="447" y="424"/>
                    </a:lnTo>
                    <a:lnTo>
                      <a:pt x="449" y="436"/>
                    </a:lnTo>
                    <a:lnTo>
                      <a:pt x="453" y="450"/>
                    </a:lnTo>
                    <a:lnTo>
                      <a:pt x="459" y="464"/>
                    </a:lnTo>
                    <a:lnTo>
                      <a:pt x="471" y="480"/>
                    </a:lnTo>
                    <a:lnTo>
                      <a:pt x="480" y="486"/>
                    </a:lnTo>
                    <a:lnTo>
                      <a:pt x="490" y="494"/>
                    </a:lnTo>
                    <a:lnTo>
                      <a:pt x="490" y="494"/>
                    </a:lnTo>
                    <a:lnTo>
                      <a:pt x="457" y="518"/>
                    </a:lnTo>
                    <a:lnTo>
                      <a:pt x="420" y="542"/>
                    </a:lnTo>
                    <a:lnTo>
                      <a:pt x="370" y="572"/>
                    </a:lnTo>
                    <a:lnTo>
                      <a:pt x="312" y="604"/>
                    </a:lnTo>
                    <a:lnTo>
                      <a:pt x="279" y="618"/>
                    </a:lnTo>
                    <a:lnTo>
                      <a:pt x="246" y="632"/>
                    </a:lnTo>
                    <a:lnTo>
                      <a:pt x="211" y="646"/>
                    </a:lnTo>
                    <a:lnTo>
                      <a:pt x="176" y="658"/>
                    </a:lnTo>
                    <a:lnTo>
                      <a:pt x="138" y="666"/>
                    </a:lnTo>
                    <a:lnTo>
                      <a:pt x="101" y="674"/>
                    </a:lnTo>
                    <a:lnTo>
                      <a:pt x="101" y="674"/>
                    </a:lnTo>
                    <a:lnTo>
                      <a:pt x="95" y="676"/>
                    </a:lnTo>
                    <a:lnTo>
                      <a:pt x="89" y="678"/>
                    </a:lnTo>
                    <a:lnTo>
                      <a:pt x="78" y="676"/>
                    </a:lnTo>
                    <a:lnTo>
                      <a:pt x="74" y="672"/>
                    </a:lnTo>
                    <a:lnTo>
                      <a:pt x="68" y="668"/>
                    </a:lnTo>
                    <a:lnTo>
                      <a:pt x="64" y="660"/>
                    </a:lnTo>
                    <a:lnTo>
                      <a:pt x="58" y="650"/>
                    </a:lnTo>
                    <a:lnTo>
                      <a:pt x="45" y="622"/>
                    </a:lnTo>
                    <a:lnTo>
                      <a:pt x="33" y="582"/>
                    </a:lnTo>
                    <a:lnTo>
                      <a:pt x="33" y="582"/>
                    </a:lnTo>
                    <a:lnTo>
                      <a:pt x="20" y="532"/>
                    </a:lnTo>
                    <a:lnTo>
                      <a:pt x="12" y="480"/>
                    </a:lnTo>
                    <a:lnTo>
                      <a:pt x="6" y="426"/>
                    </a:lnTo>
                    <a:lnTo>
                      <a:pt x="2" y="374"/>
                    </a:lnTo>
                    <a:lnTo>
                      <a:pt x="0" y="324"/>
                    </a:lnTo>
                    <a:lnTo>
                      <a:pt x="0" y="276"/>
                    </a:lnTo>
                    <a:lnTo>
                      <a:pt x="2" y="234"/>
                    </a:lnTo>
                    <a:lnTo>
                      <a:pt x="6" y="200"/>
                    </a:lnTo>
                    <a:lnTo>
                      <a:pt x="6" y="200"/>
                    </a:lnTo>
                    <a:lnTo>
                      <a:pt x="8" y="168"/>
                    </a:lnTo>
                    <a:lnTo>
                      <a:pt x="10" y="134"/>
                    </a:lnTo>
                    <a:lnTo>
                      <a:pt x="12" y="7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3A457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2" name="Freeform 64"/>
              <p:cNvSpPr>
                <a:spLocks/>
              </p:cNvSpPr>
              <p:nvPr/>
            </p:nvSpPr>
            <p:spPr bwMode="auto">
              <a:xfrm>
                <a:off x="6986588" y="4040188"/>
                <a:ext cx="777875" cy="107632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93" y="52"/>
                  </a:cxn>
                  <a:cxn ang="0">
                    <a:pos x="161" y="104"/>
                  </a:cxn>
                  <a:cxn ang="0">
                    <a:pos x="202" y="142"/>
                  </a:cxn>
                  <a:cxn ang="0">
                    <a:pos x="233" y="180"/>
                  </a:cxn>
                  <a:cxn ang="0">
                    <a:pos x="248" y="218"/>
                  </a:cxn>
                  <a:cxn ang="0">
                    <a:pos x="248" y="234"/>
                  </a:cxn>
                  <a:cxn ang="0">
                    <a:pos x="240" y="268"/>
                  </a:cxn>
                  <a:cxn ang="0">
                    <a:pos x="205" y="372"/>
                  </a:cxn>
                  <a:cxn ang="0">
                    <a:pos x="184" y="436"/>
                  </a:cxn>
                  <a:cxn ang="0">
                    <a:pos x="178" y="480"/>
                  </a:cxn>
                  <a:cxn ang="0">
                    <a:pos x="186" y="476"/>
                  </a:cxn>
                  <a:cxn ang="0">
                    <a:pos x="227" y="458"/>
                  </a:cxn>
                  <a:cxn ang="0">
                    <a:pos x="269" y="448"/>
                  </a:cxn>
                  <a:cxn ang="0">
                    <a:pos x="293" y="446"/>
                  </a:cxn>
                  <a:cxn ang="0">
                    <a:pos x="345" y="440"/>
                  </a:cxn>
                  <a:cxn ang="0">
                    <a:pos x="397" y="426"/>
                  </a:cxn>
                  <a:cxn ang="0">
                    <a:pos x="451" y="406"/>
                  </a:cxn>
                  <a:cxn ang="0">
                    <a:pos x="449" y="414"/>
                  </a:cxn>
                  <a:cxn ang="0">
                    <a:pos x="449" y="436"/>
                  </a:cxn>
                  <a:cxn ang="0">
                    <a:pos x="459" y="464"/>
                  </a:cxn>
                  <a:cxn ang="0">
                    <a:pos x="480" y="486"/>
                  </a:cxn>
                  <a:cxn ang="0">
                    <a:pos x="490" y="494"/>
                  </a:cxn>
                  <a:cxn ang="0">
                    <a:pos x="420" y="542"/>
                  </a:cxn>
                  <a:cxn ang="0">
                    <a:pos x="312" y="604"/>
                  </a:cxn>
                  <a:cxn ang="0">
                    <a:pos x="246" y="632"/>
                  </a:cxn>
                  <a:cxn ang="0">
                    <a:pos x="176" y="658"/>
                  </a:cxn>
                  <a:cxn ang="0">
                    <a:pos x="101" y="674"/>
                  </a:cxn>
                  <a:cxn ang="0">
                    <a:pos x="95" y="676"/>
                  </a:cxn>
                  <a:cxn ang="0">
                    <a:pos x="78" y="676"/>
                  </a:cxn>
                  <a:cxn ang="0">
                    <a:pos x="68" y="668"/>
                  </a:cxn>
                  <a:cxn ang="0">
                    <a:pos x="58" y="650"/>
                  </a:cxn>
                  <a:cxn ang="0">
                    <a:pos x="33" y="582"/>
                  </a:cxn>
                  <a:cxn ang="0">
                    <a:pos x="20" y="532"/>
                  </a:cxn>
                  <a:cxn ang="0">
                    <a:pos x="6" y="426"/>
                  </a:cxn>
                  <a:cxn ang="0">
                    <a:pos x="0" y="324"/>
                  </a:cxn>
                  <a:cxn ang="0">
                    <a:pos x="2" y="234"/>
                  </a:cxn>
                  <a:cxn ang="0">
                    <a:pos x="6" y="200"/>
                  </a:cxn>
                  <a:cxn ang="0">
                    <a:pos x="10" y="134"/>
                  </a:cxn>
                  <a:cxn ang="0">
                    <a:pos x="12" y="0"/>
                  </a:cxn>
                </a:cxnLst>
                <a:rect l="0" t="0" r="r" b="b"/>
                <a:pathLst>
                  <a:path w="490" h="678">
                    <a:moveTo>
                      <a:pt x="12" y="0"/>
                    </a:moveTo>
                    <a:lnTo>
                      <a:pt x="12" y="0"/>
                    </a:lnTo>
                    <a:lnTo>
                      <a:pt x="51" y="26"/>
                    </a:lnTo>
                    <a:lnTo>
                      <a:pt x="93" y="52"/>
                    </a:lnTo>
                    <a:lnTo>
                      <a:pt x="138" y="84"/>
                    </a:lnTo>
                    <a:lnTo>
                      <a:pt x="161" y="104"/>
                    </a:lnTo>
                    <a:lnTo>
                      <a:pt x="182" y="122"/>
                    </a:lnTo>
                    <a:lnTo>
                      <a:pt x="202" y="142"/>
                    </a:lnTo>
                    <a:lnTo>
                      <a:pt x="219" y="162"/>
                    </a:lnTo>
                    <a:lnTo>
                      <a:pt x="233" y="180"/>
                    </a:lnTo>
                    <a:lnTo>
                      <a:pt x="244" y="200"/>
                    </a:lnTo>
                    <a:lnTo>
                      <a:pt x="248" y="218"/>
                    </a:lnTo>
                    <a:lnTo>
                      <a:pt x="250" y="226"/>
                    </a:lnTo>
                    <a:lnTo>
                      <a:pt x="248" y="234"/>
                    </a:lnTo>
                    <a:lnTo>
                      <a:pt x="248" y="234"/>
                    </a:lnTo>
                    <a:lnTo>
                      <a:pt x="240" y="268"/>
                    </a:lnTo>
                    <a:lnTo>
                      <a:pt x="229" y="302"/>
                    </a:lnTo>
                    <a:lnTo>
                      <a:pt x="205" y="372"/>
                    </a:lnTo>
                    <a:lnTo>
                      <a:pt x="194" y="406"/>
                    </a:lnTo>
                    <a:lnTo>
                      <a:pt x="184" y="436"/>
                    </a:lnTo>
                    <a:lnTo>
                      <a:pt x="180" y="460"/>
                    </a:lnTo>
                    <a:lnTo>
                      <a:pt x="178" y="480"/>
                    </a:lnTo>
                    <a:lnTo>
                      <a:pt x="178" y="480"/>
                    </a:lnTo>
                    <a:lnTo>
                      <a:pt x="186" y="476"/>
                    </a:lnTo>
                    <a:lnTo>
                      <a:pt x="211" y="464"/>
                    </a:lnTo>
                    <a:lnTo>
                      <a:pt x="227" y="458"/>
                    </a:lnTo>
                    <a:lnTo>
                      <a:pt x="248" y="452"/>
                    </a:lnTo>
                    <a:lnTo>
                      <a:pt x="269" y="448"/>
                    </a:lnTo>
                    <a:lnTo>
                      <a:pt x="293" y="446"/>
                    </a:lnTo>
                    <a:lnTo>
                      <a:pt x="293" y="446"/>
                    </a:lnTo>
                    <a:lnTo>
                      <a:pt x="318" y="444"/>
                    </a:lnTo>
                    <a:lnTo>
                      <a:pt x="345" y="440"/>
                    </a:lnTo>
                    <a:lnTo>
                      <a:pt x="372" y="432"/>
                    </a:lnTo>
                    <a:lnTo>
                      <a:pt x="397" y="426"/>
                    </a:lnTo>
                    <a:lnTo>
                      <a:pt x="434" y="412"/>
                    </a:lnTo>
                    <a:lnTo>
                      <a:pt x="451" y="406"/>
                    </a:lnTo>
                    <a:lnTo>
                      <a:pt x="451" y="406"/>
                    </a:lnTo>
                    <a:lnTo>
                      <a:pt x="449" y="414"/>
                    </a:lnTo>
                    <a:lnTo>
                      <a:pt x="447" y="424"/>
                    </a:lnTo>
                    <a:lnTo>
                      <a:pt x="449" y="436"/>
                    </a:lnTo>
                    <a:lnTo>
                      <a:pt x="453" y="450"/>
                    </a:lnTo>
                    <a:lnTo>
                      <a:pt x="459" y="464"/>
                    </a:lnTo>
                    <a:lnTo>
                      <a:pt x="471" y="480"/>
                    </a:lnTo>
                    <a:lnTo>
                      <a:pt x="480" y="486"/>
                    </a:lnTo>
                    <a:lnTo>
                      <a:pt x="490" y="494"/>
                    </a:lnTo>
                    <a:lnTo>
                      <a:pt x="490" y="494"/>
                    </a:lnTo>
                    <a:lnTo>
                      <a:pt x="457" y="518"/>
                    </a:lnTo>
                    <a:lnTo>
                      <a:pt x="420" y="542"/>
                    </a:lnTo>
                    <a:lnTo>
                      <a:pt x="370" y="572"/>
                    </a:lnTo>
                    <a:lnTo>
                      <a:pt x="312" y="604"/>
                    </a:lnTo>
                    <a:lnTo>
                      <a:pt x="279" y="618"/>
                    </a:lnTo>
                    <a:lnTo>
                      <a:pt x="246" y="632"/>
                    </a:lnTo>
                    <a:lnTo>
                      <a:pt x="211" y="646"/>
                    </a:lnTo>
                    <a:lnTo>
                      <a:pt x="176" y="658"/>
                    </a:lnTo>
                    <a:lnTo>
                      <a:pt x="138" y="666"/>
                    </a:lnTo>
                    <a:lnTo>
                      <a:pt x="101" y="674"/>
                    </a:lnTo>
                    <a:lnTo>
                      <a:pt x="101" y="674"/>
                    </a:lnTo>
                    <a:lnTo>
                      <a:pt x="95" y="676"/>
                    </a:lnTo>
                    <a:lnTo>
                      <a:pt x="89" y="678"/>
                    </a:lnTo>
                    <a:lnTo>
                      <a:pt x="78" y="676"/>
                    </a:lnTo>
                    <a:lnTo>
                      <a:pt x="74" y="672"/>
                    </a:lnTo>
                    <a:lnTo>
                      <a:pt x="68" y="668"/>
                    </a:lnTo>
                    <a:lnTo>
                      <a:pt x="64" y="660"/>
                    </a:lnTo>
                    <a:lnTo>
                      <a:pt x="58" y="650"/>
                    </a:lnTo>
                    <a:lnTo>
                      <a:pt x="45" y="622"/>
                    </a:lnTo>
                    <a:lnTo>
                      <a:pt x="33" y="582"/>
                    </a:lnTo>
                    <a:lnTo>
                      <a:pt x="33" y="582"/>
                    </a:lnTo>
                    <a:lnTo>
                      <a:pt x="20" y="532"/>
                    </a:lnTo>
                    <a:lnTo>
                      <a:pt x="12" y="480"/>
                    </a:lnTo>
                    <a:lnTo>
                      <a:pt x="6" y="426"/>
                    </a:lnTo>
                    <a:lnTo>
                      <a:pt x="2" y="374"/>
                    </a:lnTo>
                    <a:lnTo>
                      <a:pt x="0" y="324"/>
                    </a:lnTo>
                    <a:lnTo>
                      <a:pt x="0" y="276"/>
                    </a:lnTo>
                    <a:lnTo>
                      <a:pt x="2" y="234"/>
                    </a:lnTo>
                    <a:lnTo>
                      <a:pt x="6" y="200"/>
                    </a:lnTo>
                    <a:lnTo>
                      <a:pt x="6" y="200"/>
                    </a:lnTo>
                    <a:lnTo>
                      <a:pt x="8" y="168"/>
                    </a:lnTo>
                    <a:lnTo>
                      <a:pt x="10" y="134"/>
                    </a:lnTo>
                    <a:lnTo>
                      <a:pt x="12" y="70"/>
                    </a:lnTo>
                    <a:lnTo>
                      <a:pt x="12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3" name="Freeform 65"/>
              <p:cNvSpPr>
                <a:spLocks/>
              </p:cNvSpPr>
              <p:nvPr/>
            </p:nvSpPr>
            <p:spPr bwMode="auto">
              <a:xfrm>
                <a:off x="7094538" y="4075113"/>
                <a:ext cx="233363" cy="5873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0" y="8"/>
                  </a:cxn>
                  <a:cxn ang="0">
                    <a:pos x="33" y="30"/>
                  </a:cxn>
                  <a:cxn ang="0">
                    <a:pos x="64" y="64"/>
                  </a:cxn>
                  <a:cxn ang="0">
                    <a:pos x="81" y="84"/>
                  </a:cxn>
                  <a:cxn ang="0">
                    <a:pos x="95" y="108"/>
                  </a:cxn>
                  <a:cxn ang="0">
                    <a:pos x="112" y="134"/>
                  </a:cxn>
                  <a:cxn ang="0">
                    <a:pos x="124" y="162"/>
                  </a:cxn>
                  <a:cxn ang="0">
                    <a:pos x="137" y="194"/>
                  </a:cxn>
                  <a:cxn ang="0">
                    <a:pos x="143" y="226"/>
                  </a:cxn>
                  <a:cxn ang="0">
                    <a:pos x="147" y="260"/>
                  </a:cxn>
                  <a:cxn ang="0">
                    <a:pos x="147" y="276"/>
                  </a:cxn>
                  <a:cxn ang="0">
                    <a:pos x="147" y="294"/>
                  </a:cxn>
                  <a:cxn ang="0">
                    <a:pos x="145" y="312"/>
                  </a:cxn>
                  <a:cxn ang="0">
                    <a:pos x="141" y="332"/>
                  </a:cxn>
                  <a:cxn ang="0">
                    <a:pos x="134" y="350"/>
                  </a:cxn>
                  <a:cxn ang="0">
                    <a:pos x="126" y="370"/>
                  </a:cxn>
                  <a:cxn ang="0">
                    <a:pos x="126" y="370"/>
                  </a:cxn>
                  <a:cxn ang="0">
                    <a:pos x="128" y="362"/>
                  </a:cxn>
                  <a:cxn ang="0">
                    <a:pos x="132" y="340"/>
                  </a:cxn>
                  <a:cxn ang="0">
                    <a:pos x="134" y="306"/>
                  </a:cxn>
                  <a:cxn ang="0">
                    <a:pos x="134" y="286"/>
                  </a:cxn>
                  <a:cxn ang="0">
                    <a:pos x="132" y="262"/>
                  </a:cxn>
                  <a:cxn ang="0">
                    <a:pos x="126" y="236"/>
                  </a:cxn>
                  <a:cxn ang="0">
                    <a:pos x="120" y="208"/>
                  </a:cxn>
                  <a:cxn ang="0">
                    <a:pos x="110" y="178"/>
                  </a:cxn>
                  <a:cxn ang="0">
                    <a:pos x="97" y="146"/>
                  </a:cxn>
                  <a:cxn ang="0">
                    <a:pos x="79" y="112"/>
                  </a:cxn>
                  <a:cxn ang="0">
                    <a:pos x="58" y="76"/>
                  </a:cxn>
                  <a:cxn ang="0">
                    <a:pos x="31" y="38"/>
                  </a:cxn>
                  <a:cxn ang="0">
                    <a:pos x="0" y="0"/>
                  </a:cxn>
                </a:cxnLst>
                <a:rect l="0" t="0" r="r" b="b"/>
                <a:pathLst>
                  <a:path w="147" h="370">
                    <a:moveTo>
                      <a:pt x="0" y="0"/>
                    </a:moveTo>
                    <a:lnTo>
                      <a:pt x="0" y="0"/>
                    </a:lnTo>
                    <a:lnTo>
                      <a:pt x="10" y="8"/>
                    </a:lnTo>
                    <a:lnTo>
                      <a:pt x="33" y="30"/>
                    </a:lnTo>
                    <a:lnTo>
                      <a:pt x="64" y="64"/>
                    </a:lnTo>
                    <a:lnTo>
                      <a:pt x="81" y="84"/>
                    </a:lnTo>
                    <a:lnTo>
                      <a:pt x="95" y="108"/>
                    </a:lnTo>
                    <a:lnTo>
                      <a:pt x="112" y="134"/>
                    </a:lnTo>
                    <a:lnTo>
                      <a:pt x="124" y="162"/>
                    </a:lnTo>
                    <a:lnTo>
                      <a:pt x="137" y="194"/>
                    </a:lnTo>
                    <a:lnTo>
                      <a:pt x="143" y="226"/>
                    </a:lnTo>
                    <a:lnTo>
                      <a:pt x="147" y="260"/>
                    </a:lnTo>
                    <a:lnTo>
                      <a:pt x="147" y="276"/>
                    </a:lnTo>
                    <a:lnTo>
                      <a:pt x="147" y="294"/>
                    </a:lnTo>
                    <a:lnTo>
                      <a:pt x="145" y="312"/>
                    </a:lnTo>
                    <a:lnTo>
                      <a:pt x="141" y="332"/>
                    </a:lnTo>
                    <a:lnTo>
                      <a:pt x="134" y="350"/>
                    </a:lnTo>
                    <a:lnTo>
                      <a:pt x="126" y="370"/>
                    </a:lnTo>
                    <a:lnTo>
                      <a:pt x="126" y="370"/>
                    </a:lnTo>
                    <a:lnTo>
                      <a:pt x="128" y="362"/>
                    </a:lnTo>
                    <a:lnTo>
                      <a:pt x="132" y="340"/>
                    </a:lnTo>
                    <a:lnTo>
                      <a:pt x="134" y="306"/>
                    </a:lnTo>
                    <a:lnTo>
                      <a:pt x="134" y="286"/>
                    </a:lnTo>
                    <a:lnTo>
                      <a:pt x="132" y="262"/>
                    </a:lnTo>
                    <a:lnTo>
                      <a:pt x="126" y="236"/>
                    </a:lnTo>
                    <a:lnTo>
                      <a:pt x="120" y="208"/>
                    </a:lnTo>
                    <a:lnTo>
                      <a:pt x="110" y="178"/>
                    </a:lnTo>
                    <a:lnTo>
                      <a:pt x="97" y="146"/>
                    </a:lnTo>
                    <a:lnTo>
                      <a:pt x="79" y="112"/>
                    </a:lnTo>
                    <a:lnTo>
                      <a:pt x="58" y="76"/>
                    </a:lnTo>
                    <a:lnTo>
                      <a:pt x="31" y="3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E2D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4" name="Freeform 66"/>
              <p:cNvSpPr>
                <a:spLocks/>
              </p:cNvSpPr>
              <p:nvPr/>
            </p:nvSpPr>
            <p:spPr bwMode="auto">
              <a:xfrm>
                <a:off x="7094538" y="4075113"/>
                <a:ext cx="233363" cy="5873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0" y="8"/>
                  </a:cxn>
                  <a:cxn ang="0">
                    <a:pos x="33" y="30"/>
                  </a:cxn>
                  <a:cxn ang="0">
                    <a:pos x="64" y="64"/>
                  </a:cxn>
                  <a:cxn ang="0">
                    <a:pos x="81" y="84"/>
                  </a:cxn>
                  <a:cxn ang="0">
                    <a:pos x="95" y="108"/>
                  </a:cxn>
                  <a:cxn ang="0">
                    <a:pos x="112" y="134"/>
                  </a:cxn>
                  <a:cxn ang="0">
                    <a:pos x="124" y="162"/>
                  </a:cxn>
                  <a:cxn ang="0">
                    <a:pos x="137" y="194"/>
                  </a:cxn>
                  <a:cxn ang="0">
                    <a:pos x="143" y="226"/>
                  </a:cxn>
                  <a:cxn ang="0">
                    <a:pos x="147" y="260"/>
                  </a:cxn>
                  <a:cxn ang="0">
                    <a:pos x="147" y="276"/>
                  </a:cxn>
                  <a:cxn ang="0">
                    <a:pos x="147" y="294"/>
                  </a:cxn>
                  <a:cxn ang="0">
                    <a:pos x="145" y="312"/>
                  </a:cxn>
                  <a:cxn ang="0">
                    <a:pos x="141" y="332"/>
                  </a:cxn>
                  <a:cxn ang="0">
                    <a:pos x="134" y="350"/>
                  </a:cxn>
                  <a:cxn ang="0">
                    <a:pos x="126" y="370"/>
                  </a:cxn>
                  <a:cxn ang="0">
                    <a:pos x="126" y="370"/>
                  </a:cxn>
                  <a:cxn ang="0">
                    <a:pos x="128" y="362"/>
                  </a:cxn>
                  <a:cxn ang="0">
                    <a:pos x="132" y="340"/>
                  </a:cxn>
                  <a:cxn ang="0">
                    <a:pos x="134" y="306"/>
                  </a:cxn>
                  <a:cxn ang="0">
                    <a:pos x="134" y="286"/>
                  </a:cxn>
                  <a:cxn ang="0">
                    <a:pos x="132" y="262"/>
                  </a:cxn>
                  <a:cxn ang="0">
                    <a:pos x="126" y="236"/>
                  </a:cxn>
                  <a:cxn ang="0">
                    <a:pos x="120" y="208"/>
                  </a:cxn>
                  <a:cxn ang="0">
                    <a:pos x="110" y="178"/>
                  </a:cxn>
                  <a:cxn ang="0">
                    <a:pos x="97" y="146"/>
                  </a:cxn>
                  <a:cxn ang="0">
                    <a:pos x="79" y="112"/>
                  </a:cxn>
                  <a:cxn ang="0">
                    <a:pos x="58" y="76"/>
                  </a:cxn>
                  <a:cxn ang="0">
                    <a:pos x="31" y="38"/>
                  </a:cxn>
                  <a:cxn ang="0">
                    <a:pos x="0" y="0"/>
                  </a:cxn>
                </a:cxnLst>
                <a:rect l="0" t="0" r="r" b="b"/>
                <a:pathLst>
                  <a:path w="147" h="370">
                    <a:moveTo>
                      <a:pt x="0" y="0"/>
                    </a:moveTo>
                    <a:lnTo>
                      <a:pt x="0" y="0"/>
                    </a:lnTo>
                    <a:lnTo>
                      <a:pt x="10" y="8"/>
                    </a:lnTo>
                    <a:lnTo>
                      <a:pt x="33" y="30"/>
                    </a:lnTo>
                    <a:lnTo>
                      <a:pt x="64" y="64"/>
                    </a:lnTo>
                    <a:lnTo>
                      <a:pt x="81" y="84"/>
                    </a:lnTo>
                    <a:lnTo>
                      <a:pt x="95" y="108"/>
                    </a:lnTo>
                    <a:lnTo>
                      <a:pt x="112" y="134"/>
                    </a:lnTo>
                    <a:lnTo>
                      <a:pt x="124" y="162"/>
                    </a:lnTo>
                    <a:lnTo>
                      <a:pt x="137" y="194"/>
                    </a:lnTo>
                    <a:lnTo>
                      <a:pt x="143" y="226"/>
                    </a:lnTo>
                    <a:lnTo>
                      <a:pt x="147" y="260"/>
                    </a:lnTo>
                    <a:lnTo>
                      <a:pt x="147" y="276"/>
                    </a:lnTo>
                    <a:lnTo>
                      <a:pt x="147" y="294"/>
                    </a:lnTo>
                    <a:lnTo>
                      <a:pt x="145" y="312"/>
                    </a:lnTo>
                    <a:lnTo>
                      <a:pt x="141" y="332"/>
                    </a:lnTo>
                    <a:lnTo>
                      <a:pt x="134" y="350"/>
                    </a:lnTo>
                    <a:lnTo>
                      <a:pt x="126" y="370"/>
                    </a:lnTo>
                    <a:lnTo>
                      <a:pt x="126" y="370"/>
                    </a:lnTo>
                    <a:lnTo>
                      <a:pt x="128" y="362"/>
                    </a:lnTo>
                    <a:lnTo>
                      <a:pt x="132" y="340"/>
                    </a:lnTo>
                    <a:lnTo>
                      <a:pt x="134" y="306"/>
                    </a:lnTo>
                    <a:lnTo>
                      <a:pt x="134" y="286"/>
                    </a:lnTo>
                    <a:lnTo>
                      <a:pt x="132" y="262"/>
                    </a:lnTo>
                    <a:lnTo>
                      <a:pt x="126" y="236"/>
                    </a:lnTo>
                    <a:lnTo>
                      <a:pt x="120" y="208"/>
                    </a:lnTo>
                    <a:lnTo>
                      <a:pt x="110" y="178"/>
                    </a:lnTo>
                    <a:lnTo>
                      <a:pt x="97" y="146"/>
                    </a:lnTo>
                    <a:lnTo>
                      <a:pt x="79" y="112"/>
                    </a:lnTo>
                    <a:lnTo>
                      <a:pt x="58" y="76"/>
                    </a:lnTo>
                    <a:lnTo>
                      <a:pt x="31" y="38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5" name="Freeform 67"/>
              <p:cNvSpPr>
                <a:spLocks/>
              </p:cNvSpPr>
              <p:nvPr/>
            </p:nvSpPr>
            <p:spPr bwMode="auto">
              <a:xfrm>
                <a:off x="7912100" y="3802063"/>
                <a:ext cx="12700" cy="22225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8" y="6"/>
                  </a:cxn>
                  <a:cxn ang="0">
                    <a:pos x="6" y="10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2" y="8"/>
                  </a:cxn>
                  <a:cxn ang="0">
                    <a:pos x="6" y="0"/>
                  </a:cxn>
                </a:cxnLst>
                <a:rect l="0" t="0" r="r" b="b"/>
                <a:pathLst>
                  <a:path w="8" h="14">
                    <a:moveTo>
                      <a:pt x="6" y="0"/>
                    </a:moveTo>
                    <a:lnTo>
                      <a:pt x="6" y="0"/>
                    </a:lnTo>
                    <a:lnTo>
                      <a:pt x="8" y="6"/>
                    </a:lnTo>
                    <a:lnTo>
                      <a:pt x="6" y="10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8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96E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6" name="Freeform 68"/>
              <p:cNvSpPr>
                <a:spLocks/>
              </p:cNvSpPr>
              <p:nvPr/>
            </p:nvSpPr>
            <p:spPr bwMode="auto">
              <a:xfrm>
                <a:off x="7912100" y="3802063"/>
                <a:ext cx="12700" cy="22225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8" y="6"/>
                  </a:cxn>
                  <a:cxn ang="0">
                    <a:pos x="6" y="10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2" y="8"/>
                  </a:cxn>
                  <a:cxn ang="0">
                    <a:pos x="6" y="0"/>
                  </a:cxn>
                </a:cxnLst>
                <a:rect l="0" t="0" r="r" b="b"/>
                <a:pathLst>
                  <a:path w="8" h="14">
                    <a:moveTo>
                      <a:pt x="6" y="0"/>
                    </a:moveTo>
                    <a:lnTo>
                      <a:pt x="6" y="0"/>
                    </a:lnTo>
                    <a:lnTo>
                      <a:pt x="8" y="6"/>
                    </a:lnTo>
                    <a:lnTo>
                      <a:pt x="6" y="10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8"/>
                    </a:lnTo>
                    <a:lnTo>
                      <a:pt x="6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7" name="Freeform 69"/>
              <p:cNvSpPr>
                <a:spLocks/>
              </p:cNvSpPr>
              <p:nvPr/>
            </p:nvSpPr>
            <p:spPr bwMode="auto">
              <a:xfrm>
                <a:off x="7662863" y="3687763"/>
                <a:ext cx="190500" cy="174625"/>
              </a:xfrm>
              <a:custGeom>
                <a:avLst/>
                <a:gdLst/>
                <a:ahLst/>
                <a:cxnLst>
                  <a:cxn ang="0">
                    <a:pos x="120" y="84"/>
                  </a:cxn>
                  <a:cxn ang="0">
                    <a:pos x="120" y="84"/>
                  </a:cxn>
                  <a:cxn ang="0">
                    <a:pos x="112" y="84"/>
                  </a:cxn>
                  <a:cxn ang="0">
                    <a:pos x="91" y="78"/>
                  </a:cxn>
                  <a:cxn ang="0">
                    <a:pos x="76" y="74"/>
                  </a:cxn>
                  <a:cxn ang="0">
                    <a:pos x="64" y="68"/>
                  </a:cxn>
                  <a:cxn ang="0">
                    <a:pos x="50" y="60"/>
                  </a:cxn>
                  <a:cxn ang="0">
                    <a:pos x="37" y="52"/>
                  </a:cxn>
                  <a:cxn ang="0">
                    <a:pos x="37" y="52"/>
                  </a:cxn>
                  <a:cxn ang="0">
                    <a:pos x="19" y="30"/>
                  </a:cxn>
                  <a:cxn ang="0">
                    <a:pos x="6" y="14"/>
                  </a:cxn>
                  <a:cxn ang="0">
                    <a:pos x="2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" y="12"/>
                  </a:cxn>
                  <a:cxn ang="0">
                    <a:pos x="14" y="38"/>
                  </a:cxn>
                  <a:cxn ang="0">
                    <a:pos x="23" y="54"/>
                  </a:cxn>
                  <a:cxn ang="0">
                    <a:pos x="31" y="70"/>
                  </a:cxn>
                  <a:cxn ang="0">
                    <a:pos x="41" y="84"/>
                  </a:cxn>
                  <a:cxn ang="0">
                    <a:pos x="54" y="98"/>
                  </a:cxn>
                  <a:cxn ang="0">
                    <a:pos x="54" y="98"/>
                  </a:cxn>
                  <a:cxn ang="0">
                    <a:pos x="66" y="106"/>
                  </a:cxn>
                  <a:cxn ang="0">
                    <a:pos x="76" y="110"/>
                  </a:cxn>
                  <a:cxn ang="0">
                    <a:pos x="87" y="110"/>
                  </a:cxn>
                  <a:cxn ang="0">
                    <a:pos x="95" y="108"/>
                  </a:cxn>
                  <a:cxn ang="0">
                    <a:pos x="103" y="102"/>
                  </a:cxn>
                  <a:cxn ang="0">
                    <a:pos x="110" y="96"/>
                  </a:cxn>
                  <a:cxn ang="0">
                    <a:pos x="120" y="84"/>
                  </a:cxn>
                </a:cxnLst>
                <a:rect l="0" t="0" r="r" b="b"/>
                <a:pathLst>
                  <a:path w="120" h="110">
                    <a:moveTo>
                      <a:pt x="120" y="84"/>
                    </a:moveTo>
                    <a:lnTo>
                      <a:pt x="120" y="84"/>
                    </a:lnTo>
                    <a:lnTo>
                      <a:pt x="112" y="84"/>
                    </a:lnTo>
                    <a:lnTo>
                      <a:pt x="91" y="78"/>
                    </a:lnTo>
                    <a:lnTo>
                      <a:pt x="76" y="74"/>
                    </a:lnTo>
                    <a:lnTo>
                      <a:pt x="64" y="68"/>
                    </a:lnTo>
                    <a:lnTo>
                      <a:pt x="50" y="60"/>
                    </a:lnTo>
                    <a:lnTo>
                      <a:pt x="37" y="52"/>
                    </a:lnTo>
                    <a:lnTo>
                      <a:pt x="37" y="52"/>
                    </a:lnTo>
                    <a:lnTo>
                      <a:pt x="19" y="30"/>
                    </a:lnTo>
                    <a:lnTo>
                      <a:pt x="6" y="14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12"/>
                    </a:lnTo>
                    <a:lnTo>
                      <a:pt x="14" y="38"/>
                    </a:lnTo>
                    <a:lnTo>
                      <a:pt x="23" y="54"/>
                    </a:lnTo>
                    <a:lnTo>
                      <a:pt x="31" y="70"/>
                    </a:lnTo>
                    <a:lnTo>
                      <a:pt x="41" y="84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66" y="106"/>
                    </a:lnTo>
                    <a:lnTo>
                      <a:pt x="76" y="110"/>
                    </a:lnTo>
                    <a:lnTo>
                      <a:pt x="87" y="110"/>
                    </a:lnTo>
                    <a:lnTo>
                      <a:pt x="95" y="108"/>
                    </a:lnTo>
                    <a:lnTo>
                      <a:pt x="103" y="102"/>
                    </a:lnTo>
                    <a:lnTo>
                      <a:pt x="110" y="96"/>
                    </a:lnTo>
                    <a:lnTo>
                      <a:pt x="120" y="84"/>
                    </a:lnTo>
                    <a:close/>
                  </a:path>
                </a:pathLst>
              </a:custGeom>
              <a:solidFill>
                <a:srgbClr val="C96E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8" name="Freeform 70"/>
              <p:cNvSpPr>
                <a:spLocks/>
              </p:cNvSpPr>
              <p:nvPr/>
            </p:nvSpPr>
            <p:spPr bwMode="auto">
              <a:xfrm>
                <a:off x="7662863" y="3687763"/>
                <a:ext cx="190500" cy="174625"/>
              </a:xfrm>
              <a:custGeom>
                <a:avLst/>
                <a:gdLst/>
                <a:ahLst/>
                <a:cxnLst>
                  <a:cxn ang="0">
                    <a:pos x="120" y="84"/>
                  </a:cxn>
                  <a:cxn ang="0">
                    <a:pos x="120" y="84"/>
                  </a:cxn>
                  <a:cxn ang="0">
                    <a:pos x="112" y="84"/>
                  </a:cxn>
                  <a:cxn ang="0">
                    <a:pos x="91" y="78"/>
                  </a:cxn>
                  <a:cxn ang="0">
                    <a:pos x="76" y="74"/>
                  </a:cxn>
                  <a:cxn ang="0">
                    <a:pos x="64" y="68"/>
                  </a:cxn>
                  <a:cxn ang="0">
                    <a:pos x="50" y="60"/>
                  </a:cxn>
                  <a:cxn ang="0">
                    <a:pos x="37" y="52"/>
                  </a:cxn>
                  <a:cxn ang="0">
                    <a:pos x="37" y="52"/>
                  </a:cxn>
                  <a:cxn ang="0">
                    <a:pos x="19" y="30"/>
                  </a:cxn>
                  <a:cxn ang="0">
                    <a:pos x="6" y="14"/>
                  </a:cxn>
                  <a:cxn ang="0">
                    <a:pos x="2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" y="12"/>
                  </a:cxn>
                  <a:cxn ang="0">
                    <a:pos x="14" y="38"/>
                  </a:cxn>
                  <a:cxn ang="0">
                    <a:pos x="23" y="54"/>
                  </a:cxn>
                  <a:cxn ang="0">
                    <a:pos x="31" y="70"/>
                  </a:cxn>
                  <a:cxn ang="0">
                    <a:pos x="41" y="84"/>
                  </a:cxn>
                  <a:cxn ang="0">
                    <a:pos x="54" y="98"/>
                  </a:cxn>
                  <a:cxn ang="0">
                    <a:pos x="54" y="98"/>
                  </a:cxn>
                  <a:cxn ang="0">
                    <a:pos x="66" y="106"/>
                  </a:cxn>
                  <a:cxn ang="0">
                    <a:pos x="76" y="110"/>
                  </a:cxn>
                  <a:cxn ang="0">
                    <a:pos x="87" y="110"/>
                  </a:cxn>
                  <a:cxn ang="0">
                    <a:pos x="95" y="108"/>
                  </a:cxn>
                  <a:cxn ang="0">
                    <a:pos x="103" y="102"/>
                  </a:cxn>
                  <a:cxn ang="0">
                    <a:pos x="110" y="96"/>
                  </a:cxn>
                  <a:cxn ang="0">
                    <a:pos x="120" y="84"/>
                  </a:cxn>
                </a:cxnLst>
                <a:rect l="0" t="0" r="r" b="b"/>
                <a:pathLst>
                  <a:path w="120" h="110">
                    <a:moveTo>
                      <a:pt x="120" y="84"/>
                    </a:moveTo>
                    <a:lnTo>
                      <a:pt x="120" y="84"/>
                    </a:lnTo>
                    <a:lnTo>
                      <a:pt x="112" y="84"/>
                    </a:lnTo>
                    <a:lnTo>
                      <a:pt x="91" y="78"/>
                    </a:lnTo>
                    <a:lnTo>
                      <a:pt x="76" y="74"/>
                    </a:lnTo>
                    <a:lnTo>
                      <a:pt x="64" y="68"/>
                    </a:lnTo>
                    <a:lnTo>
                      <a:pt x="50" y="60"/>
                    </a:lnTo>
                    <a:lnTo>
                      <a:pt x="37" y="52"/>
                    </a:lnTo>
                    <a:lnTo>
                      <a:pt x="37" y="52"/>
                    </a:lnTo>
                    <a:lnTo>
                      <a:pt x="19" y="30"/>
                    </a:lnTo>
                    <a:lnTo>
                      <a:pt x="6" y="14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12"/>
                    </a:lnTo>
                    <a:lnTo>
                      <a:pt x="14" y="38"/>
                    </a:lnTo>
                    <a:lnTo>
                      <a:pt x="23" y="54"/>
                    </a:lnTo>
                    <a:lnTo>
                      <a:pt x="31" y="70"/>
                    </a:lnTo>
                    <a:lnTo>
                      <a:pt x="41" y="84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66" y="106"/>
                    </a:lnTo>
                    <a:lnTo>
                      <a:pt x="76" y="110"/>
                    </a:lnTo>
                    <a:lnTo>
                      <a:pt x="87" y="110"/>
                    </a:lnTo>
                    <a:lnTo>
                      <a:pt x="95" y="108"/>
                    </a:lnTo>
                    <a:lnTo>
                      <a:pt x="103" y="102"/>
                    </a:lnTo>
                    <a:lnTo>
                      <a:pt x="110" y="96"/>
                    </a:lnTo>
                    <a:lnTo>
                      <a:pt x="120" y="8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9" name="Freeform 71"/>
              <p:cNvSpPr>
                <a:spLocks/>
              </p:cNvSpPr>
              <p:nvPr/>
            </p:nvSpPr>
            <p:spPr bwMode="auto">
              <a:xfrm>
                <a:off x="7758113" y="3563938"/>
                <a:ext cx="141288" cy="69850"/>
              </a:xfrm>
              <a:custGeom>
                <a:avLst/>
                <a:gdLst/>
                <a:ahLst/>
                <a:cxnLst>
                  <a:cxn ang="0">
                    <a:pos x="81" y="2"/>
                  </a:cxn>
                  <a:cxn ang="0">
                    <a:pos x="81" y="2"/>
                  </a:cxn>
                  <a:cxn ang="0">
                    <a:pos x="68" y="4"/>
                  </a:cxn>
                  <a:cxn ang="0">
                    <a:pos x="54" y="4"/>
                  </a:cxn>
                  <a:cxn ang="0">
                    <a:pos x="35" y="2"/>
                  </a:cxn>
                  <a:cxn ang="0">
                    <a:pos x="35" y="2"/>
                  </a:cxn>
                  <a:cxn ang="0">
                    <a:pos x="16" y="0"/>
                  </a:cxn>
                  <a:cxn ang="0">
                    <a:pos x="8" y="2"/>
                  </a:cxn>
                  <a:cxn ang="0">
                    <a:pos x="4" y="4"/>
                  </a:cxn>
                  <a:cxn ang="0">
                    <a:pos x="0" y="8"/>
                  </a:cxn>
                  <a:cxn ang="0">
                    <a:pos x="0" y="12"/>
                  </a:cxn>
                  <a:cxn ang="0">
                    <a:pos x="2" y="20"/>
                  </a:cxn>
                  <a:cxn ang="0">
                    <a:pos x="10" y="30"/>
                  </a:cxn>
                  <a:cxn ang="0">
                    <a:pos x="10" y="30"/>
                  </a:cxn>
                  <a:cxn ang="0">
                    <a:pos x="23" y="40"/>
                  </a:cxn>
                  <a:cxn ang="0">
                    <a:pos x="35" y="44"/>
                  </a:cxn>
                  <a:cxn ang="0">
                    <a:pos x="45" y="44"/>
                  </a:cxn>
                  <a:cxn ang="0">
                    <a:pos x="56" y="40"/>
                  </a:cxn>
                  <a:cxn ang="0">
                    <a:pos x="64" y="36"/>
                  </a:cxn>
                  <a:cxn ang="0">
                    <a:pos x="72" y="28"/>
                  </a:cxn>
                  <a:cxn ang="0">
                    <a:pos x="83" y="18"/>
                  </a:cxn>
                  <a:cxn ang="0">
                    <a:pos x="83" y="18"/>
                  </a:cxn>
                  <a:cxn ang="0">
                    <a:pos x="87" y="14"/>
                  </a:cxn>
                  <a:cxn ang="0">
                    <a:pos x="89" y="8"/>
                  </a:cxn>
                  <a:cxn ang="0">
                    <a:pos x="87" y="4"/>
                  </a:cxn>
                  <a:cxn ang="0">
                    <a:pos x="81" y="2"/>
                  </a:cxn>
                </a:cxnLst>
                <a:rect l="0" t="0" r="r" b="b"/>
                <a:pathLst>
                  <a:path w="89" h="44">
                    <a:moveTo>
                      <a:pt x="81" y="2"/>
                    </a:moveTo>
                    <a:lnTo>
                      <a:pt x="81" y="2"/>
                    </a:lnTo>
                    <a:lnTo>
                      <a:pt x="68" y="4"/>
                    </a:lnTo>
                    <a:lnTo>
                      <a:pt x="54" y="4"/>
                    </a:lnTo>
                    <a:lnTo>
                      <a:pt x="35" y="2"/>
                    </a:lnTo>
                    <a:lnTo>
                      <a:pt x="35" y="2"/>
                    </a:lnTo>
                    <a:lnTo>
                      <a:pt x="16" y="0"/>
                    </a:lnTo>
                    <a:lnTo>
                      <a:pt x="8" y="2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2" y="20"/>
                    </a:lnTo>
                    <a:lnTo>
                      <a:pt x="10" y="30"/>
                    </a:lnTo>
                    <a:lnTo>
                      <a:pt x="10" y="30"/>
                    </a:lnTo>
                    <a:lnTo>
                      <a:pt x="23" y="40"/>
                    </a:lnTo>
                    <a:lnTo>
                      <a:pt x="35" y="44"/>
                    </a:lnTo>
                    <a:lnTo>
                      <a:pt x="45" y="44"/>
                    </a:lnTo>
                    <a:lnTo>
                      <a:pt x="56" y="40"/>
                    </a:lnTo>
                    <a:lnTo>
                      <a:pt x="64" y="36"/>
                    </a:lnTo>
                    <a:lnTo>
                      <a:pt x="72" y="28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7" y="14"/>
                    </a:lnTo>
                    <a:lnTo>
                      <a:pt x="89" y="8"/>
                    </a:lnTo>
                    <a:lnTo>
                      <a:pt x="87" y="4"/>
                    </a:lnTo>
                    <a:lnTo>
                      <a:pt x="81" y="2"/>
                    </a:lnTo>
                    <a:close/>
                  </a:path>
                </a:pathLst>
              </a:custGeom>
              <a:solidFill>
                <a:srgbClr val="F09C5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20" name="Freeform 72"/>
              <p:cNvSpPr>
                <a:spLocks/>
              </p:cNvSpPr>
              <p:nvPr/>
            </p:nvSpPr>
            <p:spPr bwMode="auto">
              <a:xfrm>
                <a:off x="7758113" y="3563938"/>
                <a:ext cx="141288" cy="69850"/>
              </a:xfrm>
              <a:custGeom>
                <a:avLst/>
                <a:gdLst/>
                <a:ahLst/>
                <a:cxnLst>
                  <a:cxn ang="0">
                    <a:pos x="81" y="2"/>
                  </a:cxn>
                  <a:cxn ang="0">
                    <a:pos x="81" y="2"/>
                  </a:cxn>
                  <a:cxn ang="0">
                    <a:pos x="68" y="4"/>
                  </a:cxn>
                  <a:cxn ang="0">
                    <a:pos x="54" y="4"/>
                  </a:cxn>
                  <a:cxn ang="0">
                    <a:pos x="35" y="2"/>
                  </a:cxn>
                  <a:cxn ang="0">
                    <a:pos x="35" y="2"/>
                  </a:cxn>
                  <a:cxn ang="0">
                    <a:pos x="16" y="0"/>
                  </a:cxn>
                  <a:cxn ang="0">
                    <a:pos x="8" y="2"/>
                  </a:cxn>
                  <a:cxn ang="0">
                    <a:pos x="4" y="4"/>
                  </a:cxn>
                  <a:cxn ang="0">
                    <a:pos x="0" y="8"/>
                  </a:cxn>
                  <a:cxn ang="0">
                    <a:pos x="0" y="12"/>
                  </a:cxn>
                  <a:cxn ang="0">
                    <a:pos x="2" y="20"/>
                  </a:cxn>
                  <a:cxn ang="0">
                    <a:pos x="10" y="30"/>
                  </a:cxn>
                  <a:cxn ang="0">
                    <a:pos x="10" y="30"/>
                  </a:cxn>
                  <a:cxn ang="0">
                    <a:pos x="23" y="40"/>
                  </a:cxn>
                  <a:cxn ang="0">
                    <a:pos x="35" y="44"/>
                  </a:cxn>
                  <a:cxn ang="0">
                    <a:pos x="45" y="44"/>
                  </a:cxn>
                  <a:cxn ang="0">
                    <a:pos x="56" y="40"/>
                  </a:cxn>
                  <a:cxn ang="0">
                    <a:pos x="64" y="36"/>
                  </a:cxn>
                  <a:cxn ang="0">
                    <a:pos x="72" y="28"/>
                  </a:cxn>
                  <a:cxn ang="0">
                    <a:pos x="83" y="18"/>
                  </a:cxn>
                  <a:cxn ang="0">
                    <a:pos x="83" y="18"/>
                  </a:cxn>
                  <a:cxn ang="0">
                    <a:pos x="87" y="14"/>
                  </a:cxn>
                  <a:cxn ang="0">
                    <a:pos x="89" y="8"/>
                  </a:cxn>
                  <a:cxn ang="0">
                    <a:pos x="87" y="4"/>
                  </a:cxn>
                  <a:cxn ang="0">
                    <a:pos x="81" y="2"/>
                  </a:cxn>
                </a:cxnLst>
                <a:rect l="0" t="0" r="r" b="b"/>
                <a:pathLst>
                  <a:path w="89" h="44">
                    <a:moveTo>
                      <a:pt x="81" y="2"/>
                    </a:moveTo>
                    <a:lnTo>
                      <a:pt x="81" y="2"/>
                    </a:lnTo>
                    <a:lnTo>
                      <a:pt x="68" y="4"/>
                    </a:lnTo>
                    <a:lnTo>
                      <a:pt x="54" y="4"/>
                    </a:lnTo>
                    <a:lnTo>
                      <a:pt x="35" y="2"/>
                    </a:lnTo>
                    <a:lnTo>
                      <a:pt x="35" y="2"/>
                    </a:lnTo>
                    <a:lnTo>
                      <a:pt x="16" y="0"/>
                    </a:lnTo>
                    <a:lnTo>
                      <a:pt x="8" y="2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2" y="20"/>
                    </a:lnTo>
                    <a:lnTo>
                      <a:pt x="10" y="30"/>
                    </a:lnTo>
                    <a:lnTo>
                      <a:pt x="10" y="30"/>
                    </a:lnTo>
                    <a:lnTo>
                      <a:pt x="23" y="40"/>
                    </a:lnTo>
                    <a:lnTo>
                      <a:pt x="35" y="44"/>
                    </a:lnTo>
                    <a:lnTo>
                      <a:pt x="45" y="44"/>
                    </a:lnTo>
                    <a:lnTo>
                      <a:pt x="56" y="40"/>
                    </a:lnTo>
                    <a:lnTo>
                      <a:pt x="64" y="36"/>
                    </a:lnTo>
                    <a:lnTo>
                      <a:pt x="72" y="28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7" y="14"/>
                    </a:lnTo>
                    <a:lnTo>
                      <a:pt x="89" y="8"/>
                    </a:lnTo>
                    <a:lnTo>
                      <a:pt x="87" y="4"/>
                    </a:lnTo>
                    <a:lnTo>
                      <a:pt x="81" y="2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21" name="Freeform 73"/>
              <p:cNvSpPr>
                <a:spLocks/>
              </p:cNvSpPr>
              <p:nvPr/>
            </p:nvSpPr>
            <p:spPr bwMode="auto">
              <a:xfrm>
                <a:off x="7991475" y="3557588"/>
                <a:ext cx="31750" cy="66675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8" y="0"/>
                  </a:cxn>
                  <a:cxn ang="0">
                    <a:pos x="14" y="2"/>
                  </a:cxn>
                  <a:cxn ang="0">
                    <a:pos x="6" y="4"/>
                  </a:cxn>
                  <a:cxn ang="0">
                    <a:pos x="6" y="4"/>
                  </a:cxn>
                  <a:cxn ang="0">
                    <a:pos x="2" y="4"/>
                  </a:cxn>
                  <a:cxn ang="0">
                    <a:pos x="0" y="6"/>
                  </a:cxn>
                  <a:cxn ang="0">
                    <a:pos x="0" y="12"/>
                  </a:cxn>
                  <a:cxn ang="0">
                    <a:pos x="4" y="16"/>
                  </a:cxn>
                  <a:cxn ang="0">
                    <a:pos x="4" y="16"/>
                  </a:cxn>
                  <a:cxn ang="0">
                    <a:pos x="12" y="30"/>
                  </a:cxn>
                  <a:cxn ang="0">
                    <a:pos x="16" y="36"/>
                  </a:cxn>
                  <a:cxn ang="0">
                    <a:pos x="16" y="42"/>
                  </a:cxn>
                  <a:cxn ang="0">
                    <a:pos x="16" y="42"/>
                  </a:cxn>
                  <a:cxn ang="0">
                    <a:pos x="20" y="30"/>
                  </a:cxn>
                  <a:cxn ang="0">
                    <a:pos x="20" y="16"/>
                  </a:cxn>
                  <a:cxn ang="0">
                    <a:pos x="18" y="0"/>
                  </a:cxn>
                </a:cxnLst>
                <a:rect l="0" t="0" r="r" b="b"/>
                <a:pathLst>
                  <a:path w="20" h="42">
                    <a:moveTo>
                      <a:pt x="18" y="0"/>
                    </a:moveTo>
                    <a:lnTo>
                      <a:pt x="18" y="0"/>
                    </a:lnTo>
                    <a:lnTo>
                      <a:pt x="14" y="2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12" y="30"/>
                    </a:lnTo>
                    <a:lnTo>
                      <a:pt x="16" y="36"/>
                    </a:lnTo>
                    <a:lnTo>
                      <a:pt x="16" y="42"/>
                    </a:lnTo>
                    <a:lnTo>
                      <a:pt x="16" y="42"/>
                    </a:lnTo>
                    <a:lnTo>
                      <a:pt x="20" y="30"/>
                    </a:lnTo>
                    <a:lnTo>
                      <a:pt x="20" y="16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F09C5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22" name="Freeform 74"/>
              <p:cNvSpPr>
                <a:spLocks/>
              </p:cNvSpPr>
              <p:nvPr/>
            </p:nvSpPr>
            <p:spPr bwMode="auto">
              <a:xfrm>
                <a:off x="7991475" y="3557588"/>
                <a:ext cx="31750" cy="66675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8" y="0"/>
                  </a:cxn>
                  <a:cxn ang="0">
                    <a:pos x="14" y="2"/>
                  </a:cxn>
                  <a:cxn ang="0">
                    <a:pos x="6" y="4"/>
                  </a:cxn>
                  <a:cxn ang="0">
                    <a:pos x="6" y="4"/>
                  </a:cxn>
                  <a:cxn ang="0">
                    <a:pos x="2" y="4"/>
                  </a:cxn>
                  <a:cxn ang="0">
                    <a:pos x="0" y="6"/>
                  </a:cxn>
                  <a:cxn ang="0">
                    <a:pos x="0" y="12"/>
                  </a:cxn>
                  <a:cxn ang="0">
                    <a:pos x="4" y="16"/>
                  </a:cxn>
                  <a:cxn ang="0">
                    <a:pos x="4" y="16"/>
                  </a:cxn>
                  <a:cxn ang="0">
                    <a:pos x="12" y="30"/>
                  </a:cxn>
                  <a:cxn ang="0">
                    <a:pos x="16" y="36"/>
                  </a:cxn>
                  <a:cxn ang="0">
                    <a:pos x="16" y="42"/>
                  </a:cxn>
                  <a:cxn ang="0">
                    <a:pos x="16" y="42"/>
                  </a:cxn>
                  <a:cxn ang="0">
                    <a:pos x="20" y="30"/>
                  </a:cxn>
                  <a:cxn ang="0">
                    <a:pos x="20" y="16"/>
                  </a:cxn>
                  <a:cxn ang="0">
                    <a:pos x="18" y="0"/>
                  </a:cxn>
                </a:cxnLst>
                <a:rect l="0" t="0" r="r" b="b"/>
                <a:pathLst>
                  <a:path w="20" h="42">
                    <a:moveTo>
                      <a:pt x="18" y="0"/>
                    </a:moveTo>
                    <a:lnTo>
                      <a:pt x="18" y="0"/>
                    </a:lnTo>
                    <a:lnTo>
                      <a:pt x="14" y="2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12" y="30"/>
                    </a:lnTo>
                    <a:lnTo>
                      <a:pt x="16" y="36"/>
                    </a:lnTo>
                    <a:lnTo>
                      <a:pt x="16" y="42"/>
                    </a:lnTo>
                    <a:lnTo>
                      <a:pt x="16" y="42"/>
                    </a:lnTo>
                    <a:lnTo>
                      <a:pt x="20" y="30"/>
                    </a:lnTo>
                    <a:lnTo>
                      <a:pt x="20" y="16"/>
                    </a:lnTo>
                    <a:lnTo>
                      <a:pt x="1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39" name="그룹 338"/>
          <p:cNvGrpSpPr/>
          <p:nvPr/>
        </p:nvGrpSpPr>
        <p:grpSpPr>
          <a:xfrm>
            <a:off x="3643306" y="2714620"/>
            <a:ext cx="1762125" cy="2298158"/>
            <a:chOff x="3643306" y="2714620"/>
            <a:chExt cx="1762125" cy="2298158"/>
          </a:xfrm>
        </p:grpSpPr>
        <p:sp>
          <p:nvSpPr>
            <p:cNvPr id="25" name="TextBox 24"/>
            <p:cNvSpPr txBox="1"/>
            <p:nvPr/>
          </p:nvSpPr>
          <p:spPr>
            <a:xfrm>
              <a:off x="4143372" y="4643446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dirty="0" smtClean="0"/>
                <a:t>본인</a:t>
              </a:r>
              <a:endParaRPr lang="en-US" altLang="ko-KR" dirty="0" smtClean="0"/>
            </a:p>
          </p:txBody>
        </p:sp>
        <p:grpSp>
          <p:nvGrpSpPr>
            <p:cNvPr id="202" name="그룹 201"/>
            <p:cNvGrpSpPr/>
            <p:nvPr/>
          </p:nvGrpSpPr>
          <p:grpSpPr>
            <a:xfrm>
              <a:off x="3643306" y="2714620"/>
              <a:ext cx="1762125" cy="1882775"/>
              <a:chOff x="3571875" y="285750"/>
              <a:chExt cx="1762125" cy="1882775"/>
            </a:xfrm>
          </p:grpSpPr>
          <p:sp>
            <p:nvSpPr>
              <p:cNvPr id="2191" name="AutoShape 143"/>
              <p:cNvSpPr>
                <a:spLocks noChangeAspect="1" noChangeArrowheads="1" noTextEdit="1"/>
              </p:cNvSpPr>
              <p:nvPr/>
            </p:nvSpPr>
            <p:spPr bwMode="auto">
              <a:xfrm>
                <a:off x="3571875" y="285750"/>
                <a:ext cx="1762125" cy="1882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93" name="Freeform 145"/>
              <p:cNvSpPr>
                <a:spLocks noEditPoints="1"/>
              </p:cNvSpPr>
              <p:nvPr/>
            </p:nvSpPr>
            <p:spPr bwMode="auto">
              <a:xfrm>
                <a:off x="3578225" y="292100"/>
                <a:ext cx="1749425" cy="1870075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26" y="4"/>
                  </a:cxn>
                  <a:cxn ang="0">
                    <a:pos x="12" y="12"/>
                  </a:cxn>
                  <a:cxn ang="0">
                    <a:pos x="4" y="26"/>
                  </a:cxn>
                  <a:cxn ang="0">
                    <a:pos x="0" y="42"/>
                  </a:cxn>
                  <a:cxn ang="0">
                    <a:pos x="0" y="1136"/>
                  </a:cxn>
                  <a:cxn ang="0">
                    <a:pos x="4" y="1152"/>
                  </a:cxn>
                  <a:cxn ang="0">
                    <a:pos x="12" y="1166"/>
                  </a:cxn>
                  <a:cxn ang="0">
                    <a:pos x="26" y="1174"/>
                  </a:cxn>
                  <a:cxn ang="0">
                    <a:pos x="42" y="1178"/>
                  </a:cxn>
                  <a:cxn ang="0">
                    <a:pos x="1060" y="1178"/>
                  </a:cxn>
                  <a:cxn ang="0">
                    <a:pos x="1076" y="1174"/>
                  </a:cxn>
                  <a:cxn ang="0">
                    <a:pos x="1090" y="1166"/>
                  </a:cxn>
                  <a:cxn ang="0">
                    <a:pos x="1098" y="1152"/>
                  </a:cxn>
                  <a:cxn ang="0">
                    <a:pos x="1102" y="1136"/>
                  </a:cxn>
                  <a:cxn ang="0">
                    <a:pos x="1102" y="42"/>
                  </a:cxn>
                  <a:cxn ang="0">
                    <a:pos x="1098" y="26"/>
                  </a:cxn>
                  <a:cxn ang="0">
                    <a:pos x="1090" y="12"/>
                  </a:cxn>
                  <a:cxn ang="0">
                    <a:pos x="1076" y="4"/>
                  </a:cxn>
                  <a:cxn ang="0">
                    <a:pos x="1060" y="0"/>
                  </a:cxn>
                  <a:cxn ang="0">
                    <a:pos x="1060" y="1162"/>
                  </a:cxn>
                  <a:cxn ang="0">
                    <a:pos x="42" y="1162"/>
                  </a:cxn>
                  <a:cxn ang="0">
                    <a:pos x="24" y="1154"/>
                  </a:cxn>
                  <a:cxn ang="0">
                    <a:pos x="16" y="1136"/>
                  </a:cxn>
                  <a:cxn ang="0">
                    <a:pos x="16" y="42"/>
                  </a:cxn>
                  <a:cxn ang="0">
                    <a:pos x="24" y="24"/>
                  </a:cxn>
                  <a:cxn ang="0">
                    <a:pos x="42" y="16"/>
                  </a:cxn>
                  <a:cxn ang="0">
                    <a:pos x="1060" y="16"/>
                  </a:cxn>
                  <a:cxn ang="0">
                    <a:pos x="1078" y="24"/>
                  </a:cxn>
                  <a:cxn ang="0">
                    <a:pos x="1086" y="42"/>
                  </a:cxn>
                  <a:cxn ang="0">
                    <a:pos x="1086" y="1136"/>
                  </a:cxn>
                  <a:cxn ang="0">
                    <a:pos x="1078" y="1154"/>
                  </a:cxn>
                  <a:cxn ang="0">
                    <a:pos x="1060" y="1162"/>
                  </a:cxn>
                </a:cxnLst>
                <a:rect l="0" t="0" r="r" b="b"/>
                <a:pathLst>
                  <a:path w="1102" h="1178">
                    <a:moveTo>
                      <a:pt x="42" y="0"/>
                    </a:moveTo>
                    <a:lnTo>
                      <a:pt x="42" y="0"/>
                    </a:lnTo>
                    <a:lnTo>
                      <a:pt x="34" y="2"/>
                    </a:lnTo>
                    <a:lnTo>
                      <a:pt x="26" y="4"/>
                    </a:lnTo>
                    <a:lnTo>
                      <a:pt x="18" y="8"/>
                    </a:lnTo>
                    <a:lnTo>
                      <a:pt x="12" y="12"/>
                    </a:lnTo>
                    <a:lnTo>
                      <a:pt x="8" y="18"/>
                    </a:lnTo>
                    <a:lnTo>
                      <a:pt x="4" y="26"/>
                    </a:lnTo>
                    <a:lnTo>
                      <a:pt x="2" y="34"/>
                    </a:lnTo>
                    <a:lnTo>
                      <a:pt x="0" y="42"/>
                    </a:lnTo>
                    <a:lnTo>
                      <a:pt x="0" y="1136"/>
                    </a:lnTo>
                    <a:lnTo>
                      <a:pt x="0" y="1136"/>
                    </a:lnTo>
                    <a:lnTo>
                      <a:pt x="2" y="1146"/>
                    </a:lnTo>
                    <a:lnTo>
                      <a:pt x="4" y="1152"/>
                    </a:lnTo>
                    <a:lnTo>
                      <a:pt x="8" y="1160"/>
                    </a:lnTo>
                    <a:lnTo>
                      <a:pt x="12" y="1166"/>
                    </a:lnTo>
                    <a:lnTo>
                      <a:pt x="18" y="1172"/>
                    </a:lnTo>
                    <a:lnTo>
                      <a:pt x="26" y="1174"/>
                    </a:lnTo>
                    <a:lnTo>
                      <a:pt x="34" y="1178"/>
                    </a:lnTo>
                    <a:lnTo>
                      <a:pt x="42" y="1178"/>
                    </a:lnTo>
                    <a:lnTo>
                      <a:pt x="1060" y="1178"/>
                    </a:lnTo>
                    <a:lnTo>
                      <a:pt x="1060" y="1178"/>
                    </a:lnTo>
                    <a:lnTo>
                      <a:pt x="1068" y="1178"/>
                    </a:lnTo>
                    <a:lnTo>
                      <a:pt x="1076" y="1174"/>
                    </a:lnTo>
                    <a:lnTo>
                      <a:pt x="1084" y="1172"/>
                    </a:lnTo>
                    <a:lnTo>
                      <a:pt x="1090" y="1166"/>
                    </a:lnTo>
                    <a:lnTo>
                      <a:pt x="1094" y="1160"/>
                    </a:lnTo>
                    <a:lnTo>
                      <a:pt x="1098" y="1152"/>
                    </a:lnTo>
                    <a:lnTo>
                      <a:pt x="1100" y="1146"/>
                    </a:lnTo>
                    <a:lnTo>
                      <a:pt x="1102" y="1136"/>
                    </a:lnTo>
                    <a:lnTo>
                      <a:pt x="1102" y="42"/>
                    </a:lnTo>
                    <a:lnTo>
                      <a:pt x="1102" y="42"/>
                    </a:lnTo>
                    <a:lnTo>
                      <a:pt x="1100" y="34"/>
                    </a:lnTo>
                    <a:lnTo>
                      <a:pt x="1098" y="26"/>
                    </a:lnTo>
                    <a:lnTo>
                      <a:pt x="1094" y="18"/>
                    </a:lnTo>
                    <a:lnTo>
                      <a:pt x="1090" y="12"/>
                    </a:lnTo>
                    <a:lnTo>
                      <a:pt x="1084" y="8"/>
                    </a:lnTo>
                    <a:lnTo>
                      <a:pt x="1076" y="4"/>
                    </a:lnTo>
                    <a:lnTo>
                      <a:pt x="1068" y="2"/>
                    </a:lnTo>
                    <a:lnTo>
                      <a:pt x="1060" y="0"/>
                    </a:lnTo>
                    <a:lnTo>
                      <a:pt x="42" y="0"/>
                    </a:lnTo>
                    <a:close/>
                    <a:moveTo>
                      <a:pt x="1060" y="1162"/>
                    </a:moveTo>
                    <a:lnTo>
                      <a:pt x="42" y="1162"/>
                    </a:lnTo>
                    <a:lnTo>
                      <a:pt x="42" y="1162"/>
                    </a:lnTo>
                    <a:lnTo>
                      <a:pt x="32" y="1160"/>
                    </a:lnTo>
                    <a:lnTo>
                      <a:pt x="24" y="1154"/>
                    </a:lnTo>
                    <a:lnTo>
                      <a:pt x="18" y="1146"/>
                    </a:lnTo>
                    <a:lnTo>
                      <a:pt x="16" y="1136"/>
                    </a:lnTo>
                    <a:lnTo>
                      <a:pt x="16" y="42"/>
                    </a:lnTo>
                    <a:lnTo>
                      <a:pt x="16" y="42"/>
                    </a:lnTo>
                    <a:lnTo>
                      <a:pt x="18" y="32"/>
                    </a:lnTo>
                    <a:lnTo>
                      <a:pt x="24" y="24"/>
                    </a:lnTo>
                    <a:lnTo>
                      <a:pt x="32" y="18"/>
                    </a:lnTo>
                    <a:lnTo>
                      <a:pt x="42" y="16"/>
                    </a:lnTo>
                    <a:lnTo>
                      <a:pt x="1060" y="16"/>
                    </a:lnTo>
                    <a:lnTo>
                      <a:pt x="1060" y="16"/>
                    </a:lnTo>
                    <a:lnTo>
                      <a:pt x="1070" y="18"/>
                    </a:lnTo>
                    <a:lnTo>
                      <a:pt x="1078" y="24"/>
                    </a:lnTo>
                    <a:lnTo>
                      <a:pt x="1084" y="32"/>
                    </a:lnTo>
                    <a:lnTo>
                      <a:pt x="1086" y="42"/>
                    </a:lnTo>
                    <a:lnTo>
                      <a:pt x="1086" y="1136"/>
                    </a:lnTo>
                    <a:lnTo>
                      <a:pt x="1086" y="1136"/>
                    </a:lnTo>
                    <a:lnTo>
                      <a:pt x="1084" y="1146"/>
                    </a:lnTo>
                    <a:lnTo>
                      <a:pt x="1078" y="1154"/>
                    </a:lnTo>
                    <a:lnTo>
                      <a:pt x="1070" y="1160"/>
                    </a:lnTo>
                    <a:lnTo>
                      <a:pt x="1060" y="1162"/>
                    </a:lnTo>
                    <a:lnTo>
                      <a:pt x="1060" y="116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94" name="Freeform 146"/>
              <p:cNvSpPr>
                <a:spLocks noEditPoints="1"/>
              </p:cNvSpPr>
              <p:nvPr/>
            </p:nvSpPr>
            <p:spPr bwMode="auto">
              <a:xfrm>
                <a:off x="3578225" y="292100"/>
                <a:ext cx="1749425" cy="1870075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26" y="4"/>
                  </a:cxn>
                  <a:cxn ang="0">
                    <a:pos x="12" y="12"/>
                  </a:cxn>
                  <a:cxn ang="0">
                    <a:pos x="4" y="26"/>
                  </a:cxn>
                  <a:cxn ang="0">
                    <a:pos x="0" y="42"/>
                  </a:cxn>
                  <a:cxn ang="0">
                    <a:pos x="0" y="1136"/>
                  </a:cxn>
                  <a:cxn ang="0">
                    <a:pos x="4" y="1152"/>
                  </a:cxn>
                  <a:cxn ang="0">
                    <a:pos x="12" y="1166"/>
                  </a:cxn>
                  <a:cxn ang="0">
                    <a:pos x="26" y="1174"/>
                  </a:cxn>
                  <a:cxn ang="0">
                    <a:pos x="42" y="1178"/>
                  </a:cxn>
                  <a:cxn ang="0">
                    <a:pos x="1060" y="1178"/>
                  </a:cxn>
                  <a:cxn ang="0">
                    <a:pos x="1076" y="1174"/>
                  </a:cxn>
                  <a:cxn ang="0">
                    <a:pos x="1090" y="1166"/>
                  </a:cxn>
                  <a:cxn ang="0">
                    <a:pos x="1098" y="1152"/>
                  </a:cxn>
                  <a:cxn ang="0">
                    <a:pos x="1102" y="1136"/>
                  </a:cxn>
                  <a:cxn ang="0">
                    <a:pos x="1102" y="42"/>
                  </a:cxn>
                  <a:cxn ang="0">
                    <a:pos x="1098" y="26"/>
                  </a:cxn>
                  <a:cxn ang="0">
                    <a:pos x="1090" y="12"/>
                  </a:cxn>
                  <a:cxn ang="0">
                    <a:pos x="1076" y="4"/>
                  </a:cxn>
                  <a:cxn ang="0">
                    <a:pos x="1060" y="0"/>
                  </a:cxn>
                  <a:cxn ang="0">
                    <a:pos x="1060" y="1162"/>
                  </a:cxn>
                  <a:cxn ang="0">
                    <a:pos x="42" y="1162"/>
                  </a:cxn>
                  <a:cxn ang="0">
                    <a:pos x="24" y="1154"/>
                  </a:cxn>
                  <a:cxn ang="0">
                    <a:pos x="16" y="1136"/>
                  </a:cxn>
                  <a:cxn ang="0">
                    <a:pos x="16" y="42"/>
                  </a:cxn>
                  <a:cxn ang="0">
                    <a:pos x="24" y="24"/>
                  </a:cxn>
                  <a:cxn ang="0">
                    <a:pos x="42" y="16"/>
                  </a:cxn>
                  <a:cxn ang="0">
                    <a:pos x="1060" y="16"/>
                  </a:cxn>
                  <a:cxn ang="0">
                    <a:pos x="1078" y="24"/>
                  </a:cxn>
                  <a:cxn ang="0">
                    <a:pos x="1086" y="42"/>
                  </a:cxn>
                  <a:cxn ang="0">
                    <a:pos x="1086" y="1136"/>
                  </a:cxn>
                  <a:cxn ang="0">
                    <a:pos x="1078" y="1154"/>
                  </a:cxn>
                  <a:cxn ang="0">
                    <a:pos x="1060" y="1162"/>
                  </a:cxn>
                </a:cxnLst>
                <a:rect l="0" t="0" r="r" b="b"/>
                <a:pathLst>
                  <a:path w="1102" h="1178">
                    <a:moveTo>
                      <a:pt x="42" y="0"/>
                    </a:moveTo>
                    <a:lnTo>
                      <a:pt x="42" y="0"/>
                    </a:lnTo>
                    <a:lnTo>
                      <a:pt x="34" y="2"/>
                    </a:lnTo>
                    <a:lnTo>
                      <a:pt x="26" y="4"/>
                    </a:lnTo>
                    <a:lnTo>
                      <a:pt x="18" y="8"/>
                    </a:lnTo>
                    <a:lnTo>
                      <a:pt x="12" y="12"/>
                    </a:lnTo>
                    <a:lnTo>
                      <a:pt x="8" y="18"/>
                    </a:lnTo>
                    <a:lnTo>
                      <a:pt x="4" y="26"/>
                    </a:lnTo>
                    <a:lnTo>
                      <a:pt x="2" y="34"/>
                    </a:lnTo>
                    <a:lnTo>
                      <a:pt x="0" y="42"/>
                    </a:lnTo>
                    <a:lnTo>
                      <a:pt x="0" y="1136"/>
                    </a:lnTo>
                    <a:lnTo>
                      <a:pt x="0" y="1136"/>
                    </a:lnTo>
                    <a:lnTo>
                      <a:pt x="2" y="1146"/>
                    </a:lnTo>
                    <a:lnTo>
                      <a:pt x="4" y="1152"/>
                    </a:lnTo>
                    <a:lnTo>
                      <a:pt x="8" y="1160"/>
                    </a:lnTo>
                    <a:lnTo>
                      <a:pt x="12" y="1166"/>
                    </a:lnTo>
                    <a:lnTo>
                      <a:pt x="18" y="1172"/>
                    </a:lnTo>
                    <a:lnTo>
                      <a:pt x="26" y="1174"/>
                    </a:lnTo>
                    <a:lnTo>
                      <a:pt x="34" y="1178"/>
                    </a:lnTo>
                    <a:lnTo>
                      <a:pt x="42" y="1178"/>
                    </a:lnTo>
                    <a:lnTo>
                      <a:pt x="1060" y="1178"/>
                    </a:lnTo>
                    <a:lnTo>
                      <a:pt x="1060" y="1178"/>
                    </a:lnTo>
                    <a:lnTo>
                      <a:pt x="1068" y="1178"/>
                    </a:lnTo>
                    <a:lnTo>
                      <a:pt x="1076" y="1174"/>
                    </a:lnTo>
                    <a:lnTo>
                      <a:pt x="1084" y="1172"/>
                    </a:lnTo>
                    <a:lnTo>
                      <a:pt x="1090" y="1166"/>
                    </a:lnTo>
                    <a:lnTo>
                      <a:pt x="1094" y="1160"/>
                    </a:lnTo>
                    <a:lnTo>
                      <a:pt x="1098" y="1152"/>
                    </a:lnTo>
                    <a:lnTo>
                      <a:pt x="1100" y="1146"/>
                    </a:lnTo>
                    <a:lnTo>
                      <a:pt x="1102" y="1136"/>
                    </a:lnTo>
                    <a:lnTo>
                      <a:pt x="1102" y="42"/>
                    </a:lnTo>
                    <a:lnTo>
                      <a:pt x="1102" y="42"/>
                    </a:lnTo>
                    <a:lnTo>
                      <a:pt x="1100" y="34"/>
                    </a:lnTo>
                    <a:lnTo>
                      <a:pt x="1098" y="26"/>
                    </a:lnTo>
                    <a:lnTo>
                      <a:pt x="1094" y="18"/>
                    </a:lnTo>
                    <a:lnTo>
                      <a:pt x="1090" y="12"/>
                    </a:lnTo>
                    <a:lnTo>
                      <a:pt x="1084" y="8"/>
                    </a:lnTo>
                    <a:lnTo>
                      <a:pt x="1076" y="4"/>
                    </a:lnTo>
                    <a:lnTo>
                      <a:pt x="1068" y="2"/>
                    </a:lnTo>
                    <a:lnTo>
                      <a:pt x="1060" y="0"/>
                    </a:lnTo>
                    <a:lnTo>
                      <a:pt x="42" y="0"/>
                    </a:lnTo>
                    <a:close/>
                    <a:moveTo>
                      <a:pt x="1060" y="1162"/>
                    </a:moveTo>
                    <a:lnTo>
                      <a:pt x="42" y="1162"/>
                    </a:lnTo>
                    <a:lnTo>
                      <a:pt x="42" y="1162"/>
                    </a:lnTo>
                    <a:lnTo>
                      <a:pt x="32" y="1160"/>
                    </a:lnTo>
                    <a:lnTo>
                      <a:pt x="24" y="1154"/>
                    </a:lnTo>
                    <a:lnTo>
                      <a:pt x="18" y="1146"/>
                    </a:lnTo>
                    <a:lnTo>
                      <a:pt x="16" y="1136"/>
                    </a:lnTo>
                    <a:lnTo>
                      <a:pt x="16" y="42"/>
                    </a:lnTo>
                    <a:lnTo>
                      <a:pt x="16" y="42"/>
                    </a:lnTo>
                    <a:lnTo>
                      <a:pt x="18" y="32"/>
                    </a:lnTo>
                    <a:lnTo>
                      <a:pt x="24" y="24"/>
                    </a:lnTo>
                    <a:lnTo>
                      <a:pt x="32" y="18"/>
                    </a:lnTo>
                    <a:lnTo>
                      <a:pt x="42" y="16"/>
                    </a:lnTo>
                    <a:lnTo>
                      <a:pt x="1060" y="16"/>
                    </a:lnTo>
                    <a:lnTo>
                      <a:pt x="1060" y="16"/>
                    </a:lnTo>
                    <a:lnTo>
                      <a:pt x="1070" y="18"/>
                    </a:lnTo>
                    <a:lnTo>
                      <a:pt x="1078" y="24"/>
                    </a:lnTo>
                    <a:lnTo>
                      <a:pt x="1084" y="32"/>
                    </a:lnTo>
                    <a:lnTo>
                      <a:pt x="1086" y="42"/>
                    </a:lnTo>
                    <a:lnTo>
                      <a:pt x="1086" y="1136"/>
                    </a:lnTo>
                    <a:lnTo>
                      <a:pt x="1086" y="1136"/>
                    </a:lnTo>
                    <a:lnTo>
                      <a:pt x="1084" y="1146"/>
                    </a:lnTo>
                    <a:lnTo>
                      <a:pt x="1078" y="1154"/>
                    </a:lnTo>
                    <a:lnTo>
                      <a:pt x="1070" y="1160"/>
                    </a:lnTo>
                    <a:lnTo>
                      <a:pt x="1060" y="1162"/>
                    </a:lnTo>
                    <a:lnTo>
                      <a:pt x="1060" y="116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95" name="Freeform 147"/>
              <p:cNvSpPr>
                <a:spLocks noEditPoints="1"/>
              </p:cNvSpPr>
              <p:nvPr/>
            </p:nvSpPr>
            <p:spPr bwMode="auto">
              <a:xfrm>
                <a:off x="3578225" y="292100"/>
                <a:ext cx="1749425" cy="1870075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26" y="4"/>
                  </a:cxn>
                  <a:cxn ang="0">
                    <a:pos x="12" y="12"/>
                  </a:cxn>
                  <a:cxn ang="0">
                    <a:pos x="4" y="26"/>
                  </a:cxn>
                  <a:cxn ang="0">
                    <a:pos x="0" y="42"/>
                  </a:cxn>
                  <a:cxn ang="0">
                    <a:pos x="0" y="1136"/>
                  </a:cxn>
                  <a:cxn ang="0">
                    <a:pos x="4" y="1152"/>
                  </a:cxn>
                  <a:cxn ang="0">
                    <a:pos x="12" y="1166"/>
                  </a:cxn>
                  <a:cxn ang="0">
                    <a:pos x="26" y="1174"/>
                  </a:cxn>
                  <a:cxn ang="0">
                    <a:pos x="42" y="1178"/>
                  </a:cxn>
                  <a:cxn ang="0">
                    <a:pos x="1060" y="1178"/>
                  </a:cxn>
                  <a:cxn ang="0">
                    <a:pos x="1076" y="1174"/>
                  </a:cxn>
                  <a:cxn ang="0">
                    <a:pos x="1090" y="1166"/>
                  </a:cxn>
                  <a:cxn ang="0">
                    <a:pos x="1098" y="1152"/>
                  </a:cxn>
                  <a:cxn ang="0">
                    <a:pos x="1102" y="1136"/>
                  </a:cxn>
                  <a:cxn ang="0">
                    <a:pos x="1102" y="42"/>
                  </a:cxn>
                  <a:cxn ang="0">
                    <a:pos x="1098" y="26"/>
                  </a:cxn>
                  <a:cxn ang="0">
                    <a:pos x="1090" y="12"/>
                  </a:cxn>
                  <a:cxn ang="0">
                    <a:pos x="1076" y="4"/>
                  </a:cxn>
                  <a:cxn ang="0">
                    <a:pos x="1060" y="0"/>
                  </a:cxn>
                  <a:cxn ang="0">
                    <a:pos x="1060" y="1162"/>
                  </a:cxn>
                  <a:cxn ang="0">
                    <a:pos x="42" y="1162"/>
                  </a:cxn>
                  <a:cxn ang="0">
                    <a:pos x="24" y="1154"/>
                  </a:cxn>
                  <a:cxn ang="0">
                    <a:pos x="16" y="1136"/>
                  </a:cxn>
                  <a:cxn ang="0">
                    <a:pos x="16" y="42"/>
                  </a:cxn>
                  <a:cxn ang="0">
                    <a:pos x="24" y="24"/>
                  </a:cxn>
                  <a:cxn ang="0">
                    <a:pos x="42" y="16"/>
                  </a:cxn>
                  <a:cxn ang="0">
                    <a:pos x="1060" y="16"/>
                  </a:cxn>
                  <a:cxn ang="0">
                    <a:pos x="1078" y="24"/>
                  </a:cxn>
                  <a:cxn ang="0">
                    <a:pos x="1086" y="42"/>
                  </a:cxn>
                  <a:cxn ang="0">
                    <a:pos x="1086" y="1136"/>
                  </a:cxn>
                  <a:cxn ang="0">
                    <a:pos x="1078" y="1154"/>
                  </a:cxn>
                  <a:cxn ang="0">
                    <a:pos x="1060" y="1162"/>
                  </a:cxn>
                </a:cxnLst>
                <a:rect l="0" t="0" r="r" b="b"/>
                <a:pathLst>
                  <a:path w="1102" h="1178">
                    <a:moveTo>
                      <a:pt x="42" y="0"/>
                    </a:moveTo>
                    <a:lnTo>
                      <a:pt x="42" y="0"/>
                    </a:lnTo>
                    <a:lnTo>
                      <a:pt x="34" y="2"/>
                    </a:lnTo>
                    <a:lnTo>
                      <a:pt x="26" y="4"/>
                    </a:lnTo>
                    <a:lnTo>
                      <a:pt x="18" y="8"/>
                    </a:lnTo>
                    <a:lnTo>
                      <a:pt x="12" y="12"/>
                    </a:lnTo>
                    <a:lnTo>
                      <a:pt x="8" y="18"/>
                    </a:lnTo>
                    <a:lnTo>
                      <a:pt x="4" y="26"/>
                    </a:lnTo>
                    <a:lnTo>
                      <a:pt x="2" y="34"/>
                    </a:lnTo>
                    <a:lnTo>
                      <a:pt x="0" y="42"/>
                    </a:lnTo>
                    <a:lnTo>
                      <a:pt x="0" y="1136"/>
                    </a:lnTo>
                    <a:lnTo>
                      <a:pt x="0" y="1136"/>
                    </a:lnTo>
                    <a:lnTo>
                      <a:pt x="2" y="1146"/>
                    </a:lnTo>
                    <a:lnTo>
                      <a:pt x="4" y="1152"/>
                    </a:lnTo>
                    <a:lnTo>
                      <a:pt x="8" y="1160"/>
                    </a:lnTo>
                    <a:lnTo>
                      <a:pt x="12" y="1166"/>
                    </a:lnTo>
                    <a:lnTo>
                      <a:pt x="18" y="1172"/>
                    </a:lnTo>
                    <a:lnTo>
                      <a:pt x="26" y="1174"/>
                    </a:lnTo>
                    <a:lnTo>
                      <a:pt x="34" y="1178"/>
                    </a:lnTo>
                    <a:lnTo>
                      <a:pt x="42" y="1178"/>
                    </a:lnTo>
                    <a:lnTo>
                      <a:pt x="1060" y="1178"/>
                    </a:lnTo>
                    <a:lnTo>
                      <a:pt x="1060" y="1178"/>
                    </a:lnTo>
                    <a:lnTo>
                      <a:pt x="1068" y="1178"/>
                    </a:lnTo>
                    <a:lnTo>
                      <a:pt x="1076" y="1174"/>
                    </a:lnTo>
                    <a:lnTo>
                      <a:pt x="1084" y="1172"/>
                    </a:lnTo>
                    <a:lnTo>
                      <a:pt x="1090" y="1166"/>
                    </a:lnTo>
                    <a:lnTo>
                      <a:pt x="1094" y="1160"/>
                    </a:lnTo>
                    <a:lnTo>
                      <a:pt x="1098" y="1152"/>
                    </a:lnTo>
                    <a:lnTo>
                      <a:pt x="1100" y="1146"/>
                    </a:lnTo>
                    <a:lnTo>
                      <a:pt x="1102" y="1136"/>
                    </a:lnTo>
                    <a:lnTo>
                      <a:pt x="1102" y="42"/>
                    </a:lnTo>
                    <a:lnTo>
                      <a:pt x="1102" y="42"/>
                    </a:lnTo>
                    <a:lnTo>
                      <a:pt x="1100" y="34"/>
                    </a:lnTo>
                    <a:lnTo>
                      <a:pt x="1098" y="26"/>
                    </a:lnTo>
                    <a:lnTo>
                      <a:pt x="1094" y="18"/>
                    </a:lnTo>
                    <a:lnTo>
                      <a:pt x="1090" y="12"/>
                    </a:lnTo>
                    <a:lnTo>
                      <a:pt x="1084" y="8"/>
                    </a:lnTo>
                    <a:lnTo>
                      <a:pt x="1076" y="4"/>
                    </a:lnTo>
                    <a:lnTo>
                      <a:pt x="1068" y="2"/>
                    </a:lnTo>
                    <a:lnTo>
                      <a:pt x="1060" y="0"/>
                    </a:lnTo>
                    <a:lnTo>
                      <a:pt x="42" y="0"/>
                    </a:lnTo>
                    <a:close/>
                    <a:moveTo>
                      <a:pt x="1060" y="1162"/>
                    </a:moveTo>
                    <a:lnTo>
                      <a:pt x="42" y="1162"/>
                    </a:lnTo>
                    <a:lnTo>
                      <a:pt x="42" y="1162"/>
                    </a:lnTo>
                    <a:lnTo>
                      <a:pt x="32" y="1160"/>
                    </a:lnTo>
                    <a:lnTo>
                      <a:pt x="24" y="1154"/>
                    </a:lnTo>
                    <a:lnTo>
                      <a:pt x="18" y="1146"/>
                    </a:lnTo>
                    <a:lnTo>
                      <a:pt x="16" y="1136"/>
                    </a:lnTo>
                    <a:lnTo>
                      <a:pt x="16" y="42"/>
                    </a:lnTo>
                    <a:lnTo>
                      <a:pt x="16" y="42"/>
                    </a:lnTo>
                    <a:lnTo>
                      <a:pt x="18" y="32"/>
                    </a:lnTo>
                    <a:lnTo>
                      <a:pt x="24" y="24"/>
                    </a:lnTo>
                    <a:lnTo>
                      <a:pt x="32" y="18"/>
                    </a:lnTo>
                    <a:lnTo>
                      <a:pt x="42" y="16"/>
                    </a:lnTo>
                    <a:lnTo>
                      <a:pt x="1060" y="16"/>
                    </a:lnTo>
                    <a:lnTo>
                      <a:pt x="1060" y="16"/>
                    </a:lnTo>
                    <a:lnTo>
                      <a:pt x="1070" y="18"/>
                    </a:lnTo>
                    <a:lnTo>
                      <a:pt x="1078" y="24"/>
                    </a:lnTo>
                    <a:lnTo>
                      <a:pt x="1084" y="32"/>
                    </a:lnTo>
                    <a:lnTo>
                      <a:pt x="1086" y="42"/>
                    </a:lnTo>
                    <a:lnTo>
                      <a:pt x="1086" y="1136"/>
                    </a:lnTo>
                    <a:lnTo>
                      <a:pt x="1086" y="1136"/>
                    </a:lnTo>
                    <a:lnTo>
                      <a:pt x="1084" y="1146"/>
                    </a:lnTo>
                    <a:lnTo>
                      <a:pt x="1078" y="1154"/>
                    </a:lnTo>
                    <a:lnTo>
                      <a:pt x="1070" y="1160"/>
                    </a:lnTo>
                    <a:lnTo>
                      <a:pt x="1060" y="1162"/>
                    </a:lnTo>
                    <a:lnTo>
                      <a:pt x="1060" y="116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96" name="Freeform 148"/>
              <p:cNvSpPr>
                <a:spLocks/>
              </p:cNvSpPr>
              <p:nvPr/>
            </p:nvSpPr>
            <p:spPr bwMode="auto">
              <a:xfrm>
                <a:off x="3590925" y="304800"/>
                <a:ext cx="1724025" cy="1844675"/>
              </a:xfrm>
              <a:custGeom>
                <a:avLst/>
                <a:gdLst/>
                <a:ahLst/>
                <a:cxnLst>
                  <a:cxn ang="0">
                    <a:pos x="1086" y="1128"/>
                  </a:cxn>
                  <a:cxn ang="0">
                    <a:pos x="1086" y="1128"/>
                  </a:cxn>
                  <a:cxn ang="0">
                    <a:pos x="1084" y="1136"/>
                  </a:cxn>
                  <a:cxn ang="0">
                    <a:pos x="1084" y="1142"/>
                  </a:cxn>
                  <a:cxn ang="0">
                    <a:pos x="1080" y="1148"/>
                  </a:cxn>
                  <a:cxn ang="0">
                    <a:pos x="1076" y="1152"/>
                  </a:cxn>
                  <a:cxn ang="0">
                    <a:pos x="1070" y="1156"/>
                  </a:cxn>
                  <a:cxn ang="0">
                    <a:pos x="1066" y="1160"/>
                  </a:cxn>
                  <a:cxn ang="0">
                    <a:pos x="1060" y="1162"/>
                  </a:cxn>
                  <a:cxn ang="0">
                    <a:pos x="1052" y="1162"/>
                  </a:cxn>
                  <a:cxn ang="0">
                    <a:pos x="34" y="1162"/>
                  </a:cxn>
                  <a:cxn ang="0">
                    <a:pos x="34" y="1162"/>
                  </a:cxn>
                  <a:cxn ang="0">
                    <a:pos x="26" y="1162"/>
                  </a:cxn>
                  <a:cxn ang="0">
                    <a:pos x="20" y="1160"/>
                  </a:cxn>
                  <a:cxn ang="0">
                    <a:pos x="14" y="1156"/>
                  </a:cxn>
                  <a:cxn ang="0">
                    <a:pos x="10" y="1152"/>
                  </a:cxn>
                  <a:cxn ang="0">
                    <a:pos x="6" y="1148"/>
                  </a:cxn>
                  <a:cxn ang="0">
                    <a:pos x="2" y="1142"/>
                  </a:cxn>
                  <a:cxn ang="0">
                    <a:pos x="0" y="1136"/>
                  </a:cxn>
                  <a:cxn ang="0">
                    <a:pos x="0" y="1128"/>
                  </a:cxn>
                  <a:cxn ang="0">
                    <a:pos x="0" y="34"/>
                  </a:cxn>
                  <a:cxn ang="0">
                    <a:pos x="0" y="34"/>
                  </a:cxn>
                  <a:cxn ang="0">
                    <a:pos x="0" y="28"/>
                  </a:cxn>
                  <a:cxn ang="0">
                    <a:pos x="2" y="20"/>
                  </a:cxn>
                  <a:cxn ang="0">
                    <a:pos x="6" y="16"/>
                  </a:cxn>
                  <a:cxn ang="0">
                    <a:pos x="10" y="10"/>
                  </a:cxn>
                  <a:cxn ang="0">
                    <a:pos x="14" y="6"/>
                  </a:cxn>
                  <a:cxn ang="0">
                    <a:pos x="20" y="4"/>
                  </a:cxn>
                  <a:cxn ang="0">
                    <a:pos x="26" y="2"/>
                  </a:cxn>
                  <a:cxn ang="0">
                    <a:pos x="34" y="0"/>
                  </a:cxn>
                  <a:cxn ang="0">
                    <a:pos x="1052" y="0"/>
                  </a:cxn>
                  <a:cxn ang="0">
                    <a:pos x="1052" y="0"/>
                  </a:cxn>
                  <a:cxn ang="0">
                    <a:pos x="1060" y="2"/>
                  </a:cxn>
                  <a:cxn ang="0">
                    <a:pos x="1066" y="4"/>
                  </a:cxn>
                  <a:cxn ang="0">
                    <a:pos x="1070" y="6"/>
                  </a:cxn>
                  <a:cxn ang="0">
                    <a:pos x="1076" y="10"/>
                  </a:cxn>
                  <a:cxn ang="0">
                    <a:pos x="1080" y="16"/>
                  </a:cxn>
                  <a:cxn ang="0">
                    <a:pos x="1084" y="20"/>
                  </a:cxn>
                  <a:cxn ang="0">
                    <a:pos x="1084" y="28"/>
                  </a:cxn>
                  <a:cxn ang="0">
                    <a:pos x="1086" y="34"/>
                  </a:cxn>
                  <a:cxn ang="0">
                    <a:pos x="1086" y="1128"/>
                  </a:cxn>
                </a:cxnLst>
                <a:rect l="0" t="0" r="r" b="b"/>
                <a:pathLst>
                  <a:path w="1086" h="1162">
                    <a:moveTo>
                      <a:pt x="1086" y="1128"/>
                    </a:moveTo>
                    <a:lnTo>
                      <a:pt x="1086" y="1128"/>
                    </a:lnTo>
                    <a:lnTo>
                      <a:pt x="1084" y="1136"/>
                    </a:lnTo>
                    <a:lnTo>
                      <a:pt x="1084" y="1142"/>
                    </a:lnTo>
                    <a:lnTo>
                      <a:pt x="1080" y="1148"/>
                    </a:lnTo>
                    <a:lnTo>
                      <a:pt x="1076" y="1152"/>
                    </a:lnTo>
                    <a:lnTo>
                      <a:pt x="1070" y="1156"/>
                    </a:lnTo>
                    <a:lnTo>
                      <a:pt x="1066" y="1160"/>
                    </a:lnTo>
                    <a:lnTo>
                      <a:pt x="1060" y="1162"/>
                    </a:lnTo>
                    <a:lnTo>
                      <a:pt x="1052" y="1162"/>
                    </a:lnTo>
                    <a:lnTo>
                      <a:pt x="34" y="1162"/>
                    </a:lnTo>
                    <a:lnTo>
                      <a:pt x="34" y="1162"/>
                    </a:lnTo>
                    <a:lnTo>
                      <a:pt x="26" y="1162"/>
                    </a:lnTo>
                    <a:lnTo>
                      <a:pt x="20" y="1160"/>
                    </a:lnTo>
                    <a:lnTo>
                      <a:pt x="14" y="1156"/>
                    </a:lnTo>
                    <a:lnTo>
                      <a:pt x="10" y="1152"/>
                    </a:lnTo>
                    <a:lnTo>
                      <a:pt x="6" y="1148"/>
                    </a:lnTo>
                    <a:lnTo>
                      <a:pt x="2" y="1142"/>
                    </a:lnTo>
                    <a:lnTo>
                      <a:pt x="0" y="1136"/>
                    </a:lnTo>
                    <a:lnTo>
                      <a:pt x="0" y="1128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0" y="28"/>
                    </a:lnTo>
                    <a:lnTo>
                      <a:pt x="2" y="20"/>
                    </a:lnTo>
                    <a:lnTo>
                      <a:pt x="6" y="16"/>
                    </a:lnTo>
                    <a:lnTo>
                      <a:pt x="10" y="10"/>
                    </a:lnTo>
                    <a:lnTo>
                      <a:pt x="14" y="6"/>
                    </a:lnTo>
                    <a:lnTo>
                      <a:pt x="20" y="4"/>
                    </a:lnTo>
                    <a:lnTo>
                      <a:pt x="26" y="2"/>
                    </a:lnTo>
                    <a:lnTo>
                      <a:pt x="34" y="0"/>
                    </a:lnTo>
                    <a:lnTo>
                      <a:pt x="1052" y="0"/>
                    </a:lnTo>
                    <a:lnTo>
                      <a:pt x="1052" y="0"/>
                    </a:lnTo>
                    <a:lnTo>
                      <a:pt x="1060" y="2"/>
                    </a:lnTo>
                    <a:lnTo>
                      <a:pt x="1066" y="4"/>
                    </a:lnTo>
                    <a:lnTo>
                      <a:pt x="1070" y="6"/>
                    </a:lnTo>
                    <a:lnTo>
                      <a:pt x="1076" y="10"/>
                    </a:lnTo>
                    <a:lnTo>
                      <a:pt x="1080" y="16"/>
                    </a:lnTo>
                    <a:lnTo>
                      <a:pt x="1084" y="20"/>
                    </a:lnTo>
                    <a:lnTo>
                      <a:pt x="1084" y="28"/>
                    </a:lnTo>
                    <a:lnTo>
                      <a:pt x="1086" y="34"/>
                    </a:lnTo>
                    <a:lnTo>
                      <a:pt x="1086" y="1128"/>
                    </a:lnTo>
                    <a:close/>
                  </a:path>
                </a:pathLst>
              </a:custGeom>
              <a:solidFill>
                <a:srgbClr val="2D691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97" name="Freeform 149"/>
              <p:cNvSpPr>
                <a:spLocks/>
              </p:cNvSpPr>
              <p:nvPr/>
            </p:nvSpPr>
            <p:spPr bwMode="auto">
              <a:xfrm>
                <a:off x="3740150" y="568325"/>
                <a:ext cx="1387475" cy="1549400"/>
              </a:xfrm>
              <a:custGeom>
                <a:avLst/>
                <a:gdLst/>
                <a:ahLst/>
                <a:cxnLst>
                  <a:cxn ang="0">
                    <a:pos x="874" y="488"/>
                  </a:cxn>
                  <a:cxn ang="0">
                    <a:pos x="866" y="586"/>
                  </a:cxn>
                  <a:cxn ang="0">
                    <a:pos x="840" y="678"/>
                  </a:cxn>
                  <a:cxn ang="0">
                    <a:pos x="800" y="760"/>
                  </a:cxn>
                  <a:cxn ang="0">
                    <a:pos x="746" y="832"/>
                  </a:cxn>
                  <a:cxn ang="0">
                    <a:pos x="682" y="892"/>
                  </a:cxn>
                  <a:cxn ang="0">
                    <a:pos x="608" y="938"/>
                  </a:cxn>
                  <a:cxn ang="0">
                    <a:pos x="546" y="960"/>
                  </a:cxn>
                  <a:cxn ang="0">
                    <a:pos x="504" y="970"/>
                  </a:cxn>
                  <a:cxn ang="0">
                    <a:pos x="460" y="974"/>
                  </a:cxn>
                  <a:cxn ang="0">
                    <a:pos x="438" y="976"/>
                  </a:cxn>
                  <a:cxn ang="0">
                    <a:pos x="392" y="972"/>
                  </a:cxn>
                  <a:cxn ang="0">
                    <a:pos x="350" y="966"/>
                  </a:cxn>
                  <a:cxn ang="0">
                    <a:pos x="308" y="954"/>
                  </a:cxn>
                  <a:cxn ang="0">
                    <a:pos x="230" y="916"/>
                  </a:cxn>
                  <a:cxn ang="0">
                    <a:pos x="160" y="864"/>
                  </a:cxn>
                  <a:cxn ang="0">
                    <a:pos x="100" y="798"/>
                  </a:cxn>
                  <a:cxn ang="0">
                    <a:pos x="54" y="720"/>
                  </a:cxn>
                  <a:cxn ang="0">
                    <a:pos x="20" y="632"/>
                  </a:cxn>
                  <a:cxn ang="0">
                    <a:pos x="4" y="538"/>
                  </a:cxn>
                  <a:cxn ang="0">
                    <a:pos x="0" y="488"/>
                  </a:cxn>
                  <a:cxn ang="0">
                    <a:pos x="10" y="390"/>
                  </a:cxn>
                  <a:cxn ang="0">
                    <a:pos x="36" y="298"/>
                  </a:cxn>
                  <a:cxn ang="0">
                    <a:pos x="76" y="216"/>
                  </a:cxn>
                  <a:cxn ang="0">
                    <a:pos x="128" y="144"/>
                  </a:cxn>
                  <a:cxn ang="0">
                    <a:pos x="194" y="84"/>
                  </a:cxn>
                  <a:cxn ang="0">
                    <a:pos x="268" y="38"/>
                  </a:cxn>
                  <a:cxn ang="0">
                    <a:pos x="328" y="16"/>
                  </a:cxn>
                  <a:cxn ang="0">
                    <a:pos x="370" y="6"/>
                  </a:cxn>
                  <a:cxn ang="0">
                    <a:pos x="416" y="2"/>
                  </a:cxn>
                  <a:cxn ang="0">
                    <a:pos x="438" y="0"/>
                  </a:cxn>
                  <a:cxn ang="0">
                    <a:pos x="482" y="4"/>
                  </a:cxn>
                  <a:cxn ang="0">
                    <a:pos x="526" y="10"/>
                  </a:cxn>
                  <a:cxn ang="0">
                    <a:pos x="568" y="22"/>
                  </a:cxn>
                  <a:cxn ang="0">
                    <a:pos x="646" y="60"/>
                  </a:cxn>
                  <a:cxn ang="0">
                    <a:pos x="716" y="112"/>
                  </a:cxn>
                  <a:cxn ang="0">
                    <a:pos x="774" y="178"/>
                  </a:cxn>
                  <a:cxn ang="0">
                    <a:pos x="822" y="256"/>
                  </a:cxn>
                  <a:cxn ang="0">
                    <a:pos x="854" y="344"/>
                  </a:cxn>
                  <a:cxn ang="0">
                    <a:pos x="872" y="438"/>
                  </a:cxn>
                  <a:cxn ang="0">
                    <a:pos x="874" y="488"/>
                  </a:cxn>
                </a:cxnLst>
                <a:rect l="0" t="0" r="r" b="b"/>
                <a:pathLst>
                  <a:path w="874" h="976">
                    <a:moveTo>
                      <a:pt x="874" y="488"/>
                    </a:moveTo>
                    <a:lnTo>
                      <a:pt x="874" y="488"/>
                    </a:lnTo>
                    <a:lnTo>
                      <a:pt x="872" y="538"/>
                    </a:lnTo>
                    <a:lnTo>
                      <a:pt x="866" y="586"/>
                    </a:lnTo>
                    <a:lnTo>
                      <a:pt x="854" y="632"/>
                    </a:lnTo>
                    <a:lnTo>
                      <a:pt x="840" y="678"/>
                    </a:lnTo>
                    <a:lnTo>
                      <a:pt x="822" y="720"/>
                    </a:lnTo>
                    <a:lnTo>
                      <a:pt x="800" y="760"/>
                    </a:lnTo>
                    <a:lnTo>
                      <a:pt x="774" y="798"/>
                    </a:lnTo>
                    <a:lnTo>
                      <a:pt x="746" y="832"/>
                    </a:lnTo>
                    <a:lnTo>
                      <a:pt x="716" y="864"/>
                    </a:lnTo>
                    <a:lnTo>
                      <a:pt x="682" y="892"/>
                    </a:lnTo>
                    <a:lnTo>
                      <a:pt x="646" y="916"/>
                    </a:lnTo>
                    <a:lnTo>
                      <a:pt x="608" y="938"/>
                    </a:lnTo>
                    <a:lnTo>
                      <a:pt x="568" y="954"/>
                    </a:lnTo>
                    <a:lnTo>
                      <a:pt x="546" y="960"/>
                    </a:lnTo>
                    <a:lnTo>
                      <a:pt x="526" y="966"/>
                    </a:lnTo>
                    <a:lnTo>
                      <a:pt x="504" y="970"/>
                    </a:lnTo>
                    <a:lnTo>
                      <a:pt x="482" y="972"/>
                    </a:lnTo>
                    <a:lnTo>
                      <a:pt x="460" y="974"/>
                    </a:lnTo>
                    <a:lnTo>
                      <a:pt x="438" y="976"/>
                    </a:lnTo>
                    <a:lnTo>
                      <a:pt x="438" y="976"/>
                    </a:lnTo>
                    <a:lnTo>
                      <a:pt x="416" y="974"/>
                    </a:lnTo>
                    <a:lnTo>
                      <a:pt x="392" y="972"/>
                    </a:lnTo>
                    <a:lnTo>
                      <a:pt x="370" y="970"/>
                    </a:lnTo>
                    <a:lnTo>
                      <a:pt x="350" y="966"/>
                    </a:lnTo>
                    <a:lnTo>
                      <a:pt x="328" y="960"/>
                    </a:lnTo>
                    <a:lnTo>
                      <a:pt x="308" y="954"/>
                    </a:lnTo>
                    <a:lnTo>
                      <a:pt x="268" y="938"/>
                    </a:lnTo>
                    <a:lnTo>
                      <a:pt x="230" y="916"/>
                    </a:lnTo>
                    <a:lnTo>
                      <a:pt x="194" y="892"/>
                    </a:lnTo>
                    <a:lnTo>
                      <a:pt x="160" y="864"/>
                    </a:lnTo>
                    <a:lnTo>
                      <a:pt x="128" y="832"/>
                    </a:lnTo>
                    <a:lnTo>
                      <a:pt x="100" y="798"/>
                    </a:lnTo>
                    <a:lnTo>
                      <a:pt x="76" y="760"/>
                    </a:lnTo>
                    <a:lnTo>
                      <a:pt x="54" y="720"/>
                    </a:lnTo>
                    <a:lnTo>
                      <a:pt x="36" y="678"/>
                    </a:lnTo>
                    <a:lnTo>
                      <a:pt x="20" y="632"/>
                    </a:lnTo>
                    <a:lnTo>
                      <a:pt x="10" y="586"/>
                    </a:lnTo>
                    <a:lnTo>
                      <a:pt x="4" y="538"/>
                    </a:lnTo>
                    <a:lnTo>
                      <a:pt x="0" y="488"/>
                    </a:lnTo>
                    <a:lnTo>
                      <a:pt x="0" y="488"/>
                    </a:lnTo>
                    <a:lnTo>
                      <a:pt x="4" y="438"/>
                    </a:lnTo>
                    <a:lnTo>
                      <a:pt x="10" y="390"/>
                    </a:lnTo>
                    <a:lnTo>
                      <a:pt x="20" y="344"/>
                    </a:lnTo>
                    <a:lnTo>
                      <a:pt x="36" y="298"/>
                    </a:lnTo>
                    <a:lnTo>
                      <a:pt x="54" y="256"/>
                    </a:lnTo>
                    <a:lnTo>
                      <a:pt x="76" y="216"/>
                    </a:lnTo>
                    <a:lnTo>
                      <a:pt x="100" y="178"/>
                    </a:lnTo>
                    <a:lnTo>
                      <a:pt x="128" y="144"/>
                    </a:lnTo>
                    <a:lnTo>
                      <a:pt x="160" y="112"/>
                    </a:lnTo>
                    <a:lnTo>
                      <a:pt x="194" y="84"/>
                    </a:lnTo>
                    <a:lnTo>
                      <a:pt x="230" y="60"/>
                    </a:lnTo>
                    <a:lnTo>
                      <a:pt x="268" y="38"/>
                    </a:lnTo>
                    <a:lnTo>
                      <a:pt x="308" y="22"/>
                    </a:lnTo>
                    <a:lnTo>
                      <a:pt x="328" y="16"/>
                    </a:lnTo>
                    <a:lnTo>
                      <a:pt x="350" y="10"/>
                    </a:lnTo>
                    <a:lnTo>
                      <a:pt x="370" y="6"/>
                    </a:lnTo>
                    <a:lnTo>
                      <a:pt x="392" y="4"/>
                    </a:lnTo>
                    <a:lnTo>
                      <a:pt x="416" y="2"/>
                    </a:lnTo>
                    <a:lnTo>
                      <a:pt x="438" y="0"/>
                    </a:lnTo>
                    <a:lnTo>
                      <a:pt x="438" y="0"/>
                    </a:lnTo>
                    <a:lnTo>
                      <a:pt x="460" y="2"/>
                    </a:lnTo>
                    <a:lnTo>
                      <a:pt x="482" y="4"/>
                    </a:lnTo>
                    <a:lnTo>
                      <a:pt x="504" y="6"/>
                    </a:lnTo>
                    <a:lnTo>
                      <a:pt x="526" y="10"/>
                    </a:lnTo>
                    <a:lnTo>
                      <a:pt x="546" y="16"/>
                    </a:lnTo>
                    <a:lnTo>
                      <a:pt x="568" y="22"/>
                    </a:lnTo>
                    <a:lnTo>
                      <a:pt x="608" y="38"/>
                    </a:lnTo>
                    <a:lnTo>
                      <a:pt x="646" y="60"/>
                    </a:lnTo>
                    <a:lnTo>
                      <a:pt x="682" y="84"/>
                    </a:lnTo>
                    <a:lnTo>
                      <a:pt x="716" y="112"/>
                    </a:lnTo>
                    <a:lnTo>
                      <a:pt x="746" y="144"/>
                    </a:lnTo>
                    <a:lnTo>
                      <a:pt x="774" y="178"/>
                    </a:lnTo>
                    <a:lnTo>
                      <a:pt x="800" y="216"/>
                    </a:lnTo>
                    <a:lnTo>
                      <a:pt x="822" y="256"/>
                    </a:lnTo>
                    <a:lnTo>
                      <a:pt x="840" y="298"/>
                    </a:lnTo>
                    <a:lnTo>
                      <a:pt x="854" y="344"/>
                    </a:lnTo>
                    <a:lnTo>
                      <a:pt x="866" y="390"/>
                    </a:lnTo>
                    <a:lnTo>
                      <a:pt x="872" y="438"/>
                    </a:lnTo>
                    <a:lnTo>
                      <a:pt x="874" y="488"/>
                    </a:lnTo>
                    <a:lnTo>
                      <a:pt x="874" y="488"/>
                    </a:lnTo>
                    <a:close/>
                  </a:path>
                </a:pathLst>
              </a:custGeom>
              <a:solidFill>
                <a:srgbClr val="39851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0" name="Freeform 152"/>
              <p:cNvSpPr>
                <a:spLocks/>
              </p:cNvSpPr>
              <p:nvPr/>
            </p:nvSpPr>
            <p:spPr bwMode="auto">
              <a:xfrm>
                <a:off x="4629150" y="1543050"/>
                <a:ext cx="482600" cy="60642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52" y="36"/>
                  </a:cxn>
                  <a:cxn ang="0">
                    <a:pos x="38" y="76"/>
                  </a:cxn>
                  <a:cxn ang="0">
                    <a:pos x="24" y="124"/>
                  </a:cxn>
                  <a:cxn ang="0">
                    <a:pos x="12" y="176"/>
                  </a:cxn>
                  <a:cxn ang="0">
                    <a:pos x="2" y="226"/>
                  </a:cxn>
                  <a:cxn ang="0">
                    <a:pos x="0" y="250"/>
                  </a:cxn>
                  <a:cxn ang="0">
                    <a:pos x="0" y="272"/>
                  </a:cxn>
                  <a:cxn ang="0">
                    <a:pos x="0" y="292"/>
                  </a:cxn>
                  <a:cxn ang="0">
                    <a:pos x="4" y="308"/>
                  </a:cxn>
                  <a:cxn ang="0">
                    <a:pos x="4" y="308"/>
                  </a:cxn>
                  <a:cxn ang="0">
                    <a:pos x="10" y="322"/>
                  </a:cxn>
                  <a:cxn ang="0">
                    <a:pos x="20" y="338"/>
                  </a:cxn>
                  <a:cxn ang="0">
                    <a:pos x="46" y="382"/>
                  </a:cxn>
                  <a:cxn ang="0">
                    <a:pos x="304" y="382"/>
                  </a:cxn>
                  <a:cxn ang="0">
                    <a:pos x="304" y="382"/>
                  </a:cxn>
                  <a:cxn ang="0">
                    <a:pos x="286" y="278"/>
                  </a:cxn>
                  <a:cxn ang="0">
                    <a:pos x="268" y="188"/>
                  </a:cxn>
                  <a:cxn ang="0">
                    <a:pos x="262" y="150"/>
                  </a:cxn>
                  <a:cxn ang="0">
                    <a:pos x="254" y="118"/>
                  </a:cxn>
                  <a:cxn ang="0">
                    <a:pos x="246" y="94"/>
                  </a:cxn>
                  <a:cxn ang="0">
                    <a:pos x="238" y="80"/>
                  </a:cxn>
                  <a:cxn ang="0">
                    <a:pos x="238" y="80"/>
                  </a:cxn>
                  <a:cxn ang="0">
                    <a:pos x="234" y="74"/>
                  </a:cxn>
                  <a:cxn ang="0">
                    <a:pos x="228" y="70"/>
                  </a:cxn>
                  <a:cxn ang="0">
                    <a:pos x="206" y="58"/>
                  </a:cxn>
                  <a:cxn ang="0">
                    <a:pos x="146" y="32"/>
                  </a:cxn>
                  <a:cxn ang="0">
                    <a:pos x="90" y="1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304" h="382">
                    <a:moveTo>
                      <a:pt x="66" y="0"/>
                    </a:moveTo>
                    <a:lnTo>
                      <a:pt x="66" y="0"/>
                    </a:lnTo>
                    <a:lnTo>
                      <a:pt x="52" y="36"/>
                    </a:lnTo>
                    <a:lnTo>
                      <a:pt x="38" y="76"/>
                    </a:lnTo>
                    <a:lnTo>
                      <a:pt x="24" y="124"/>
                    </a:lnTo>
                    <a:lnTo>
                      <a:pt x="12" y="176"/>
                    </a:lnTo>
                    <a:lnTo>
                      <a:pt x="2" y="226"/>
                    </a:lnTo>
                    <a:lnTo>
                      <a:pt x="0" y="250"/>
                    </a:lnTo>
                    <a:lnTo>
                      <a:pt x="0" y="272"/>
                    </a:lnTo>
                    <a:lnTo>
                      <a:pt x="0" y="292"/>
                    </a:lnTo>
                    <a:lnTo>
                      <a:pt x="4" y="308"/>
                    </a:lnTo>
                    <a:lnTo>
                      <a:pt x="4" y="308"/>
                    </a:lnTo>
                    <a:lnTo>
                      <a:pt x="10" y="322"/>
                    </a:lnTo>
                    <a:lnTo>
                      <a:pt x="20" y="338"/>
                    </a:lnTo>
                    <a:lnTo>
                      <a:pt x="46" y="382"/>
                    </a:lnTo>
                    <a:lnTo>
                      <a:pt x="304" y="382"/>
                    </a:lnTo>
                    <a:lnTo>
                      <a:pt x="304" y="382"/>
                    </a:lnTo>
                    <a:lnTo>
                      <a:pt x="286" y="278"/>
                    </a:lnTo>
                    <a:lnTo>
                      <a:pt x="268" y="188"/>
                    </a:lnTo>
                    <a:lnTo>
                      <a:pt x="262" y="150"/>
                    </a:lnTo>
                    <a:lnTo>
                      <a:pt x="254" y="118"/>
                    </a:lnTo>
                    <a:lnTo>
                      <a:pt x="246" y="94"/>
                    </a:lnTo>
                    <a:lnTo>
                      <a:pt x="238" y="80"/>
                    </a:lnTo>
                    <a:lnTo>
                      <a:pt x="238" y="80"/>
                    </a:lnTo>
                    <a:lnTo>
                      <a:pt x="234" y="74"/>
                    </a:lnTo>
                    <a:lnTo>
                      <a:pt x="228" y="70"/>
                    </a:lnTo>
                    <a:lnTo>
                      <a:pt x="206" y="58"/>
                    </a:lnTo>
                    <a:lnTo>
                      <a:pt x="146" y="32"/>
                    </a:lnTo>
                    <a:lnTo>
                      <a:pt x="90" y="1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1" name="Freeform 153"/>
              <p:cNvSpPr>
                <a:spLocks/>
              </p:cNvSpPr>
              <p:nvPr/>
            </p:nvSpPr>
            <p:spPr bwMode="auto">
              <a:xfrm>
                <a:off x="3590925" y="1184275"/>
                <a:ext cx="1400175" cy="965200"/>
              </a:xfrm>
              <a:custGeom>
                <a:avLst/>
                <a:gdLst/>
                <a:ahLst/>
                <a:cxnLst>
                  <a:cxn ang="0">
                    <a:pos x="656" y="142"/>
                  </a:cxn>
                  <a:cxn ang="0">
                    <a:pos x="644" y="80"/>
                  </a:cxn>
                  <a:cxn ang="0">
                    <a:pos x="644" y="80"/>
                  </a:cxn>
                  <a:cxn ang="0">
                    <a:pos x="628" y="72"/>
                  </a:cxn>
                  <a:cxn ang="0">
                    <a:pos x="582" y="50"/>
                  </a:cxn>
                  <a:cxn ang="0">
                    <a:pos x="552" y="38"/>
                  </a:cxn>
                  <a:cxn ang="0">
                    <a:pos x="516" y="24"/>
                  </a:cxn>
                  <a:cxn ang="0">
                    <a:pos x="476" y="14"/>
                  </a:cxn>
                  <a:cxn ang="0">
                    <a:pos x="432" y="4"/>
                  </a:cxn>
                  <a:cxn ang="0">
                    <a:pos x="388" y="0"/>
                  </a:cxn>
                  <a:cxn ang="0">
                    <a:pos x="388" y="0"/>
                  </a:cxn>
                  <a:cxn ang="0">
                    <a:pos x="350" y="32"/>
                  </a:cxn>
                  <a:cxn ang="0">
                    <a:pos x="318" y="56"/>
                  </a:cxn>
                  <a:cxn ang="0">
                    <a:pos x="304" y="64"/>
                  </a:cxn>
                  <a:cxn ang="0">
                    <a:pos x="292" y="70"/>
                  </a:cxn>
                  <a:cxn ang="0">
                    <a:pos x="292" y="70"/>
                  </a:cxn>
                  <a:cxn ang="0">
                    <a:pos x="250" y="86"/>
                  </a:cxn>
                  <a:cxn ang="0">
                    <a:pos x="202" y="104"/>
                  </a:cxn>
                  <a:cxn ang="0">
                    <a:pos x="126" y="136"/>
                  </a:cxn>
                  <a:cxn ang="0">
                    <a:pos x="0" y="194"/>
                  </a:cxn>
                  <a:cxn ang="0">
                    <a:pos x="0" y="574"/>
                  </a:cxn>
                  <a:cxn ang="0">
                    <a:pos x="0" y="574"/>
                  </a:cxn>
                  <a:cxn ang="0">
                    <a:pos x="0" y="582"/>
                  </a:cxn>
                  <a:cxn ang="0">
                    <a:pos x="2" y="588"/>
                  </a:cxn>
                  <a:cxn ang="0">
                    <a:pos x="6" y="594"/>
                  </a:cxn>
                  <a:cxn ang="0">
                    <a:pos x="10" y="598"/>
                  </a:cxn>
                  <a:cxn ang="0">
                    <a:pos x="14" y="602"/>
                  </a:cxn>
                  <a:cxn ang="0">
                    <a:pos x="20" y="606"/>
                  </a:cxn>
                  <a:cxn ang="0">
                    <a:pos x="26" y="608"/>
                  </a:cxn>
                  <a:cxn ang="0">
                    <a:pos x="34" y="608"/>
                  </a:cxn>
                  <a:cxn ang="0">
                    <a:pos x="828" y="608"/>
                  </a:cxn>
                  <a:cxn ang="0">
                    <a:pos x="882" y="298"/>
                  </a:cxn>
                  <a:cxn ang="0">
                    <a:pos x="656" y="142"/>
                  </a:cxn>
                </a:cxnLst>
                <a:rect l="0" t="0" r="r" b="b"/>
                <a:pathLst>
                  <a:path w="882" h="608">
                    <a:moveTo>
                      <a:pt x="656" y="142"/>
                    </a:moveTo>
                    <a:lnTo>
                      <a:pt x="644" y="80"/>
                    </a:lnTo>
                    <a:lnTo>
                      <a:pt x="644" y="80"/>
                    </a:lnTo>
                    <a:lnTo>
                      <a:pt x="628" y="72"/>
                    </a:lnTo>
                    <a:lnTo>
                      <a:pt x="582" y="50"/>
                    </a:lnTo>
                    <a:lnTo>
                      <a:pt x="552" y="38"/>
                    </a:lnTo>
                    <a:lnTo>
                      <a:pt x="516" y="24"/>
                    </a:lnTo>
                    <a:lnTo>
                      <a:pt x="476" y="14"/>
                    </a:lnTo>
                    <a:lnTo>
                      <a:pt x="432" y="4"/>
                    </a:lnTo>
                    <a:lnTo>
                      <a:pt x="388" y="0"/>
                    </a:lnTo>
                    <a:lnTo>
                      <a:pt x="388" y="0"/>
                    </a:lnTo>
                    <a:lnTo>
                      <a:pt x="350" y="32"/>
                    </a:lnTo>
                    <a:lnTo>
                      <a:pt x="318" y="56"/>
                    </a:lnTo>
                    <a:lnTo>
                      <a:pt x="304" y="64"/>
                    </a:lnTo>
                    <a:lnTo>
                      <a:pt x="292" y="70"/>
                    </a:lnTo>
                    <a:lnTo>
                      <a:pt x="292" y="70"/>
                    </a:lnTo>
                    <a:lnTo>
                      <a:pt x="250" y="86"/>
                    </a:lnTo>
                    <a:lnTo>
                      <a:pt x="202" y="104"/>
                    </a:lnTo>
                    <a:lnTo>
                      <a:pt x="126" y="136"/>
                    </a:lnTo>
                    <a:lnTo>
                      <a:pt x="0" y="194"/>
                    </a:lnTo>
                    <a:lnTo>
                      <a:pt x="0" y="574"/>
                    </a:lnTo>
                    <a:lnTo>
                      <a:pt x="0" y="574"/>
                    </a:lnTo>
                    <a:lnTo>
                      <a:pt x="0" y="582"/>
                    </a:lnTo>
                    <a:lnTo>
                      <a:pt x="2" y="588"/>
                    </a:lnTo>
                    <a:lnTo>
                      <a:pt x="6" y="594"/>
                    </a:lnTo>
                    <a:lnTo>
                      <a:pt x="10" y="598"/>
                    </a:lnTo>
                    <a:lnTo>
                      <a:pt x="14" y="602"/>
                    </a:lnTo>
                    <a:lnTo>
                      <a:pt x="20" y="606"/>
                    </a:lnTo>
                    <a:lnTo>
                      <a:pt x="26" y="608"/>
                    </a:lnTo>
                    <a:lnTo>
                      <a:pt x="34" y="608"/>
                    </a:lnTo>
                    <a:lnTo>
                      <a:pt x="828" y="608"/>
                    </a:lnTo>
                    <a:lnTo>
                      <a:pt x="882" y="298"/>
                    </a:lnTo>
                    <a:lnTo>
                      <a:pt x="656" y="14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2" name="Freeform 154"/>
              <p:cNvSpPr>
                <a:spLocks/>
              </p:cNvSpPr>
              <p:nvPr/>
            </p:nvSpPr>
            <p:spPr bwMode="auto">
              <a:xfrm>
                <a:off x="3590925" y="1295400"/>
                <a:ext cx="885825" cy="854075"/>
              </a:xfrm>
              <a:custGeom>
                <a:avLst/>
                <a:gdLst/>
                <a:ahLst/>
                <a:cxnLst>
                  <a:cxn ang="0">
                    <a:pos x="0" y="124"/>
                  </a:cxn>
                  <a:cxn ang="0">
                    <a:pos x="0" y="504"/>
                  </a:cxn>
                  <a:cxn ang="0">
                    <a:pos x="0" y="504"/>
                  </a:cxn>
                  <a:cxn ang="0">
                    <a:pos x="0" y="512"/>
                  </a:cxn>
                  <a:cxn ang="0">
                    <a:pos x="2" y="518"/>
                  </a:cxn>
                  <a:cxn ang="0">
                    <a:pos x="6" y="524"/>
                  </a:cxn>
                  <a:cxn ang="0">
                    <a:pos x="10" y="528"/>
                  </a:cxn>
                  <a:cxn ang="0">
                    <a:pos x="14" y="532"/>
                  </a:cxn>
                  <a:cxn ang="0">
                    <a:pos x="20" y="536"/>
                  </a:cxn>
                  <a:cxn ang="0">
                    <a:pos x="26" y="538"/>
                  </a:cxn>
                  <a:cxn ang="0">
                    <a:pos x="34" y="538"/>
                  </a:cxn>
                  <a:cxn ang="0">
                    <a:pos x="558" y="538"/>
                  </a:cxn>
                  <a:cxn ang="0">
                    <a:pos x="558" y="538"/>
                  </a:cxn>
                  <a:cxn ang="0">
                    <a:pos x="542" y="492"/>
                  </a:cxn>
                  <a:cxn ang="0">
                    <a:pos x="522" y="450"/>
                  </a:cxn>
                  <a:cxn ang="0">
                    <a:pos x="502" y="408"/>
                  </a:cxn>
                  <a:cxn ang="0">
                    <a:pos x="480" y="368"/>
                  </a:cxn>
                  <a:cxn ang="0">
                    <a:pos x="458" y="332"/>
                  </a:cxn>
                  <a:cxn ang="0">
                    <a:pos x="436" y="296"/>
                  </a:cxn>
                  <a:cxn ang="0">
                    <a:pos x="392" y="234"/>
                  </a:cxn>
                  <a:cxn ang="0">
                    <a:pos x="352" y="184"/>
                  </a:cxn>
                  <a:cxn ang="0">
                    <a:pos x="320" y="146"/>
                  </a:cxn>
                  <a:cxn ang="0">
                    <a:pos x="290" y="114"/>
                  </a:cxn>
                  <a:cxn ang="0">
                    <a:pos x="290" y="114"/>
                  </a:cxn>
                  <a:cxn ang="0">
                    <a:pos x="294" y="84"/>
                  </a:cxn>
                  <a:cxn ang="0">
                    <a:pos x="296" y="54"/>
                  </a:cxn>
                  <a:cxn ang="0">
                    <a:pos x="296" y="26"/>
                  </a:cxn>
                  <a:cxn ang="0">
                    <a:pos x="294" y="0"/>
                  </a:cxn>
                  <a:cxn ang="0">
                    <a:pos x="294" y="0"/>
                  </a:cxn>
                  <a:cxn ang="0">
                    <a:pos x="292" y="0"/>
                  </a:cxn>
                  <a:cxn ang="0">
                    <a:pos x="292" y="0"/>
                  </a:cxn>
                  <a:cxn ang="0">
                    <a:pos x="250" y="16"/>
                  </a:cxn>
                  <a:cxn ang="0">
                    <a:pos x="202" y="34"/>
                  </a:cxn>
                  <a:cxn ang="0">
                    <a:pos x="126" y="66"/>
                  </a:cxn>
                  <a:cxn ang="0">
                    <a:pos x="0" y="124"/>
                  </a:cxn>
                  <a:cxn ang="0">
                    <a:pos x="0" y="124"/>
                  </a:cxn>
                </a:cxnLst>
                <a:rect l="0" t="0" r="r" b="b"/>
                <a:pathLst>
                  <a:path w="558" h="538">
                    <a:moveTo>
                      <a:pt x="0" y="124"/>
                    </a:moveTo>
                    <a:lnTo>
                      <a:pt x="0" y="504"/>
                    </a:lnTo>
                    <a:lnTo>
                      <a:pt x="0" y="504"/>
                    </a:lnTo>
                    <a:lnTo>
                      <a:pt x="0" y="512"/>
                    </a:lnTo>
                    <a:lnTo>
                      <a:pt x="2" y="518"/>
                    </a:lnTo>
                    <a:lnTo>
                      <a:pt x="6" y="524"/>
                    </a:lnTo>
                    <a:lnTo>
                      <a:pt x="10" y="528"/>
                    </a:lnTo>
                    <a:lnTo>
                      <a:pt x="14" y="532"/>
                    </a:lnTo>
                    <a:lnTo>
                      <a:pt x="20" y="536"/>
                    </a:lnTo>
                    <a:lnTo>
                      <a:pt x="26" y="538"/>
                    </a:lnTo>
                    <a:lnTo>
                      <a:pt x="34" y="538"/>
                    </a:lnTo>
                    <a:lnTo>
                      <a:pt x="558" y="538"/>
                    </a:lnTo>
                    <a:lnTo>
                      <a:pt x="558" y="538"/>
                    </a:lnTo>
                    <a:lnTo>
                      <a:pt x="542" y="492"/>
                    </a:lnTo>
                    <a:lnTo>
                      <a:pt x="522" y="450"/>
                    </a:lnTo>
                    <a:lnTo>
                      <a:pt x="502" y="408"/>
                    </a:lnTo>
                    <a:lnTo>
                      <a:pt x="480" y="368"/>
                    </a:lnTo>
                    <a:lnTo>
                      <a:pt x="458" y="332"/>
                    </a:lnTo>
                    <a:lnTo>
                      <a:pt x="436" y="296"/>
                    </a:lnTo>
                    <a:lnTo>
                      <a:pt x="392" y="234"/>
                    </a:lnTo>
                    <a:lnTo>
                      <a:pt x="352" y="184"/>
                    </a:lnTo>
                    <a:lnTo>
                      <a:pt x="320" y="146"/>
                    </a:lnTo>
                    <a:lnTo>
                      <a:pt x="290" y="114"/>
                    </a:lnTo>
                    <a:lnTo>
                      <a:pt x="290" y="114"/>
                    </a:lnTo>
                    <a:lnTo>
                      <a:pt x="294" y="84"/>
                    </a:lnTo>
                    <a:lnTo>
                      <a:pt x="296" y="54"/>
                    </a:lnTo>
                    <a:lnTo>
                      <a:pt x="296" y="26"/>
                    </a:lnTo>
                    <a:lnTo>
                      <a:pt x="294" y="0"/>
                    </a:lnTo>
                    <a:lnTo>
                      <a:pt x="294" y="0"/>
                    </a:lnTo>
                    <a:lnTo>
                      <a:pt x="292" y="0"/>
                    </a:lnTo>
                    <a:lnTo>
                      <a:pt x="292" y="0"/>
                    </a:lnTo>
                    <a:lnTo>
                      <a:pt x="250" y="16"/>
                    </a:lnTo>
                    <a:lnTo>
                      <a:pt x="202" y="34"/>
                    </a:lnTo>
                    <a:lnTo>
                      <a:pt x="126" y="66"/>
                    </a:lnTo>
                    <a:lnTo>
                      <a:pt x="0" y="124"/>
                    </a:lnTo>
                    <a:lnTo>
                      <a:pt x="0" y="12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3" name="Freeform 155"/>
              <p:cNvSpPr>
                <a:spLocks/>
              </p:cNvSpPr>
              <p:nvPr/>
            </p:nvSpPr>
            <p:spPr bwMode="auto">
              <a:xfrm>
                <a:off x="4181475" y="889000"/>
                <a:ext cx="469900" cy="860425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0"/>
                  </a:cxn>
                  <a:cxn ang="0">
                    <a:pos x="82" y="4"/>
                  </a:cxn>
                  <a:cxn ang="0">
                    <a:pos x="84" y="14"/>
                  </a:cxn>
                  <a:cxn ang="0">
                    <a:pos x="86" y="32"/>
                  </a:cxn>
                  <a:cxn ang="0">
                    <a:pos x="84" y="58"/>
                  </a:cxn>
                  <a:cxn ang="0">
                    <a:pos x="80" y="72"/>
                  </a:cxn>
                  <a:cxn ang="0">
                    <a:pos x="76" y="88"/>
                  </a:cxn>
                  <a:cxn ang="0">
                    <a:pos x="70" y="106"/>
                  </a:cxn>
                  <a:cxn ang="0">
                    <a:pos x="62" y="124"/>
                  </a:cxn>
                  <a:cxn ang="0">
                    <a:pos x="50" y="144"/>
                  </a:cxn>
                  <a:cxn ang="0">
                    <a:pos x="36" y="166"/>
                  </a:cxn>
                  <a:cxn ang="0">
                    <a:pos x="20" y="188"/>
                  </a:cxn>
                  <a:cxn ang="0">
                    <a:pos x="0" y="210"/>
                  </a:cxn>
                  <a:cxn ang="0">
                    <a:pos x="132" y="542"/>
                  </a:cxn>
                  <a:cxn ang="0">
                    <a:pos x="160" y="436"/>
                  </a:cxn>
                  <a:cxn ang="0">
                    <a:pos x="222" y="332"/>
                  </a:cxn>
                  <a:cxn ang="0">
                    <a:pos x="296" y="134"/>
                  </a:cxn>
                  <a:cxn ang="0">
                    <a:pos x="80" y="0"/>
                  </a:cxn>
                </a:cxnLst>
                <a:rect l="0" t="0" r="r" b="b"/>
                <a:pathLst>
                  <a:path w="296" h="542">
                    <a:moveTo>
                      <a:pt x="80" y="0"/>
                    </a:moveTo>
                    <a:lnTo>
                      <a:pt x="80" y="0"/>
                    </a:lnTo>
                    <a:lnTo>
                      <a:pt x="82" y="4"/>
                    </a:lnTo>
                    <a:lnTo>
                      <a:pt x="84" y="14"/>
                    </a:lnTo>
                    <a:lnTo>
                      <a:pt x="86" y="32"/>
                    </a:lnTo>
                    <a:lnTo>
                      <a:pt x="84" y="58"/>
                    </a:lnTo>
                    <a:lnTo>
                      <a:pt x="80" y="72"/>
                    </a:lnTo>
                    <a:lnTo>
                      <a:pt x="76" y="88"/>
                    </a:lnTo>
                    <a:lnTo>
                      <a:pt x="70" y="106"/>
                    </a:lnTo>
                    <a:lnTo>
                      <a:pt x="62" y="124"/>
                    </a:lnTo>
                    <a:lnTo>
                      <a:pt x="50" y="144"/>
                    </a:lnTo>
                    <a:lnTo>
                      <a:pt x="36" y="166"/>
                    </a:lnTo>
                    <a:lnTo>
                      <a:pt x="20" y="188"/>
                    </a:lnTo>
                    <a:lnTo>
                      <a:pt x="0" y="210"/>
                    </a:lnTo>
                    <a:lnTo>
                      <a:pt x="132" y="542"/>
                    </a:lnTo>
                    <a:lnTo>
                      <a:pt x="160" y="436"/>
                    </a:lnTo>
                    <a:lnTo>
                      <a:pt x="222" y="332"/>
                    </a:lnTo>
                    <a:lnTo>
                      <a:pt x="296" y="134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FBB07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4" name="Freeform 156"/>
              <p:cNvSpPr>
                <a:spLocks/>
              </p:cNvSpPr>
              <p:nvPr/>
            </p:nvSpPr>
            <p:spPr bwMode="auto">
              <a:xfrm>
                <a:off x="4368800" y="1089025"/>
                <a:ext cx="203200" cy="342900"/>
              </a:xfrm>
              <a:custGeom>
                <a:avLst/>
                <a:gdLst/>
                <a:ahLst/>
                <a:cxnLst>
                  <a:cxn ang="0">
                    <a:pos x="128" y="148"/>
                  </a:cxn>
                  <a:cxn ang="0">
                    <a:pos x="92" y="216"/>
                  </a:cxn>
                  <a:cxn ang="0">
                    <a:pos x="92" y="216"/>
                  </a:cxn>
                  <a:cxn ang="0">
                    <a:pos x="78" y="198"/>
                  </a:cxn>
                  <a:cxn ang="0">
                    <a:pos x="62" y="176"/>
                  </a:cxn>
                  <a:cxn ang="0">
                    <a:pos x="46" y="146"/>
                  </a:cxn>
                  <a:cxn ang="0">
                    <a:pos x="28" y="114"/>
                  </a:cxn>
                  <a:cxn ang="0">
                    <a:pos x="14" y="78"/>
                  </a:cxn>
                  <a:cxn ang="0">
                    <a:pos x="8" y="58"/>
                  </a:cxn>
                  <a:cxn ang="0">
                    <a:pos x="4" y="38"/>
                  </a:cxn>
                  <a:cxn ang="0">
                    <a:pos x="2" y="18"/>
                  </a:cxn>
                  <a:cxn ang="0">
                    <a:pos x="0" y="0"/>
                  </a:cxn>
                  <a:cxn ang="0">
                    <a:pos x="128" y="148"/>
                  </a:cxn>
                </a:cxnLst>
                <a:rect l="0" t="0" r="r" b="b"/>
                <a:pathLst>
                  <a:path w="128" h="216">
                    <a:moveTo>
                      <a:pt x="128" y="148"/>
                    </a:moveTo>
                    <a:lnTo>
                      <a:pt x="92" y="216"/>
                    </a:lnTo>
                    <a:lnTo>
                      <a:pt x="92" y="216"/>
                    </a:lnTo>
                    <a:lnTo>
                      <a:pt x="78" y="198"/>
                    </a:lnTo>
                    <a:lnTo>
                      <a:pt x="62" y="176"/>
                    </a:lnTo>
                    <a:lnTo>
                      <a:pt x="46" y="146"/>
                    </a:lnTo>
                    <a:lnTo>
                      <a:pt x="28" y="114"/>
                    </a:lnTo>
                    <a:lnTo>
                      <a:pt x="14" y="78"/>
                    </a:lnTo>
                    <a:lnTo>
                      <a:pt x="8" y="58"/>
                    </a:lnTo>
                    <a:lnTo>
                      <a:pt x="4" y="38"/>
                    </a:lnTo>
                    <a:lnTo>
                      <a:pt x="2" y="18"/>
                    </a:lnTo>
                    <a:lnTo>
                      <a:pt x="0" y="0"/>
                    </a:lnTo>
                    <a:lnTo>
                      <a:pt x="128" y="148"/>
                    </a:lnTo>
                    <a:close/>
                  </a:path>
                </a:pathLst>
              </a:custGeom>
              <a:solidFill>
                <a:srgbClr val="E8916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5" name="Freeform 157"/>
              <p:cNvSpPr>
                <a:spLocks/>
              </p:cNvSpPr>
              <p:nvPr/>
            </p:nvSpPr>
            <p:spPr bwMode="auto">
              <a:xfrm>
                <a:off x="4352925" y="514350"/>
                <a:ext cx="619125" cy="857250"/>
              </a:xfrm>
              <a:custGeom>
                <a:avLst/>
                <a:gdLst/>
                <a:ahLst/>
                <a:cxnLst>
                  <a:cxn ang="0">
                    <a:pos x="8" y="162"/>
                  </a:cxn>
                  <a:cxn ang="0">
                    <a:pos x="4" y="304"/>
                  </a:cxn>
                  <a:cxn ang="0">
                    <a:pos x="0" y="338"/>
                  </a:cxn>
                  <a:cxn ang="0">
                    <a:pos x="6" y="352"/>
                  </a:cxn>
                  <a:cxn ang="0">
                    <a:pos x="40" y="406"/>
                  </a:cxn>
                  <a:cxn ang="0">
                    <a:pos x="108" y="498"/>
                  </a:cxn>
                  <a:cxn ang="0">
                    <a:pos x="128" y="524"/>
                  </a:cxn>
                  <a:cxn ang="0">
                    <a:pos x="188" y="538"/>
                  </a:cxn>
                  <a:cxn ang="0">
                    <a:pos x="216" y="540"/>
                  </a:cxn>
                  <a:cxn ang="0">
                    <a:pos x="240" y="536"/>
                  </a:cxn>
                  <a:cxn ang="0">
                    <a:pos x="254" y="528"/>
                  </a:cxn>
                  <a:cxn ang="0">
                    <a:pos x="264" y="516"/>
                  </a:cxn>
                  <a:cxn ang="0">
                    <a:pos x="288" y="456"/>
                  </a:cxn>
                  <a:cxn ang="0">
                    <a:pos x="324" y="392"/>
                  </a:cxn>
                  <a:cxn ang="0">
                    <a:pos x="334" y="378"/>
                  </a:cxn>
                  <a:cxn ang="0">
                    <a:pos x="342" y="366"/>
                  </a:cxn>
                  <a:cxn ang="0">
                    <a:pos x="350" y="330"/>
                  </a:cxn>
                  <a:cxn ang="0">
                    <a:pos x="356" y="276"/>
                  </a:cxn>
                  <a:cxn ang="0">
                    <a:pos x="356" y="260"/>
                  </a:cxn>
                  <a:cxn ang="0">
                    <a:pos x="372" y="230"/>
                  </a:cxn>
                  <a:cxn ang="0">
                    <a:pos x="382" y="202"/>
                  </a:cxn>
                  <a:cxn ang="0">
                    <a:pos x="390" y="150"/>
                  </a:cxn>
                  <a:cxn ang="0">
                    <a:pos x="388" y="112"/>
                  </a:cxn>
                  <a:cxn ang="0">
                    <a:pos x="384" y="98"/>
                  </a:cxn>
                  <a:cxn ang="0">
                    <a:pos x="382" y="86"/>
                  </a:cxn>
                  <a:cxn ang="0">
                    <a:pos x="364" y="62"/>
                  </a:cxn>
                  <a:cxn ang="0">
                    <a:pos x="346" y="46"/>
                  </a:cxn>
                  <a:cxn ang="0">
                    <a:pos x="318" y="30"/>
                  </a:cxn>
                  <a:cxn ang="0">
                    <a:pos x="280" y="16"/>
                  </a:cxn>
                  <a:cxn ang="0">
                    <a:pos x="230" y="6"/>
                  </a:cxn>
                  <a:cxn ang="0">
                    <a:pos x="206" y="2"/>
                  </a:cxn>
                  <a:cxn ang="0">
                    <a:pos x="158" y="0"/>
                  </a:cxn>
                  <a:cxn ang="0">
                    <a:pos x="122" y="4"/>
                  </a:cxn>
                  <a:cxn ang="0">
                    <a:pos x="88" y="16"/>
                  </a:cxn>
                  <a:cxn ang="0">
                    <a:pos x="56" y="38"/>
                  </a:cxn>
                  <a:cxn ang="0">
                    <a:pos x="30" y="76"/>
                  </a:cxn>
                  <a:cxn ang="0">
                    <a:pos x="12" y="128"/>
                  </a:cxn>
                  <a:cxn ang="0">
                    <a:pos x="8" y="162"/>
                  </a:cxn>
                </a:cxnLst>
                <a:rect l="0" t="0" r="r" b="b"/>
                <a:pathLst>
                  <a:path w="390" h="540">
                    <a:moveTo>
                      <a:pt x="8" y="162"/>
                    </a:moveTo>
                    <a:lnTo>
                      <a:pt x="8" y="162"/>
                    </a:lnTo>
                    <a:lnTo>
                      <a:pt x="4" y="252"/>
                    </a:lnTo>
                    <a:lnTo>
                      <a:pt x="4" y="304"/>
                    </a:lnTo>
                    <a:lnTo>
                      <a:pt x="0" y="338"/>
                    </a:lnTo>
                    <a:lnTo>
                      <a:pt x="0" y="338"/>
                    </a:lnTo>
                    <a:lnTo>
                      <a:pt x="2" y="342"/>
                    </a:lnTo>
                    <a:lnTo>
                      <a:pt x="6" y="352"/>
                    </a:lnTo>
                    <a:lnTo>
                      <a:pt x="20" y="376"/>
                    </a:lnTo>
                    <a:lnTo>
                      <a:pt x="40" y="406"/>
                    </a:lnTo>
                    <a:lnTo>
                      <a:pt x="64" y="438"/>
                    </a:lnTo>
                    <a:lnTo>
                      <a:pt x="108" y="498"/>
                    </a:lnTo>
                    <a:lnTo>
                      <a:pt x="128" y="524"/>
                    </a:lnTo>
                    <a:lnTo>
                      <a:pt x="128" y="524"/>
                    </a:lnTo>
                    <a:lnTo>
                      <a:pt x="160" y="532"/>
                    </a:lnTo>
                    <a:lnTo>
                      <a:pt x="188" y="538"/>
                    </a:lnTo>
                    <a:lnTo>
                      <a:pt x="216" y="540"/>
                    </a:lnTo>
                    <a:lnTo>
                      <a:pt x="216" y="540"/>
                    </a:lnTo>
                    <a:lnTo>
                      <a:pt x="228" y="538"/>
                    </a:lnTo>
                    <a:lnTo>
                      <a:pt x="240" y="536"/>
                    </a:lnTo>
                    <a:lnTo>
                      <a:pt x="248" y="532"/>
                    </a:lnTo>
                    <a:lnTo>
                      <a:pt x="254" y="528"/>
                    </a:lnTo>
                    <a:lnTo>
                      <a:pt x="262" y="520"/>
                    </a:lnTo>
                    <a:lnTo>
                      <a:pt x="264" y="516"/>
                    </a:lnTo>
                    <a:lnTo>
                      <a:pt x="264" y="516"/>
                    </a:lnTo>
                    <a:lnTo>
                      <a:pt x="288" y="456"/>
                    </a:lnTo>
                    <a:lnTo>
                      <a:pt x="312" y="410"/>
                    </a:lnTo>
                    <a:lnTo>
                      <a:pt x="324" y="392"/>
                    </a:lnTo>
                    <a:lnTo>
                      <a:pt x="334" y="378"/>
                    </a:lnTo>
                    <a:lnTo>
                      <a:pt x="334" y="378"/>
                    </a:lnTo>
                    <a:lnTo>
                      <a:pt x="338" y="372"/>
                    </a:lnTo>
                    <a:lnTo>
                      <a:pt x="342" y="366"/>
                    </a:lnTo>
                    <a:lnTo>
                      <a:pt x="348" y="348"/>
                    </a:lnTo>
                    <a:lnTo>
                      <a:pt x="350" y="330"/>
                    </a:lnTo>
                    <a:lnTo>
                      <a:pt x="354" y="310"/>
                    </a:lnTo>
                    <a:lnTo>
                      <a:pt x="356" y="276"/>
                    </a:lnTo>
                    <a:lnTo>
                      <a:pt x="356" y="260"/>
                    </a:lnTo>
                    <a:lnTo>
                      <a:pt x="356" y="260"/>
                    </a:lnTo>
                    <a:lnTo>
                      <a:pt x="364" y="246"/>
                    </a:lnTo>
                    <a:lnTo>
                      <a:pt x="372" y="230"/>
                    </a:lnTo>
                    <a:lnTo>
                      <a:pt x="378" y="216"/>
                    </a:lnTo>
                    <a:lnTo>
                      <a:pt x="382" y="202"/>
                    </a:lnTo>
                    <a:lnTo>
                      <a:pt x="388" y="174"/>
                    </a:lnTo>
                    <a:lnTo>
                      <a:pt x="390" y="150"/>
                    </a:lnTo>
                    <a:lnTo>
                      <a:pt x="388" y="128"/>
                    </a:lnTo>
                    <a:lnTo>
                      <a:pt x="388" y="112"/>
                    </a:lnTo>
                    <a:lnTo>
                      <a:pt x="384" y="98"/>
                    </a:lnTo>
                    <a:lnTo>
                      <a:pt x="384" y="98"/>
                    </a:lnTo>
                    <a:lnTo>
                      <a:pt x="384" y="94"/>
                    </a:lnTo>
                    <a:lnTo>
                      <a:pt x="382" y="86"/>
                    </a:lnTo>
                    <a:lnTo>
                      <a:pt x="376" y="76"/>
                    </a:lnTo>
                    <a:lnTo>
                      <a:pt x="364" y="62"/>
                    </a:lnTo>
                    <a:lnTo>
                      <a:pt x="356" y="54"/>
                    </a:lnTo>
                    <a:lnTo>
                      <a:pt x="346" y="46"/>
                    </a:lnTo>
                    <a:lnTo>
                      <a:pt x="334" y="38"/>
                    </a:lnTo>
                    <a:lnTo>
                      <a:pt x="318" y="30"/>
                    </a:lnTo>
                    <a:lnTo>
                      <a:pt x="302" y="24"/>
                    </a:lnTo>
                    <a:lnTo>
                      <a:pt x="280" y="16"/>
                    </a:lnTo>
                    <a:lnTo>
                      <a:pt x="258" y="12"/>
                    </a:lnTo>
                    <a:lnTo>
                      <a:pt x="230" y="6"/>
                    </a:lnTo>
                    <a:lnTo>
                      <a:pt x="230" y="6"/>
                    </a:lnTo>
                    <a:lnTo>
                      <a:pt x="206" y="2"/>
                    </a:lnTo>
                    <a:lnTo>
                      <a:pt x="176" y="0"/>
                    </a:lnTo>
                    <a:lnTo>
                      <a:pt x="158" y="0"/>
                    </a:lnTo>
                    <a:lnTo>
                      <a:pt x="140" y="0"/>
                    </a:lnTo>
                    <a:lnTo>
                      <a:pt x="122" y="4"/>
                    </a:lnTo>
                    <a:lnTo>
                      <a:pt x="104" y="8"/>
                    </a:lnTo>
                    <a:lnTo>
                      <a:pt x="88" y="16"/>
                    </a:lnTo>
                    <a:lnTo>
                      <a:pt x="72" y="26"/>
                    </a:lnTo>
                    <a:lnTo>
                      <a:pt x="56" y="38"/>
                    </a:lnTo>
                    <a:lnTo>
                      <a:pt x="42" y="56"/>
                    </a:lnTo>
                    <a:lnTo>
                      <a:pt x="30" y="76"/>
                    </a:lnTo>
                    <a:lnTo>
                      <a:pt x="20" y="100"/>
                    </a:lnTo>
                    <a:lnTo>
                      <a:pt x="12" y="128"/>
                    </a:lnTo>
                    <a:lnTo>
                      <a:pt x="8" y="162"/>
                    </a:lnTo>
                    <a:lnTo>
                      <a:pt x="8" y="162"/>
                    </a:lnTo>
                    <a:close/>
                  </a:path>
                </a:pathLst>
              </a:custGeom>
              <a:solidFill>
                <a:srgbClr val="FCBA8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6" name="Freeform 158"/>
              <p:cNvSpPr>
                <a:spLocks/>
              </p:cNvSpPr>
              <p:nvPr/>
            </p:nvSpPr>
            <p:spPr bwMode="auto">
              <a:xfrm>
                <a:off x="4302125" y="450850"/>
                <a:ext cx="673100" cy="549275"/>
              </a:xfrm>
              <a:custGeom>
                <a:avLst/>
                <a:gdLst/>
                <a:ahLst/>
                <a:cxnLst>
                  <a:cxn ang="0">
                    <a:pos x="418" y="146"/>
                  </a:cxn>
                  <a:cxn ang="0">
                    <a:pos x="424" y="130"/>
                  </a:cxn>
                  <a:cxn ang="0">
                    <a:pos x="422" y="114"/>
                  </a:cxn>
                  <a:cxn ang="0">
                    <a:pos x="414" y="98"/>
                  </a:cxn>
                  <a:cxn ang="0">
                    <a:pos x="398" y="80"/>
                  </a:cxn>
                  <a:cxn ang="0">
                    <a:pos x="342" y="42"/>
                  </a:cxn>
                  <a:cxn ang="0">
                    <a:pos x="308" y="24"/>
                  </a:cxn>
                  <a:cxn ang="0">
                    <a:pos x="268" y="8"/>
                  </a:cxn>
                  <a:cxn ang="0">
                    <a:pos x="226" y="0"/>
                  </a:cxn>
                  <a:cxn ang="0">
                    <a:pos x="182" y="0"/>
                  </a:cxn>
                  <a:cxn ang="0">
                    <a:pos x="142" y="6"/>
                  </a:cxn>
                  <a:cxn ang="0">
                    <a:pos x="102" y="20"/>
                  </a:cxn>
                  <a:cxn ang="0">
                    <a:pos x="68" y="42"/>
                  </a:cxn>
                  <a:cxn ang="0">
                    <a:pos x="40" y="74"/>
                  </a:cxn>
                  <a:cxn ang="0">
                    <a:pos x="22" y="114"/>
                  </a:cxn>
                  <a:cxn ang="0">
                    <a:pos x="14" y="138"/>
                  </a:cxn>
                  <a:cxn ang="0">
                    <a:pos x="2" y="204"/>
                  </a:cxn>
                  <a:cxn ang="0">
                    <a:pos x="0" y="278"/>
                  </a:cxn>
                  <a:cxn ang="0">
                    <a:pos x="4" y="328"/>
                  </a:cxn>
                  <a:cxn ang="0">
                    <a:pos x="8" y="346"/>
                  </a:cxn>
                  <a:cxn ang="0">
                    <a:pos x="42" y="260"/>
                  </a:cxn>
                  <a:cxn ang="0">
                    <a:pos x="50" y="232"/>
                  </a:cxn>
                  <a:cxn ang="0">
                    <a:pos x="56" y="222"/>
                  </a:cxn>
                  <a:cxn ang="0">
                    <a:pos x="100" y="180"/>
                  </a:cxn>
                  <a:cxn ang="0">
                    <a:pos x="142" y="142"/>
                  </a:cxn>
                  <a:cxn ang="0">
                    <a:pos x="144" y="134"/>
                  </a:cxn>
                  <a:cxn ang="0">
                    <a:pos x="146" y="120"/>
                  </a:cxn>
                  <a:cxn ang="0">
                    <a:pos x="150" y="98"/>
                  </a:cxn>
                  <a:cxn ang="0">
                    <a:pos x="160" y="78"/>
                  </a:cxn>
                  <a:cxn ang="0">
                    <a:pos x="176" y="66"/>
                  </a:cxn>
                  <a:cxn ang="0">
                    <a:pos x="200" y="60"/>
                  </a:cxn>
                  <a:cxn ang="0">
                    <a:pos x="230" y="60"/>
                  </a:cxn>
                  <a:cxn ang="0">
                    <a:pos x="270" y="72"/>
                  </a:cxn>
                  <a:cxn ang="0">
                    <a:pos x="320" y="94"/>
                  </a:cxn>
                  <a:cxn ang="0">
                    <a:pos x="350" y="108"/>
                  </a:cxn>
                  <a:cxn ang="0">
                    <a:pos x="366" y="100"/>
                  </a:cxn>
                  <a:cxn ang="0">
                    <a:pos x="388" y="102"/>
                  </a:cxn>
                  <a:cxn ang="0">
                    <a:pos x="400" y="108"/>
                  </a:cxn>
                  <a:cxn ang="0">
                    <a:pos x="410" y="122"/>
                  </a:cxn>
                  <a:cxn ang="0">
                    <a:pos x="418" y="146"/>
                  </a:cxn>
                </a:cxnLst>
                <a:rect l="0" t="0" r="r" b="b"/>
                <a:pathLst>
                  <a:path w="424" h="346">
                    <a:moveTo>
                      <a:pt x="418" y="146"/>
                    </a:moveTo>
                    <a:lnTo>
                      <a:pt x="418" y="146"/>
                    </a:lnTo>
                    <a:lnTo>
                      <a:pt x="420" y="142"/>
                    </a:lnTo>
                    <a:lnTo>
                      <a:pt x="424" y="130"/>
                    </a:lnTo>
                    <a:lnTo>
                      <a:pt x="424" y="122"/>
                    </a:lnTo>
                    <a:lnTo>
                      <a:pt x="422" y="114"/>
                    </a:lnTo>
                    <a:lnTo>
                      <a:pt x="420" y="106"/>
                    </a:lnTo>
                    <a:lnTo>
                      <a:pt x="414" y="98"/>
                    </a:lnTo>
                    <a:lnTo>
                      <a:pt x="414" y="98"/>
                    </a:lnTo>
                    <a:lnTo>
                      <a:pt x="398" y="80"/>
                    </a:lnTo>
                    <a:lnTo>
                      <a:pt x="374" y="62"/>
                    </a:lnTo>
                    <a:lnTo>
                      <a:pt x="342" y="42"/>
                    </a:lnTo>
                    <a:lnTo>
                      <a:pt x="308" y="24"/>
                    </a:lnTo>
                    <a:lnTo>
                      <a:pt x="308" y="24"/>
                    </a:lnTo>
                    <a:lnTo>
                      <a:pt x="288" y="16"/>
                    </a:lnTo>
                    <a:lnTo>
                      <a:pt x="268" y="8"/>
                    </a:lnTo>
                    <a:lnTo>
                      <a:pt x="248" y="4"/>
                    </a:lnTo>
                    <a:lnTo>
                      <a:pt x="226" y="0"/>
                    </a:lnTo>
                    <a:lnTo>
                      <a:pt x="204" y="0"/>
                    </a:lnTo>
                    <a:lnTo>
                      <a:pt x="182" y="0"/>
                    </a:lnTo>
                    <a:lnTo>
                      <a:pt x="162" y="2"/>
                    </a:lnTo>
                    <a:lnTo>
                      <a:pt x="142" y="6"/>
                    </a:lnTo>
                    <a:lnTo>
                      <a:pt x="122" y="12"/>
                    </a:lnTo>
                    <a:lnTo>
                      <a:pt x="102" y="20"/>
                    </a:lnTo>
                    <a:lnTo>
                      <a:pt x="84" y="30"/>
                    </a:lnTo>
                    <a:lnTo>
                      <a:pt x="68" y="42"/>
                    </a:lnTo>
                    <a:lnTo>
                      <a:pt x="54" y="58"/>
                    </a:lnTo>
                    <a:lnTo>
                      <a:pt x="40" y="74"/>
                    </a:lnTo>
                    <a:lnTo>
                      <a:pt x="30" y="94"/>
                    </a:lnTo>
                    <a:lnTo>
                      <a:pt x="22" y="114"/>
                    </a:lnTo>
                    <a:lnTo>
                      <a:pt x="22" y="114"/>
                    </a:lnTo>
                    <a:lnTo>
                      <a:pt x="14" y="138"/>
                    </a:lnTo>
                    <a:lnTo>
                      <a:pt x="10" y="160"/>
                    </a:lnTo>
                    <a:lnTo>
                      <a:pt x="2" y="204"/>
                    </a:lnTo>
                    <a:lnTo>
                      <a:pt x="0" y="244"/>
                    </a:lnTo>
                    <a:lnTo>
                      <a:pt x="0" y="278"/>
                    </a:lnTo>
                    <a:lnTo>
                      <a:pt x="2" y="306"/>
                    </a:lnTo>
                    <a:lnTo>
                      <a:pt x="4" y="328"/>
                    </a:lnTo>
                    <a:lnTo>
                      <a:pt x="8" y="346"/>
                    </a:lnTo>
                    <a:lnTo>
                      <a:pt x="8" y="346"/>
                    </a:lnTo>
                    <a:lnTo>
                      <a:pt x="26" y="298"/>
                    </a:lnTo>
                    <a:lnTo>
                      <a:pt x="42" y="260"/>
                    </a:lnTo>
                    <a:lnTo>
                      <a:pt x="50" y="232"/>
                    </a:lnTo>
                    <a:lnTo>
                      <a:pt x="50" y="232"/>
                    </a:lnTo>
                    <a:lnTo>
                      <a:pt x="52" y="226"/>
                    </a:lnTo>
                    <a:lnTo>
                      <a:pt x="56" y="222"/>
                    </a:lnTo>
                    <a:lnTo>
                      <a:pt x="68" y="208"/>
                    </a:lnTo>
                    <a:lnTo>
                      <a:pt x="100" y="180"/>
                    </a:lnTo>
                    <a:lnTo>
                      <a:pt x="130" y="154"/>
                    </a:lnTo>
                    <a:lnTo>
                      <a:pt x="142" y="142"/>
                    </a:lnTo>
                    <a:lnTo>
                      <a:pt x="144" y="138"/>
                    </a:lnTo>
                    <a:lnTo>
                      <a:pt x="144" y="134"/>
                    </a:lnTo>
                    <a:lnTo>
                      <a:pt x="144" y="134"/>
                    </a:lnTo>
                    <a:lnTo>
                      <a:pt x="146" y="120"/>
                    </a:lnTo>
                    <a:lnTo>
                      <a:pt x="148" y="108"/>
                    </a:lnTo>
                    <a:lnTo>
                      <a:pt x="150" y="98"/>
                    </a:lnTo>
                    <a:lnTo>
                      <a:pt x="154" y="88"/>
                    </a:lnTo>
                    <a:lnTo>
                      <a:pt x="160" y="78"/>
                    </a:lnTo>
                    <a:lnTo>
                      <a:pt x="168" y="72"/>
                    </a:lnTo>
                    <a:lnTo>
                      <a:pt x="176" y="66"/>
                    </a:lnTo>
                    <a:lnTo>
                      <a:pt x="186" y="62"/>
                    </a:lnTo>
                    <a:lnTo>
                      <a:pt x="200" y="60"/>
                    </a:lnTo>
                    <a:lnTo>
                      <a:pt x="214" y="58"/>
                    </a:lnTo>
                    <a:lnTo>
                      <a:pt x="230" y="60"/>
                    </a:lnTo>
                    <a:lnTo>
                      <a:pt x="250" y="66"/>
                    </a:lnTo>
                    <a:lnTo>
                      <a:pt x="270" y="72"/>
                    </a:lnTo>
                    <a:lnTo>
                      <a:pt x="294" y="82"/>
                    </a:lnTo>
                    <a:lnTo>
                      <a:pt x="320" y="94"/>
                    </a:lnTo>
                    <a:lnTo>
                      <a:pt x="350" y="108"/>
                    </a:lnTo>
                    <a:lnTo>
                      <a:pt x="350" y="108"/>
                    </a:lnTo>
                    <a:lnTo>
                      <a:pt x="358" y="104"/>
                    </a:lnTo>
                    <a:lnTo>
                      <a:pt x="366" y="100"/>
                    </a:lnTo>
                    <a:lnTo>
                      <a:pt x="376" y="100"/>
                    </a:lnTo>
                    <a:lnTo>
                      <a:pt x="388" y="102"/>
                    </a:lnTo>
                    <a:lnTo>
                      <a:pt x="394" y="104"/>
                    </a:lnTo>
                    <a:lnTo>
                      <a:pt x="400" y="108"/>
                    </a:lnTo>
                    <a:lnTo>
                      <a:pt x="404" y="114"/>
                    </a:lnTo>
                    <a:lnTo>
                      <a:pt x="410" y="122"/>
                    </a:lnTo>
                    <a:lnTo>
                      <a:pt x="414" y="132"/>
                    </a:lnTo>
                    <a:lnTo>
                      <a:pt x="418" y="146"/>
                    </a:lnTo>
                    <a:lnTo>
                      <a:pt x="418" y="14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7" name="Freeform 159"/>
              <p:cNvSpPr>
                <a:spLocks/>
              </p:cNvSpPr>
              <p:nvPr/>
            </p:nvSpPr>
            <p:spPr bwMode="auto">
              <a:xfrm>
                <a:off x="4289425" y="749300"/>
                <a:ext cx="101600" cy="228600"/>
              </a:xfrm>
              <a:custGeom>
                <a:avLst/>
                <a:gdLst/>
                <a:ahLst/>
                <a:cxnLst>
                  <a:cxn ang="0">
                    <a:pos x="64" y="66"/>
                  </a:cxn>
                  <a:cxn ang="0">
                    <a:pos x="64" y="66"/>
                  </a:cxn>
                  <a:cxn ang="0">
                    <a:pos x="64" y="60"/>
                  </a:cxn>
                  <a:cxn ang="0">
                    <a:pos x="62" y="44"/>
                  </a:cxn>
                  <a:cxn ang="0">
                    <a:pos x="56" y="24"/>
                  </a:cxn>
                  <a:cxn ang="0">
                    <a:pos x="52" y="16"/>
                  </a:cxn>
                  <a:cxn ang="0">
                    <a:pos x="44" y="6"/>
                  </a:cxn>
                  <a:cxn ang="0">
                    <a:pos x="44" y="6"/>
                  </a:cxn>
                  <a:cxn ang="0">
                    <a:pos x="36" y="2"/>
                  </a:cxn>
                  <a:cxn ang="0">
                    <a:pos x="28" y="0"/>
                  </a:cxn>
                  <a:cxn ang="0">
                    <a:pos x="20" y="2"/>
                  </a:cxn>
                  <a:cxn ang="0">
                    <a:pos x="12" y="8"/>
                  </a:cxn>
                  <a:cxn ang="0">
                    <a:pos x="6" y="16"/>
                  </a:cxn>
                  <a:cxn ang="0">
                    <a:pos x="0" y="30"/>
                  </a:cxn>
                  <a:cxn ang="0">
                    <a:pos x="0" y="46"/>
                  </a:cxn>
                  <a:cxn ang="0">
                    <a:pos x="2" y="66"/>
                  </a:cxn>
                  <a:cxn ang="0">
                    <a:pos x="2" y="66"/>
                  </a:cxn>
                  <a:cxn ang="0">
                    <a:pos x="8" y="88"/>
                  </a:cxn>
                  <a:cxn ang="0">
                    <a:pos x="16" y="104"/>
                  </a:cxn>
                  <a:cxn ang="0">
                    <a:pos x="22" y="118"/>
                  </a:cxn>
                  <a:cxn ang="0">
                    <a:pos x="30" y="128"/>
                  </a:cxn>
                  <a:cxn ang="0">
                    <a:pos x="42" y="140"/>
                  </a:cxn>
                  <a:cxn ang="0">
                    <a:pos x="46" y="144"/>
                  </a:cxn>
                  <a:cxn ang="0">
                    <a:pos x="64" y="66"/>
                  </a:cxn>
                </a:cxnLst>
                <a:rect l="0" t="0" r="r" b="b"/>
                <a:pathLst>
                  <a:path w="64" h="144">
                    <a:moveTo>
                      <a:pt x="64" y="66"/>
                    </a:moveTo>
                    <a:lnTo>
                      <a:pt x="64" y="66"/>
                    </a:lnTo>
                    <a:lnTo>
                      <a:pt x="64" y="60"/>
                    </a:lnTo>
                    <a:lnTo>
                      <a:pt x="62" y="44"/>
                    </a:lnTo>
                    <a:lnTo>
                      <a:pt x="56" y="24"/>
                    </a:lnTo>
                    <a:lnTo>
                      <a:pt x="52" y="16"/>
                    </a:lnTo>
                    <a:lnTo>
                      <a:pt x="44" y="6"/>
                    </a:lnTo>
                    <a:lnTo>
                      <a:pt x="44" y="6"/>
                    </a:lnTo>
                    <a:lnTo>
                      <a:pt x="36" y="2"/>
                    </a:lnTo>
                    <a:lnTo>
                      <a:pt x="28" y="0"/>
                    </a:lnTo>
                    <a:lnTo>
                      <a:pt x="20" y="2"/>
                    </a:lnTo>
                    <a:lnTo>
                      <a:pt x="12" y="8"/>
                    </a:lnTo>
                    <a:lnTo>
                      <a:pt x="6" y="16"/>
                    </a:lnTo>
                    <a:lnTo>
                      <a:pt x="0" y="30"/>
                    </a:lnTo>
                    <a:lnTo>
                      <a:pt x="0" y="46"/>
                    </a:lnTo>
                    <a:lnTo>
                      <a:pt x="2" y="66"/>
                    </a:lnTo>
                    <a:lnTo>
                      <a:pt x="2" y="66"/>
                    </a:lnTo>
                    <a:lnTo>
                      <a:pt x="8" y="88"/>
                    </a:lnTo>
                    <a:lnTo>
                      <a:pt x="16" y="104"/>
                    </a:lnTo>
                    <a:lnTo>
                      <a:pt x="22" y="118"/>
                    </a:lnTo>
                    <a:lnTo>
                      <a:pt x="30" y="128"/>
                    </a:lnTo>
                    <a:lnTo>
                      <a:pt x="42" y="140"/>
                    </a:lnTo>
                    <a:lnTo>
                      <a:pt x="46" y="144"/>
                    </a:lnTo>
                    <a:lnTo>
                      <a:pt x="64" y="66"/>
                    </a:lnTo>
                    <a:close/>
                  </a:path>
                </a:pathLst>
              </a:custGeom>
              <a:solidFill>
                <a:srgbClr val="FCC29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8" name="Freeform 160"/>
              <p:cNvSpPr>
                <a:spLocks/>
              </p:cNvSpPr>
              <p:nvPr/>
            </p:nvSpPr>
            <p:spPr bwMode="auto">
              <a:xfrm>
                <a:off x="4883150" y="952500"/>
                <a:ext cx="63500" cy="22225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40" y="0"/>
                  </a:cxn>
                  <a:cxn ang="0">
                    <a:pos x="26" y="4"/>
                  </a:cxn>
                  <a:cxn ang="0">
                    <a:pos x="12" y="4"/>
                  </a:cxn>
                  <a:cxn ang="0">
                    <a:pos x="6" y="4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4" y="6"/>
                  </a:cxn>
                  <a:cxn ang="0">
                    <a:pos x="14" y="12"/>
                  </a:cxn>
                  <a:cxn ang="0">
                    <a:pos x="20" y="14"/>
                  </a:cxn>
                  <a:cxn ang="0">
                    <a:pos x="26" y="12"/>
                  </a:cxn>
                  <a:cxn ang="0">
                    <a:pos x="34" y="8"/>
                  </a:cxn>
                  <a:cxn ang="0">
                    <a:pos x="40" y="0"/>
                  </a:cxn>
                  <a:cxn ang="0">
                    <a:pos x="40" y="0"/>
                  </a:cxn>
                </a:cxnLst>
                <a:rect l="0" t="0" r="r" b="b"/>
                <a:pathLst>
                  <a:path w="40" h="14">
                    <a:moveTo>
                      <a:pt x="40" y="0"/>
                    </a:moveTo>
                    <a:lnTo>
                      <a:pt x="40" y="0"/>
                    </a:lnTo>
                    <a:lnTo>
                      <a:pt x="26" y="4"/>
                    </a:lnTo>
                    <a:lnTo>
                      <a:pt x="12" y="4"/>
                    </a:lnTo>
                    <a:lnTo>
                      <a:pt x="6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4" y="6"/>
                    </a:lnTo>
                    <a:lnTo>
                      <a:pt x="14" y="12"/>
                    </a:lnTo>
                    <a:lnTo>
                      <a:pt x="20" y="14"/>
                    </a:lnTo>
                    <a:lnTo>
                      <a:pt x="26" y="12"/>
                    </a:lnTo>
                    <a:lnTo>
                      <a:pt x="34" y="8"/>
                    </a:lnTo>
                    <a:lnTo>
                      <a:pt x="40" y="0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9" name="Freeform 161"/>
              <p:cNvSpPr>
                <a:spLocks/>
              </p:cNvSpPr>
              <p:nvPr/>
            </p:nvSpPr>
            <p:spPr bwMode="auto">
              <a:xfrm>
                <a:off x="4613275" y="895350"/>
                <a:ext cx="136525" cy="50800"/>
              </a:xfrm>
              <a:custGeom>
                <a:avLst/>
                <a:gdLst/>
                <a:ahLst/>
                <a:cxnLst>
                  <a:cxn ang="0">
                    <a:pos x="86" y="20"/>
                  </a:cxn>
                  <a:cxn ang="0">
                    <a:pos x="86" y="20"/>
                  </a:cxn>
                  <a:cxn ang="0">
                    <a:pos x="78" y="26"/>
                  </a:cxn>
                  <a:cxn ang="0">
                    <a:pos x="70" y="30"/>
                  </a:cxn>
                  <a:cxn ang="0">
                    <a:pos x="60" y="32"/>
                  </a:cxn>
                  <a:cxn ang="0">
                    <a:pos x="46" y="32"/>
                  </a:cxn>
                  <a:cxn ang="0">
                    <a:pos x="40" y="32"/>
                  </a:cxn>
                  <a:cxn ang="0">
                    <a:pos x="32" y="28"/>
                  </a:cxn>
                  <a:cxn ang="0">
                    <a:pos x="24" y="24"/>
                  </a:cxn>
                  <a:cxn ang="0">
                    <a:pos x="16" y="18"/>
                  </a:cxn>
                  <a:cxn ang="0">
                    <a:pos x="8" y="1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4"/>
                  </a:cxn>
                  <a:cxn ang="0">
                    <a:pos x="12" y="10"/>
                  </a:cxn>
                  <a:cxn ang="0">
                    <a:pos x="22" y="14"/>
                  </a:cxn>
                  <a:cxn ang="0">
                    <a:pos x="34" y="20"/>
                  </a:cxn>
                  <a:cxn ang="0">
                    <a:pos x="50" y="22"/>
                  </a:cxn>
                  <a:cxn ang="0">
                    <a:pos x="66" y="22"/>
                  </a:cxn>
                  <a:cxn ang="0">
                    <a:pos x="86" y="20"/>
                  </a:cxn>
                  <a:cxn ang="0">
                    <a:pos x="86" y="20"/>
                  </a:cxn>
                </a:cxnLst>
                <a:rect l="0" t="0" r="r" b="b"/>
                <a:pathLst>
                  <a:path w="86" h="32">
                    <a:moveTo>
                      <a:pt x="86" y="20"/>
                    </a:moveTo>
                    <a:lnTo>
                      <a:pt x="86" y="20"/>
                    </a:lnTo>
                    <a:lnTo>
                      <a:pt x="78" y="26"/>
                    </a:lnTo>
                    <a:lnTo>
                      <a:pt x="70" y="30"/>
                    </a:lnTo>
                    <a:lnTo>
                      <a:pt x="60" y="32"/>
                    </a:lnTo>
                    <a:lnTo>
                      <a:pt x="46" y="32"/>
                    </a:lnTo>
                    <a:lnTo>
                      <a:pt x="40" y="32"/>
                    </a:lnTo>
                    <a:lnTo>
                      <a:pt x="32" y="28"/>
                    </a:lnTo>
                    <a:lnTo>
                      <a:pt x="24" y="24"/>
                    </a:lnTo>
                    <a:lnTo>
                      <a:pt x="16" y="18"/>
                    </a:lnTo>
                    <a:lnTo>
                      <a:pt x="8" y="1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12" y="10"/>
                    </a:lnTo>
                    <a:lnTo>
                      <a:pt x="22" y="14"/>
                    </a:lnTo>
                    <a:lnTo>
                      <a:pt x="34" y="20"/>
                    </a:lnTo>
                    <a:lnTo>
                      <a:pt x="50" y="22"/>
                    </a:lnTo>
                    <a:lnTo>
                      <a:pt x="66" y="22"/>
                    </a:lnTo>
                    <a:lnTo>
                      <a:pt x="86" y="20"/>
                    </a:lnTo>
                    <a:lnTo>
                      <a:pt x="86" y="2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0" name="Freeform 162"/>
              <p:cNvSpPr>
                <a:spLocks/>
              </p:cNvSpPr>
              <p:nvPr/>
            </p:nvSpPr>
            <p:spPr bwMode="auto">
              <a:xfrm>
                <a:off x="4876800" y="841375"/>
                <a:ext cx="79375" cy="53975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0" y="34"/>
                  </a:cxn>
                  <a:cxn ang="0">
                    <a:pos x="4" y="28"/>
                  </a:cxn>
                  <a:cxn ang="0">
                    <a:pos x="12" y="16"/>
                  </a:cxn>
                  <a:cxn ang="0">
                    <a:pos x="18" y="10"/>
                  </a:cxn>
                  <a:cxn ang="0">
                    <a:pos x="26" y="6"/>
                  </a:cxn>
                  <a:cxn ang="0">
                    <a:pos x="36" y="2"/>
                  </a:cxn>
                  <a:cxn ang="0">
                    <a:pos x="48" y="0"/>
                  </a:cxn>
                  <a:cxn ang="0">
                    <a:pos x="48" y="0"/>
                  </a:cxn>
                  <a:cxn ang="0">
                    <a:pos x="48" y="2"/>
                  </a:cxn>
                  <a:cxn ang="0">
                    <a:pos x="50" y="10"/>
                  </a:cxn>
                  <a:cxn ang="0">
                    <a:pos x="48" y="14"/>
                  </a:cxn>
                  <a:cxn ang="0">
                    <a:pos x="48" y="20"/>
                  </a:cxn>
                  <a:cxn ang="0">
                    <a:pos x="44" y="24"/>
                  </a:cxn>
                  <a:cxn ang="0">
                    <a:pos x="40" y="30"/>
                  </a:cxn>
                  <a:cxn ang="0">
                    <a:pos x="40" y="30"/>
                  </a:cxn>
                  <a:cxn ang="0">
                    <a:pos x="38" y="30"/>
                  </a:cxn>
                  <a:cxn ang="0">
                    <a:pos x="36" y="28"/>
                  </a:cxn>
                  <a:cxn ang="0">
                    <a:pos x="30" y="26"/>
                  </a:cxn>
                  <a:cxn ang="0">
                    <a:pos x="26" y="24"/>
                  </a:cxn>
                  <a:cxn ang="0">
                    <a:pos x="20" y="26"/>
                  </a:cxn>
                  <a:cxn ang="0">
                    <a:pos x="12" y="28"/>
                  </a:cxn>
                  <a:cxn ang="0">
                    <a:pos x="0" y="34"/>
                  </a:cxn>
                  <a:cxn ang="0">
                    <a:pos x="0" y="34"/>
                  </a:cxn>
                </a:cxnLst>
                <a:rect l="0" t="0" r="r" b="b"/>
                <a:pathLst>
                  <a:path w="50" h="34">
                    <a:moveTo>
                      <a:pt x="0" y="34"/>
                    </a:moveTo>
                    <a:lnTo>
                      <a:pt x="0" y="34"/>
                    </a:lnTo>
                    <a:lnTo>
                      <a:pt x="4" y="28"/>
                    </a:lnTo>
                    <a:lnTo>
                      <a:pt x="12" y="16"/>
                    </a:lnTo>
                    <a:lnTo>
                      <a:pt x="18" y="10"/>
                    </a:lnTo>
                    <a:lnTo>
                      <a:pt x="26" y="6"/>
                    </a:lnTo>
                    <a:lnTo>
                      <a:pt x="36" y="2"/>
                    </a:lnTo>
                    <a:lnTo>
                      <a:pt x="48" y="0"/>
                    </a:lnTo>
                    <a:lnTo>
                      <a:pt x="48" y="0"/>
                    </a:lnTo>
                    <a:lnTo>
                      <a:pt x="48" y="2"/>
                    </a:lnTo>
                    <a:lnTo>
                      <a:pt x="50" y="10"/>
                    </a:lnTo>
                    <a:lnTo>
                      <a:pt x="48" y="14"/>
                    </a:lnTo>
                    <a:lnTo>
                      <a:pt x="48" y="20"/>
                    </a:lnTo>
                    <a:lnTo>
                      <a:pt x="44" y="24"/>
                    </a:lnTo>
                    <a:lnTo>
                      <a:pt x="40" y="30"/>
                    </a:lnTo>
                    <a:lnTo>
                      <a:pt x="40" y="30"/>
                    </a:lnTo>
                    <a:lnTo>
                      <a:pt x="38" y="30"/>
                    </a:lnTo>
                    <a:lnTo>
                      <a:pt x="36" y="28"/>
                    </a:lnTo>
                    <a:lnTo>
                      <a:pt x="30" y="26"/>
                    </a:lnTo>
                    <a:lnTo>
                      <a:pt x="26" y="24"/>
                    </a:lnTo>
                    <a:lnTo>
                      <a:pt x="20" y="26"/>
                    </a:lnTo>
                    <a:lnTo>
                      <a:pt x="12" y="28"/>
                    </a:lnTo>
                    <a:lnTo>
                      <a:pt x="0" y="3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1" name="Freeform 163"/>
              <p:cNvSpPr>
                <a:spLocks/>
              </p:cNvSpPr>
              <p:nvPr/>
            </p:nvSpPr>
            <p:spPr bwMode="auto">
              <a:xfrm>
                <a:off x="4162425" y="1114425"/>
                <a:ext cx="425450" cy="1031875"/>
              </a:xfrm>
              <a:custGeom>
                <a:avLst/>
                <a:gdLst/>
                <a:ahLst/>
                <a:cxnLst>
                  <a:cxn ang="0">
                    <a:pos x="64" y="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30" y="194"/>
                  </a:cxn>
                  <a:cxn ang="0">
                    <a:pos x="70" y="370"/>
                  </a:cxn>
                  <a:cxn ang="0">
                    <a:pos x="130" y="640"/>
                  </a:cxn>
                  <a:cxn ang="0">
                    <a:pos x="130" y="640"/>
                  </a:cxn>
                  <a:cxn ang="0">
                    <a:pos x="132" y="648"/>
                  </a:cxn>
                  <a:cxn ang="0">
                    <a:pos x="134" y="648"/>
                  </a:cxn>
                  <a:cxn ang="0">
                    <a:pos x="136" y="646"/>
                  </a:cxn>
                  <a:cxn ang="0">
                    <a:pos x="138" y="642"/>
                  </a:cxn>
                  <a:cxn ang="0">
                    <a:pos x="140" y="638"/>
                  </a:cxn>
                  <a:cxn ang="0">
                    <a:pos x="142" y="636"/>
                  </a:cxn>
                  <a:cxn ang="0">
                    <a:pos x="144" y="638"/>
                  </a:cxn>
                  <a:cxn ang="0">
                    <a:pos x="146" y="646"/>
                  </a:cxn>
                  <a:cxn ang="0">
                    <a:pos x="170" y="650"/>
                  </a:cxn>
                  <a:cxn ang="0">
                    <a:pos x="268" y="160"/>
                  </a:cxn>
                  <a:cxn ang="0">
                    <a:pos x="248" y="146"/>
                  </a:cxn>
                  <a:cxn ang="0">
                    <a:pos x="248" y="146"/>
                  </a:cxn>
                  <a:cxn ang="0">
                    <a:pos x="208" y="206"/>
                  </a:cxn>
                  <a:cxn ang="0">
                    <a:pos x="182" y="248"/>
                  </a:cxn>
                  <a:cxn ang="0">
                    <a:pos x="170" y="266"/>
                  </a:cxn>
                  <a:cxn ang="0">
                    <a:pos x="170" y="266"/>
                  </a:cxn>
                  <a:cxn ang="0">
                    <a:pos x="156" y="248"/>
                  </a:cxn>
                  <a:cxn ang="0">
                    <a:pos x="138" y="228"/>
                  </a:cxn>
                  <a:cxn ang="0">
                    <a:pos x="118" y="198"/>
                  </a:cxn>
                  <a:cxn ang="0">
                    <a:pos x="108" y="180"/>
                  </a:cxn>
                  <a:cxn ang="0">
                    <a:pos x="98" y="160"/>
                  </a:cxn>
                  <a:cxn ang="0">
                    <a:pos x="90" y="138"/>
                  </a:cxn>
                  <a:cxn ang="0">
                    <a:pos x="82" y="114"/>
                  </a:cxn>
                  <a:cxn ang="0">
                    <a:pos x="74" y="88"/>
                  </a:cxn>
                  <a:cxn ang="0">
                    <a:pos x="70" y="60"/>
                  </a:cxn>
                  <a:cxn ang="0">
                    <a:pos x="66" y="32"/>
                  </a:cxn>
                  <a:cxn ang="0">
                    <a:pos x="64" y="0"/>
                  </a:cxn>
                  <a:cxn ang="0">
                    <a:pos x="64" y="0"/>
                  </a:cxn>
                </a:cxnLst>
                <a:rect l="0" t="0" r="r" b="b"/>
                <a:pathLst>
                  <a:path w="268" h="650">
                    <a:moveTo>
                      <a:pt x="64" y="0"/>
                    </a:moveTo>
                    <a:lnTo>
                      <a:pt x="0" y="72"/>
                    </a:lnTo>
                    <a:lnTo>
                      <a:pt x="0" y="72"/>
                    </a:lnTo>
                    <a:lnTo>
                      <a:pt x="30" y="194"/>
                    </a:lnTo>
                    <a:lnTo>
                      <a:pt x="70" y="370"/>
                    </a:lnTo>
                    <a:lnTo>
                      <a:pt x="130" y="640"/>
                    </a:lnTo>
                    <a:lnTo>
                      <a:pt x="130" y="640"/>
                    </a:lnTo>
                    <a:lnTo>
                      <a:pt x="132" y="648"/>
                    </a:lnTo>
                    <a:lnTo>
                      <a:pt x="134" y="648"/>
                    </a:lnTo>
                    <a:lnTo>
                      <a:pt x="136" y="646"/>
                    </a:lnTo>
                    <a:lnTo>
                      <a:pt x="138" y="642"/>
                    </a:lnTo>
                    <a:lnTo>
                      <a:pt x="140" y="638"/>
                    </a:lnTo>
                    <a:lnTo>
                      <a:pt x="142" y="636"/>
                    </a:lnTo>
                    <a:lnTo>
                      <a:pt x="144" y="638"/>
                    </a:lnTo>
                    <a:lnTo>
                      <a:pt x="146" y="646"/>
                    </a:lnTo>
                    <a:lnTo>
                      <a:pt x="170" y="650"/>
                    </a:lnTo>
                    <a:lnTo>
                      <a:pt x="268" y="160"/>
                    </a:lnTo>
                    <a:lnTo>
                      <a:pt x="248" y="146"/>
                    </a:lnTo>
                    <a:lnTo>
                      <a:pt x="248" y="146"/>
                    </a:lnTo>
                    <a:lnTo>
                      <a:pt x="208" y="206"/>
                    </a:lnTo>
                    <a:lnTo>
                      <a:pt x="182" y="248"/>
                    </a:lnTo>
                    <a:lnTo>
                      <a:pt x="170" y="266"/>
                    </a:lnTo>
                    <a:lnTo>
                      <a:pt x="170" y="266"/>
                    </a:lnTo>
                    <a:lnTo>
                      <a:pt x="156" y="248"/>
                    </a:lnTo>
                    <a:lnTo>
                      <a:pt x="138" y="228"/>
                    </a:lnTo>
                    <a:lnTo>
                      <a:pt x="118" y="198"/>
                    </a:lnTo>
                    <a:lnTo>
                      <a:pt x="108" y="180"/>
                    </a:lnTo>
                    <a:lnTo>
                      <a:pt x="98" y="160"/>
                    </a:lnTo>
                    <a:lnTo>
                      <a:pt x="90" y="138"/>
                    </a:lnTo>
                    <a:lnTo>
                      <a:pt x="82" y="114"/>
                    </a:lnTo>
                    <a:lnTo>
                      <a:pt x="74" y="88"/>
                    </a:lnTo>
                    <a:lnTo>
                      <a:pt x="70" y="60"/>
                    </a:lnTo>
                    <a:lnTo>
                      <a:pt x="66" y="32"/>
                    </a:lnTo>
                    <a:lnTo>
                      <a:pt x="64" y="0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2" name="Freeform 164"/>
              <p:cNvSpPr>
                <a:spLocks/>
              </p:cNvSpPr>
              <p:nvPr/>
            </p:nvSpPr>
            <p:spPr bwMode="auto">
              <a:xfrm>
                <a:off x="4737100" y="942975"/>
                <a:ext cx="117475" cy="190500"/>
              </a:xfrm>
              <a:custGeom>
                <a:avLst/>
                <a:gdLst/>
                <a:ahLst/>
                <a:cxnLst>
                  <a:cxn ang="0">
                    <a:pos x="0" y="86"/>
                  </a:cxn>
                  <a:cxn ang="0">
                    <a:pos x="0" y="86"/>
                  </a:cxn>
                  <a:cxn ang="0">
                    <a:pos x="8" y="86"/>
                  </a:cxn>
                  <a:cxn ang="0">
                    <a:pos x="16" y="88"/>
                  </a:cxn>
                  <a:cxn ang="0">
                    <a:pos x="26" y="94"/>
                  </a:cxn>
                  <a:cxn ang="0">
                    <a:pos x="26" y="94"/>
                  </a:cxn>
                  <a:cxn ang="0">
                    <a:pos x="34" y="100"/>
                  </a:cxn>
                  <a:cxn ang="0">
                    <a:pos x="40" y="100"/>
                  </a:cxn>
                  <a:cxn ang="0">
                    <a:pos x="46" y="100"/>
                  </a:cxn>
                  <a:cxn ang="0">
                    <a:pos x="50" y="100"/>
                  </a:cxn>
                  <a:cxn ang="0">
                    <a:pos x="54" y="96"/>
                  </a:cxn>
                  <a:cxn ang="0">
                    <a:pos x="56" y="94"/>
                  </a:cxn>
                  <a:cxn ang="0">
                    <a:pos x="56" y="94"/>
                  </a:cxn>
                  <a:cxn ang="0">
                    <a:pos x="56" y="68"/>
                  </a:cxn>
                  <a:cxn ang="0">
                    <a:pos x="56" y="50"/>
                  </a:cxn>
                  <a:cxn ang="0">
                    <a:pos x="58" y="36"/>
                  </a:cxn>
                  <a:cxn ang="0">
                    <a:pos x="62" y="26"/>
                  </a:cxn>
                  <a:cxn ang="0">
                    <a:pos x="68" y="14"/>
                  </a:cxn>
                  <a:cxn ang="0">
                    <a:pos x="70" y="8"/>
                  </a:cxn>
                  <a:cxn ang="0">
                    <a:pos x="74" y="0"/>
                  </a:cxn>
                  <a:cxn ang="0">
                    <a:pos x="74" y="0"/>
                  </a:cxn>
                  <a:cxn ang="0">
                    <a:pos x="64" y="106"/>
                  </a:cxn>
                  <a:cxn ang="0">
                    <a:pos x="64" y="106"/>
                  </a:cxn>
                  <a:cxn ang="0">
                    <a:pos x="62" y="108"/>
                  </a:cxn>
                  <a:cxn ang="0">
                    <a:pos x="56" y="116"/>
                  </a:cxn>
                  <a:cxn ang="0">
                    <a:pos x="52" y="118"/>
                  </a:cxn>
                  <a:cxn ang="0">
                    <a:pos x="46" y="120"/>
                  </a:cxn>
                  <a:cxn ang="0">
                    <a:pos x="40" y="118"/>
                  </a:cxn>
                  <a:cxn ang="0">
                    <a:pos x="32" y="116"/>
                  </a:cxn>
                  <a:cxn ang="0">
                    <a:pos x="32" y="116"/>
                  </a:cxn>
                  <a:cxn ang="0">
                    <a:pos x="14" y="100"/>
                  </a:cxn>
                  <a:cxn ang="0">
                    <a:pos x="0" y="86"/>
                  </a:cxn>
                  <a:cxn ang="0">
                    <a:pos x="0" y="86"/>
                  </a:cxn>
                </a:cxnLst>
                <a:rect l="0" t="0" r="r" b="b"/>
                <a:pathLst>
                  <a:path w="74" h="120">
                    <a:moveTo>
                      <a:pt x="0" y="86"/>
                    </a:moveTo>
                    <a:lnTo>
                      <a:pt x="0" y="86"/>
                    </a:lnTo>
                    <a:lnTo>
                      <a:pt x="8" y="86"/>
                    </a:lnTo>
                    <a:lnTo>
                      <a:pt x="16" y="88"/>
                    </a:lnTo>
                    <a:lnTo>
                      <a:pt x="26" y="94"/>
                    </a:lnTo>
                    <a:lnTo>
                      <a:pt x="26" y="94"/>
                    </a:lnTo>
                    <a:lnTo>
                      <a:pt x="34" y="100"/>
                    </a:lnTo>
                    <a:lnTo>
                      <a:pt x="40" y="100"/>
                    </a:lnTo>
                    <a:lnTo>
                      <a:pt x="46" y="100"/>
                    </a:lnTo>
                    <a:lnTo>
                      <a:pt x="50" y="100"/>
                    </a:lnTo>
                    <a:lnTo>
                      <a:pt x="54" y="96"/>
                    </a:lnTo>
                    <a:lnTo>
                      <a:pt x="56" y="94"/>
                    </a:lnTo>
                    <a:lnTo>
                      <a:pt x="56" y="94"/>
                    </a:lnTo>
                    <a:lnTo>
                      <a:pt x="56" y="68"/>
                    </a:lnTo>
                    <a:lnTo>
                      <a:pt x="56" y="50"/>
                    </a:lnTo>
                    <a:lnTo>
                      <a:pt x="58" y="36"/>
                    </a:lnTo>
                    <a:lnTo>
                      <a:pt x="62" y="26"/>
                    </a:lnTo>
                    <a:lnTo>
                      <a:pt x="68" y="14"/>
                    </a:lnTo>
                    <a:lnTo>
                      <a:pt x="70" y="8"/>
                    </a:lnTo>
                    <a:lnTo>
                      <a:pt x="74" y="0"/>
                    </a:lnTo>
                    <a:lnTo>
                      <a:pt x="74" y="0"/>
                    </a:lnTo>
                    <a:lnTo>
                      <a:pt x="64" y="106"/>
                    </a:lnTo>
                    <a:lnTo>
                      <a:pt x="64" y="106"/>
                    </a:lnTo>
                    <a:lnTo>
                      <a:pt x="62" y="108"/>
                    </a:lnTo>
                    <a:lnTo>
                      <a:pt x="56" y="116"/>
                    </a:lnTo>
                    <a:lnTo>
                      <a:pt x="52" y="118"/>
                    </a:lnTo>
                    <a:lnTo>
                      <a:pt x="46" y="120"/>
                    </a:lnTo>
                    <a:lnTo>
                      <a:pt x="40" y="118"/>
                    </a:lnTo>
                    <a:lnTo>
                      <a:pt x="32" y="116"/>
                    </a:lnTo>
                    <a:lnTo>
                      <a:pt x="32" y="116"/>
                    </a:lnTo>
                    <a:lnTo>
                      <a:pt x="14" y="100"/>
                    </a:lnTo>
                    <a:lnTo>
                      <a:pt x="0" y="86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E8916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3" name="Freeform 165"/>
              <p:cNvSpPr>
                <a:spLocks/>
              </p:cNvSpPr>
              <p:nvPr/>
            </p:nvSpPr>
            <p:spPr bwMode="auto">
              <a:xfrm>
                <a:off x="4349750" y="676275"/>
                <a:ext cx="95250" cy="25717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48" y="36"/>
                  </a:cxn>
                  <a:cxn ang="0">
                    <a:pos x="38" y="70"/>
                  </a:cxn>
                  <a:cxn ang="0">
                    <a:pos x="34" y="86"/>
                  </a:cxn>
                  <a:cxn ang="0">
                    <a:pos x="34" y="100"/>
                  </a:cxn>
                  <a:cxn ang="0">
                    <a:pos x="34" y="100"/>
                  </a:cxn>
                  <a:cxn ang="0">
                    <a:pos x="32" y="110"/>
                  </a:cxn>
                  <a:cxn ang="0">
                    <a:pos x="28" y="118"/>
                  </a:cxn>
                  <a:cxn ang="0">
                    <a:pos x="24" y="122"/>
                  </a:cxn>
                  <a:cxn ang="0">
                    <a:pos x="20" y="126"/>
                  </a:cxn>
                  <a:cxn ang="0">
                    <a:pos x="16" y="126"/>
                  </a:cxn>
                  <a:cxn ang="0">
                    <a:pos x="12" y="126"/>
                  </a:cxn>
                  <a:cxn ang="0">
                    <a:pos x="8" y="124"/>
                  </a:cxn>
                  <a:cxn ang="0">
                    <a:pos x="0" y="162"/>
                  </a:cxn>
                  <a:cxn ang="0">
                    <a:pos x="0" y="162"/>
                  </a:cxn>
                  <a:cxn ang="0">
                    <a:pos x="4" y="148"/>
                  </a:cxn>
                  <a:cxn ang="0">
                    <a:pos x="12" y="116"/>
                  </a:cxn>
                  <a:cxn ang="0">
                    <a:pos x="14" y="96"/>
                  </a:cxn>
                  <a:cxn ang="0">
                    <a:pos x="16" y="78"/>
                  </a:cxn>
                  <a:cxn ang="0">
                    <a:pos x="14" y="60"/>
                  </a:cxn>
                  <a:cxn ang="0">
                    <a:pos x="10" y="44"/>
                  </a:cxn>
                  <a:cxn ang="0">
                    <a:pos x="10" y="44"/>
                  </a:cxn>
                  <a:cxn ang="0">
                    <a:pos x="8" y="36"/>
                  </a:cxn>
                  <a:cxn ang="0">
                    <a:pos x="8" y="32"/>
                  </a:cxn>
                  <a:cxn ang="0">
                    <a:pos x="10" y="26"/>
                  </a:cxn>
                  <a:cxn ang="0">
                    <a:pos x="12" y="22"/>
                  </a:cxn>
                  <a:cxn ang="0">
                    <a:pos x="20" y="14"/>
                  </a:cxn>
                  <a:cxn ang="0">
                    <a:pos x="30" y="8"/>
                  </a:cxn>
                  <a:cxn ang="0">
                    <a:pos x="40" y="4"/>
                  </a:cxn>
                  <a:cxn ang="0">
                    <a:pos x="50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60" h="162">
                    <a:moveTo>
                      <a:pt x="60" y="0"/>
                    </a:moveTo>
                    <a:lnTo>
                      <a:pt x="60" y="0"/>
                    </a:lnTo>
                    <a:lnTo>
                      <a:pt x="48" y="36"/>
                    </a:lnTo>
                    <a:lnTo>
                      <a:pt x="38" y="70"/>
                    </a:lnTo>
                    <a:lnTo>
                      <a:pt x="34" y="86"/>
                    </a:lnTo>
                    <a:lnTo>
                      <a:pt x="34" y="100"/>
                    </a:lnTo>
                    <a:lnTo>
                      <a:pt x="34" y="100"/>
                    </a:lnTo>
                    <a:lnTo>
                      <a:pt x="32" y="110"/>
                    </a:lnTo>
                    <a:lnTo>
                      <a:pt x="28" y="118"/>
                    </a:lnTo>
                    <a:lnTo>
                      <a:pt x="24" y="122"/>
                    </a:lnTo>
                    <a:lnTo>
                      <a:pt x="20" y="126"/>
                    </a:lnTo>
                    <a:lnTo>
                      <a:pt x="16" y="126"/>
                    </a:lnTo>
                    <a:lnTo>
                      <a:pt x="12" y="126"/>
                    </a:lnTo>
                    <a:lnTo>
                      <a:pt x="8" y="124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4" y="148"/>
                    </a:lnTo>
                    <a:lnTo>
                      <a:pt x="12" y="116"/>
                    </a:lnTo>
                    <a:lnTo>
                      <a:pt x="14" y="96"/>
                    </a:lnTo>
                    <a:lnTo>
                      <a:pt x="16" y="78"/>
                    </a:lnTo>
                    <a:lnTo>
                      <a:pt x="14" y="60"/>
                    </a:lnTo>
                    <a:lnTo>
                      <a:pt x="10" y="44"/>
                    </a:lnTo>
                    <a:lnTo>
                      <a:pt x="10" y="44"/>
                    </a:lnTo>
                    <a:lnTo>
                      <a:pt x="8" y="36"/>
                    </a:lnTo>
                    <a:lnTo>
                      <a:pt x="8" y="32"/>
                    </a:lnTo>
                    <a:lnTo>
                      <a:pt x="10" y="26"/>
                    </a:lnTo>
                    <a:lnTo>
                      <a:pt x="12" y="22"/>
                    </a:lnTo>
                    <a:lnTo>
                      <a:pt x="20" y="14"/>
                    </a:lnTo>
                    <a:lnTo>
                      <a:pt x="30" y="8"/>
                    </a:lnTo>
                    <a:lnTo>
                      <a:pt x="40" y="4"/>
                    </a:lnTo>
                    <a:lnTo>
                      <a:pt x="50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4" name="Freeform 166"/>
              <p:cNvSpPr>
                <a:spLocks/>
              </p:cNvSpPr>
              <p:nvPr/>
            </p:nvSpPr>
            <p:spPr bwMode="auto">
              <a:xfrm>
                <a:off x="4664075" y="1225550"/>
                <a:ext cx="101600" cy="539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" y="8"/>
                  </a:cxn>
                  <a:cxn ang="0">
                    <a:pos x="8" y="18"/>
                  </a:cxn>
                  <a:cxn ang="0">
                    <a:pos x="14" y="26"/>
                  </a:cxn>
                  <a:cxn ang="0">
                    <a:pos x="22" y="32"/>
                  </a:cxn>
                  <a:cxn ang="0">
                    <a:pos x="28" y="34"/>
                  </a:cxn>
                  <a:cxn ang="0">
                    <a:pos x="34" y="34"/>
                  </a:cxn>
                  <a:cxn ang="0">
                    <a:pos x="40" y="32"/>
                  </a:cxn>
                  <a:cxn ang="0">
                    <a:pos x="48" y="28"/>
                  </a:cxn>
                  <a:cxn ang="0">
                    <a:pos x="56" y="20"/>
                  </a:cxn>
                  <a:cxn ang="0">
                    <a:pos x="64" y="12"/>
                  </a:cxn>
                  <a:cxn ang="0">
                    <a:pos x="64" y="12"/>
                  </a:cxn>
                  <a:cxn ang="0">
                    <a:pos x="58" y="16"/>
                  </a:cxn>
                  <a:cxn ang="0">
                    <a:pos x="52" y="18"/>
                  </a:cxn>
                  <a:cxn ang="0">
                    <a:pos x="44" y="22"/>
                  </a:cxn>
                  <a:cxn ang="0">
                    <a:pos x="36" y="22"/>
                  </a:cxn>
                  <a:cxn ang="0">
                    <a:pos x="24" y="20"/>
                  </a:cxn>
                  <a:cxn ang="0">
                    <a:pos x="12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64" h="34">
                    <a:moveTo>
                      <a:pt x="0" y="0"/>
                    </a:moveTo>
                    <a:lnTo>
                      <a:pt x="0" y="0"/>
                    </a:lnTo>
                    <a:lnTo>
                      <a:pt x="2" y="8"/>
                    </a:lnTo>
                    <a:lnTo>
                      <a:pt x="8" y="18"/>
                    </a:lnTo>
                    <a:lnTo>
                      <a:pt x="14" y="26"/>
                    </a:lnTo>
                    <a:lnTo>
                      <a:pt x="22" y="32"/>
                    </a:lnTo>
                    <a:lnTo>
                      <a:pt x="28" y="34"/>
                    </a:lnTo>
                    <a:lnTo>
                      <a:pt x="34" y="34"/>
                    </a:lnTo>
                    <a:lnTo>
                      <a:pt x="40" y="32"/>
                    </a:lnTo>
                    <a:lnTo>
                      <a:pt x="48" y="28"/>
                    </a:lnTo>
                    <a:lnTo>
                      <a:pt x="56" y="20"/>
                    </a:lnTo>
                    <a:lnTo>
                      <a:pt x="64" y="12"/>
                    </a:lnTo>
                    <a:lnTo>
                      <a:pt x="64" y="12"/>
                    </a:lnTo>
                    <a:lnTo>
                      <a:pt x="58" y="16"/>
                    </a:lnTo>
                    <a:lnTo>
                      <a:pt x="52" y="18"/>
                    </a:lnTo>
                    <a:lnTo>
                      <a:pt x="44" y="22"/>
                    </a:lnTo>
                    <a:lnTo>
                      <a:pt x="36" y="22"/>
                    </a:lnTo>
                    <a:lnTo>
                      <a:pt x="24" y="20"/>
                    </a:lnTo>
                    <a:lnTo>
                      <a:pt x="12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8916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5" name="Freeform 167"/>
              <p:cNvSpPr>
                <a:spLocks/>
              </p:cNvSpPr>
              <p:nvPr/>
            </p:nvSpPr>
            <p:spPr bwMode="auto">
              <a:xfrm>
                <a:off x="4578350" y="793750"/>
                <a:ext cx="196850" cy="76200"/>
              </a:xfrm>
              <a:custGeom>
                <a:avLst/>
                <a:gdLst/>
                <a:ahLst/>
                <a:cxnLst>
                  <a:cxn ang="0">
                    <a:pos x="120" y="48"/>
                  </a:cxn>
                  <a:cxn ang="0">
                    <a:pos x="120" y="48"/>
                  </a:cxn>
                  <a:cxn ang="0">
                    <a:pos x="112" y="44"/>
                  </a:cxn>
                  <a:cxn ang="0">
                    <a:pos x="96" y="34"/>
                  </a:cxn>
                  <a:cxn ang="0">
                    <a:pos x="76" y="24"/>
                  </a:cxn>
                  <a:cxn ang="0">
                    <a:pos x="64" y="20"/>
                  </a:cxn>
                  <a:cxn ang="0">
                    <a:pos x="54" y="18"/>
                  </a:cxn>
                  <a:cxn ang="0">
                    <a:pos x="54" y="18"/>
                  </a:cxn>
                  <a:cxn ang="0">
                    <a:pos x="34" y="20"/>
                  </a:cxn>
                  <a:cxn ang="0">
                    <a:pos x="16" y="22"/>
                  </a:cxn>
                  <a:cxn ang="0">
                    <a:pos x="0" y="24"/>
                  </a:cxn>
                  <a:cxn ang="0">
                    <a:pos x="0" y="24"/>
                  </a:cxn>
                  <a:cxn ang="0">
                    <a:pos x="0" y="22"/>
                  </a:cxn>
                  <a:cxn ang="0">
                    <a:pos x="2" y="18"/>
                  </a:cxn>
                  <a:cxn ang="0">
                    <a:pos x="6" y="14"/>
                  </a:cxn>
                  <a:cxn ang="0">
                    <a:pos x="12" y="12"/>
                  </a:cxn>
                  <a:cxn ang="0">
                    <a:pos x="22" y="8"/>
                  </a:cxn>
                  <a:cxn ang="0">
                    <a:pos x="34" y="4"/>
                  </a:cxn>
                  <a:cxn ang="0">
                    <a:pos x="34" y="4"/>
                  </a:cxn>
                  <a:cxn ang="0">
                    <a:pos x="52" y="0"/>
                  </a:cxn>
                  <a:cxn ang="0">
                    <a:pos x="66" y="2"/>
                  </a:cxn>
                  <a:cxn ang="0">
                    <a:pos x="80" y="4"/>
                  </a:cxn>
                  <a:cxn ang="0">
                    <a:pos x="92" y="8"/>
                  </a:cxn>
                  <a:cxn ang="0">
                    <a:pos x="102" y="14"/>
                  </a:cxn>
                  <a:cxn ang="0">
                    <a:pos x="110" y="20"/>
                  </a:cxn>
                  <a:cxn ang="0">
                    <a:pos x="118" y="28"/>
                  </a:cxn>
                  <a:cxn ang="0">
                    <a:pos x="118" y="28"/>
                  </a:cxn>
                  <a:cxn ang="0">
                    <a:pos x="122" y="34"/>
                  </a:cxn>
                  <a:cxn ang="0">
                    <a:pos x="124" y="40"/>
                  </a:cxn>
                  <a:cxn ang="0">
                    <a:pos x="124" y="46"/>
                  </a:cxn>
                  <a:cxn ang="0">
                    <a:pos x="122" y="48"/>
                  </a:cxn>
                  <a:cxn ang="0">
                    <a:pos x="120" y="48"/>
                  </a:cxn>
                  <a:cxn ang="0">
                    <a:pos x="120" y="48"/>
                  </a:cxn>
                </a:cxnLst>
                <a:rect l="0" t="0" r="r" b="b"/>
                <a:pathLst>
                  <a:path w="124" h="48">
                    <a:moveTo>
                      <a:pt x="120" y="48"/>
                    </a:moveTo>
                    <a:lnTo>
                      <a:pt x="120" y="48"/>
                    </a:lnTo>
                    <a:lnTo>
                      <a:pt x="112" y="44"/>
                    </a:lnTo>
                    <a:lnTo>
                      <a:pt x="96" y="34"/>
                    </a:lnTo>
                    <a:lnTo>
                      <a:pt x="76" y="24"/>
                    </a:lnTo>
                    <a:lnTo>
                      <a:pt x="64" y="20"/>
                    </a:lnTo>
                    <a:lnTo>
                      <a:pt x="54" y="18"/>
                    </a:lnTo>
                    <a:lnTo>
                      <a:pt x="54" y="18"/>
                    </a:lnTo>
                    <a:lnTo>
                      <a:pt x="34" y="20"/>
                    </a:lnTo>
                    <a:lnTo>
                      <a:pt x="16" y="22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0" y="22"/>
                    </a:lnTo>
                    <a:lnTo>
                      <a:pt x="2" y="18"/>
                    </a:lnTo>
                    <a:lnTo>
                      <a:pt x="6" y="14"/>
                    </a:lnTo>
                    <a:lnTo>
                      <a:pt x="12" y="12"/>
                    </a:lnTo>
                    <a:lnTo>
                      <a:pt x="22" y="8"/>
                    </a:lnTo>
                    <a:lnTo>
                      <a:pt x="34" y="4"/>
                    </a:lnTo>
                    <a:lnTo>
                      <a:pt x="34" y="4"/>
                    </a:lnTo>
                    <a:lnTo>
                      <a:pt x="52" y="0"/>
                    </a:lnTo>
                    <a:lnTo>
                      <a:pt x="66" y="2"/>
                    </a:lnTo>
                    <a:lnTo>
                      <a:pt x="80" y="4"/>
                    </a:lnTo>
                    <a:lnTo>
                      <a:pt x="92" y="8"/>
                    </a:lnTo>
                    <a:lnTo>
                      <a:pt x="102" y="14"/>
                    </a:lnTo>
                    <a:lnTo>
                      <a:pt x="110" y="20"/>
                    </a:lnTo>
                    <a:lnTo>
                      <a:pt x="118" y="28"/>
                    </a:lnTo>
                    <a:lnTo>
                      <a:pt x="118" y="28"/>
                    </a:lnTo>
                    <a:lnTo>
                      <a:pt x="122" y="34"/>
                    </a:lnTo>
                    <a:lnTo>
                      <a:pt x="124" y="40"/>
                    </a:lnTo>
                    <a:lnTo>
                      <a:pt x="124" y="46"/>
                    </a:lnTo>
                    <a:lnTo>
                      <a:pt x="122" y="48"/>
                    </a:lnTo>
                    <a:lnTo>
                      <a:pt x="120" y="48"/>
                    </a:lnTo>
                    <a:lnTo>
                      <a:pt x="120" y="4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6" name="Freeform 168"/>
              <p:cNvSpPr>
                <a:spLocks/>
              </p:cNvSpPr>
              <p:nvPr/>
            </p:nvSpPr>
            <p:spPr bwMode="auto">
              <a:xfrm>
                <a:off x="4629150" y="1139825"/>
                <a:ext cx="171450" cy="88900"/>
              </a:xfrm>
              <a:custGeom>
                <a:avLst/>
                <a:gdLst/>
                <a:ahLst/>
                <a:cxnLst>
                  <a:cxn ang="0">
                    <a:pos x="108" y="28"/>
                  </a:cxn>
                  <a:cxn ang="0">
                    <a:pos x="108" y="28"/>
                  </a:cxn>
                  <a:cxn ang="0">
                    <a:pos x="102" y="38"/>
                  </a:cxn>
                  <a:cxn ang="0">
                    <a:pos x="92" y="48"/>
                  </a:cxn>
                  <a:cxn ang="0">
                    <a:pos x="86" y="52"/>
                  </a:cxn>
                  <a:cxn ang="0">
                    <a:pos x="80" y="56"/>
                  </a:cxn>
                  <a:cxn ang="0">
                    <a:pos x="72" y="56"/>
                  </a:cxn>
                  <a:cxn ang="0">
                    <a:pos x="64" y="56"/>
                  </a:cxn>
                  <a:cxn ang="0">
                    <a:pos x="56" y="54"/>
                  </a:cxn>
                  <a:cxn ang="0">
                    <a:pos x="46" y="50"/>
                  </a:cxn>
                  <a:cxn ang="0">
                    <a:pos x="36" y="44"/>
                  </a:cxn>
                  <a:cxn ang="0">
                    <a:pos x="24" y="32"/>
                  </a:cxn>
                  <a:cxn ang="0">
                    <a:pos x="12" y="1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0" y="6"/>
                  </a:cxn>
                  <a:cxn ang="0">
                    <a:pos x="36" y="18"/>
                  </a:cxn>
                  <a:cxn ang="0">
                    <a:pos x="52" y="24"/>
                  </a:cxn>
                  <a:cxn ang="0">
                    <a:pos x="72" y="28"/>
                  </a:cxn>
                  <a:cxn ang="0">
                    <a:pos x="90" y="30"/>
                  </a:cxn>
                  <a:cxn ang="0">
                    <a:pos x="108" y="28"/>
                  </a:cxn>
                  <a:cxn ang="0">
                    <a:pos x="108" y="28"/>
                  </a:cxn>
                </a:cxnLst>
                <a:rect l="0" t="0" r="r" b="b"/>
                <a:pathLst>
                  <a:path w="108" h="56">
                    <a:moveTo>
                      <a:pt x="108" y="28"/>
                    </a:moveTo>
                    <a:lnTo>
                      <a:pt x="108" y="28"/>
                    </a:lnTo>
                    <a:lnTo>
                      <a:pt x="102" y="38"/>
                    </a:lnTo>
                    <a:lnTo>
                      <a:pt x="92" y="48"/>
                    </a:lnTo>
                    <a:lnTo>
                      <a:pt x="86" y="52"/>
                    </a:lnTo>
                    <a:lnTo>
                      <a:pt x="80" y="56"/>
                    </a:lnTo>
                    <a:lnTo>
                      <a:pt x="72" y="56"/>
                    </a:lnTo>
                    <a:lnTo>
                      <a:pt x="64" y="56"/>
                    </a:lnTo>
                    <a:lnTo>
                      <a:pt x="56" y="54"/>
                    </a:lnTo>
                    <a:lnTo>
                      <a:pt x="46" y="50"/>
                    </a:lnTo>
                    <a:lnTo>
                      <a:pt x="36" y="44"/>
                    </a:lnTo>
                    <a:lnTo>
                      <a:pt x="24" y="32"/>
                    </a:lnTo>
                    <a:lnTo>
                      <a:pt x="12" y="1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6"/>
                    </a:lnTo>
                    <a:lnTo>
                      <a:pt x="36" y="18"/>
                    </a:lnTo>
                    <a:lnTo>
                      <a:pt x="52" y="24"/>
                    </a:lnTo>
                    <a:lnTo>
                      <a:pt x="72" y="28"/>
                    </a:lnTo>
                    <a:lnTo>
                      <a:pt x="90" y="30"/>
                    </a:lnTo>
                    <a:lnTo>
                      <a:pt x="108" y="28"/>
                    </a:lnTo>
                    <a:lnTo>
                      <a:pt x="108" y="2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7" name="Freeform 169"/>
              <p:cNvSpPr>
                <a:spLocks/>
              </p:cNvSpPr>
              <p:nvPr/>
            </p:nvSpPr>
            <p:spPr bwMode="auto">
              <a:xfrm>
                <a:off x="4619625" y="1133475"/>
                <a:ext cx="209550" cy="57150"/>
              </a:xfrm>
              <a:custGeom>
                <a:avLst/>
                <a:gdLst/>
                <a:ahLst/>
                <a:cxnLst>
                  <a:cxn ang="0">
                    <a:pos x="68" y="18"/>
                  </a:cxn>
                  <a:cxn ang="0">
                    <a:pos x="68" y="18"/>
                  </a:cxn>
                  <a:cxn ang="0">
                    <a:pos x="72" y="20"/>
                  </a:cxn>
                  <a:cxn ang="0">
                    <a:pos x="76" y="24"/>
                  </a:cxn>
                  <a:cxn ang="0">
                    <a:pos x="80" y="28"/>
                  </a:cxn>
                  <a:cxn ang="0">
                    <a:pos x="84" y="30"/>
                  </a:cxn>
                  <a:cxn ang="0">
                    <a:pos x="84" y="30"/>
                  </a:cxn>
                  <a:cxn ang="0">
                    <a:pos x="94" y="26"/>
                  </a:cxn>
                  <a:cxn ang="0">
                    <a:pos x="102" y="24"/>
                  </a:cxn>
                  <a:cxn ang="0">
                    <a:pos x="102" y="24"/>
                  </a:cxn>
                  <a:cxn ang="0">
                    <a:pos x="120" y="26"/>
                  </a:cxn>
                  <a:cxn ang="0">
                    <a:pos x="132" y="26"/>
                  </a:cxn>
                  <a:cxn ang="0">
                    <a:pos x="132" y="26"/>
                  </a:cxn>
                  <a:cxn ang="0">
                    <a:pos x="120" y="32"/>
                  </a:cxn>
                  <a:cxn ang="0">
                    <a:pos x="108" y="34"/>
                  </a:cxn>
                  <a:cxn ang="0">
                    <a:pos x="92" y="36"/>
                  </a:cxn>
                  <a:cxn ang="0">
                    <a:pos x="74" y="36"/>
                  </a:cxn>
                  <a:cxn ang="0">
                    <a:pos x="52" y="30"/>
                  </a:cxn>
                  <a:cxn ang="0">
                    <a:pos x="40" y="26"/>
                  </a:cxn>
                  <a:cxn ang="0">
                    <a:pos x="26" y="20"/>
                  </a:cxn>
                  <a:cxn ang="0">
                    <a:pos x="14" y="1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8" y="18"/>
                  </a:cxn>
                  <a:cxn ang="0">
                    <a:pos x="68" y="18"/>
                  </a:cxn>
                </a:cxnLst>
                <a:rect l="0" t="0" r="r" b="b"/>
                <a:pathLst>
                  <a:path w="132" h="36">
                    <a:moveTo>
                      <a:pt x="68" y="18"/>
                    </a:moveTo>
                    <a:lnTo>
                      <a:pt x="68" y="18"/>
                    </a:lnTo>
                    <a:lnTo>
                      <a:pt x="72" y="20"/>
                    </a:lnTo>
                    <a:lnTo>
                      <a:pt x="76" y="24"/>
                    </a:lnTo>
                    <a:lnTo>
                      <a:pt x="80" y="28"/>
                    </a:lnTo>
                    <a:lnTo>
                      <a:pt x="84" y="30"/>
                    </a:lnTo>
                    <a:lnTo>
                      <a:pt x="84" y="30"/>
                    </a:lnTo>
                    <a:lnTo>
                      <a:pt x="94" y="26"/>
                    </a:lnTo>
                    <a:lnTo>
                      <a:pt x="102" y="24"/>
                    </a:lnTo>
                    <a:lnTo>
                      <a:pt x="102" y="24"/>
                    </a:lnTo>
                    <a:lnTo>
                      <a:pt x="120" y="26"/>
                    </a:lnTo>
                    <a:lnTo>
                      <a:pt x="132" y="26"/>
                    </a:lnTo>
                    <a:lnTo>
                      <a:pt x="132" y="26"/>
                    </a:lnTo>
                    <a:lnTo>
                      <a:pt x="120" y="32"/>
                    </a:lnTo>
                    <a:lnTo>
                      <a:pt x="108" y="34"/>
                    </a:lnTo>
                    <a:lnTo>
                      <a:pt x="92" y="36"/>
                    </a:lnTo>
                    <a:lnTo>
                      <a:pt x="74" y="36"/>
                    </a:lnTo>
                    <a:lnTo>
                      <a:pt x="52" y="30"/>
                    </a:lnTo>
                    <a:lnTo>
                      <a:pt x="40" y="26"/>
                    </a:lnTo>
                    <a:lnTo>
                      <a:pt x="26" y="20"/>
                    </a:lnTo>
                    <a:lnTo>
                      <a:pt x="14" y="1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8" y="18"/>
                    </a:lnTo>
                    <a:lnTo>
                      <a:pt x="68" y="18"/>
                    </a:lnTo>
                    <a:close/>
                  </a:path>
                </a:pathLst>
              </a:custGeom>
              <a:solidFill>
                <a:srgbClr val="E8916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8" name="Freeform 170"/>
              <p:cNvSpPr>
                <a:spLocks/>
              </p:cNvSpPr>
              <p:nvPr/>
            </p:nvSpPr>
            <p:spPr bwMode="auto">
              <a:xfrm>
                <a:off x="4295775" y="1552575"/>
                <a:ext cx="212725" cy="196850"/>
              </a:xfrm>
              <a:custGeom>
                <a:avLst/>
                <a:gdLst/>
                <a:ahLst/>
                <a:cxnLst>
                  <a:cxn ang="0">
                    <a:pos x="0" y="124"/>
                  </a:cxn>
                  <a:cxn ang="0">
                    <a:pos x="88" y="0"/>
                  </a:cxn>
                  <a:cxn ang="0">
                    <a:pos x="134" y="118"/>
                  </a:cxn>
                  <a:cxn ang="0">
                    <a:pos x="84" y="46"/>
                  </a:cxn>
                  <a:cxn ang="0">
                    <a:pos x="0" y="124"/>
                  </a:cxn>
                </a:cxnLst>
                <a:rect l="0" t="0" r="r" b="b"/>
                <a:pathLst>
                  <a:path w="134" h="124">
                    <a:moveTo>
                      <a:pt x="0" y="124"/>
                    </a:moveTo>
                    <a:lnTo>
                      <a:pt x="88" y="0"/>
                    </a:lnTo>
                    <a:lnTo>
                      <a:pt x="134" y="118"/>
                    </a:lnTo>
                    <a:lnTo>
                      <a:pt x="84" y="46"/>
                    </a:lnTo>
                    <a:lnTo>
                      <a:pt x="0" y="124"/>
                    </a:lnTo>
                    <a:close/>
                  </a:path>
                </a:pathLst>
              </a:custGeom>
              <a:solidFill>
                <a:srgbClr val="CDCEC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9" name="Freeform 171"/>
              <p:cNvSpPr>
                <a:spLocks/>
              </p:cNvSpPr>
              <p:nvPr/>
            </p:nvSpPr>
            <p:spPr bwMode="auto">
              <a:xfrm>
                <a:off x="4375150" y="1552575"/>
                <a:ext cx="82550" cy="206375"/>
              </a:xfrm>
              <a:custGeom>
                <a:avLst/>
                <a:gdLst/>
                <a:ahLst/>
                <a:cxnLst>
                  <a:cxn ang="0">
                    <a:pos x="52" y="70"/>
                  </a:cxn>
                  <a:cxn ang="0">
                    <a:pos x="30" y="130"/>
                  </a:cxn>
                  <a:cxn ang="0">
                    <a:pos x="16" y="130"/>
                  </a:cxn>
                  <a:cxn ang="0">
                    <a:pos x="0" y="68"/>
                  </a:cxn>
                  <a:cxn ang="0">
                    <a:pos x="38" y="0"/>
                  </a:cxn>
                  <a:cxn ang="0">
                    <a:pos x="52" y="70"/>
                  </a:cxn>
                </a:cxnLst>
                <a:rect l="0" t="0" r="r" b="b"/>
                <a:pathLst>
                  <a:path w="52" h="130">
                    <a:moveTo>
                      <a:pt x="52" y="70"/>
                    </a:moveTo>
                    <a:lnTo>
                      <a:pt x="30" y="130"/>
                    </a:lnTo>
                    <a:lnTo>
                      <a:pt x="16" y="130"/>
                    </a:lnTo>
                    <a:lnTo>
                      <a:pt x="0" y="68"/>
                    </a:lnTo>
                    <a:lnTo>
                      <a:pt x="38" y="0"/>
                    </a:lnTo>
                    <a:lnTo>
                      <a:pt x="52" y="70"/>
                    </a:lnTo>
                    <a:close/>
                  </a:path>
                </a:pathLst>
              </a:custGeom>
              <a:solidFill>
                <a:srgbClr val="4E234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1" name="Freeform 173"/>
              <p:cNvSpPr>
                <a:spLocks noEditPoints="1"/>
              </p:cNvSpPr>
              <p:nvPr/>
            </p:nvSpPr>
            <p:spPr bwMode="auto">
              <a:xfrm>
                <a:off x="4324350" y="730250"/>
                <a:ext cx="657225" cy="304800"/>
              </a:xfrm>
              <a:custGeom>
                <a:avLst/>
                <a:gdLst/>
                <a:ahLst/>
                <a:cxnLst>
                  <a:cxn ang="0">
                    <a:pos x="368" y="130"/>
                  </a:cxn>
                  <a:cxn ang="0">
                    <a:pos x="346" y="140"/>
                  </a:cxn>
                  <a:cxn ang="0">
                    <a:pos x="336" y="124"/>
                  </a:cxn>
                  <a:cxn ang="0">
                    <a:pos x="318" y="118"/>
                  </a:cxn>
                  <a:cxn ang="0">
                    <a:pos x="282" y="134"/>
                  </a:cxn>
                  <a:cxn ang="0">
                    <a:pos x="274" y="124"/>
                  </a:cxn>
                  <a:cxn ang="0">
                    <a:pos x="232" y="106"/>
                  </a:cxn>
                  <a:cxn ang="0">
                    <a:pos x="206" y="112"/>
                  </a:cxn>
                  <a:cxn ang="0">
                    <a:pos x="4" y="0"/>
                  </a:cxn>
                  <a:cxn ang="0">
                    <a:pos x="186" y="128"/>
                  </a:cxn>
                  <a:cxn ang="0">
                    <a:pos x="180" y="144"/>
                  </a:cxn>
                  <a:cxn ang="0">
                    <a:pos x="190" y="166"/>
                  </a:cxn>
                  <a:cxn ang="0">
                    <a:pos x="212" y="180"/>
                  </a:cxn>
                  <a:cxn ang="0">
                    <a:pos x="232" y="182"/>
                  </a:cxn>
                  <a:cxn ang="0">
                    <a:pos x="262" y="176"/>
                  </a:cxn>
                  <a:cxn ang="0">
                    <a:pos x="280" y="160"/>
                  </a:cxn>
                  <a:cxn ang="0">
                    <a:pos x="284" y="144"/>
                  </a:cxn>
                  <a:cxn ang="0">
                    <a:pos x="296" y="132"/>
                  </a:cxn>
                  <a:cxn ang="0">
                    <a:pos x="326" y="126"/>
                  </a:cxn>
                  <a:cxn ang="0">
                    <a:pos x="340" y="136"/>
                  </a:cxn>
                  <a:cxn ang="0">
                    <a:pos x="342" y="144"/>
                  </a:cxn>
                  <a:cxn ang="0">
                    <a:pos x="338" y="154"/>
                  </a:cxn>
                  <a:cxn ang="0">
                    <a:pos x="338" y="166"/>
                  </a:cxn>
                  <a:cxn ang="0">
                    <a:pos x="348" y="184"/>
                  </a:cxn>
                  <a:cxn ang="0">
                    <a:pos x="368" y="192"/>
                  </a:cxn>
                  <a:cxn ang="0">
                    <a:pos x="384" y="192"/>
                  </a:cxn>
                  <a:cxn ang="0">
                    <a:pos x="402" y="184"/>
                  </a:cxn>
                  <a:cxn ang="0">
                    <a:pos x="414" y="166"/>
                  </a:cxn>
                  <a:cxn ang="0">
                    <a:pos x="414" y="154"/>
                  </a:cxn>
                  <a:cxn ang="0">
                    <a:pos x="402" y="138"/>
                  </a:cxn>
                  <a:cxn ang="0">
                    <a:pos x="384" y="130"/>
                  </a:cxn>
                  <a:cxn ang="0">
                    <a:pos x="232" y="176"/>
                  </a:cxn>
                  <a:cxn ang="0">
                    <a:pos x="214" y="174"/>
                  </a:cxn>
                  <a:cxn ang="0">
                    <a:pos x="194" y="162"/>
                  </a:cxn>
                  <a:cxn ang="0">
                    <a:pos x="186" y="144"/>
                  </a:cxn>
                  <a:cxn ang="0">
                    <a:pos x="190" y="132"/>
                  </a:cxn>
                  <a:cxn ang="0">
                    <a:pos x="206" y="118"/>
                  </a:cxn>
                  <a:cxn ang="0">
                    <a:pos x="232" y="112"/>
                  </a:cxn>
                  <a:cxn ang="0">
                    <a:pos x="250" y="116"/>
                  </a:cxn>
                  <a:cxn ang="0">
                    <a:pos x="270" y="126"/>
                  </a:cxn>
                  <a:cxn ang="0">
                    <a:pos x="278" y="144"/>
                  </a:cxn>
                  <a:cxn ang="0">
                    <a:pos x="274" y="158"/>
                  </a:cxn>
                  <a:cxn ang="0">
                    <a:pos x="258" y="172"/>
                  </a:cxn>
                  <a:cxn ang="0">
                    <a:pos x="232" y="176"/>
                  </a:cxn>
                  <a:cxn ang="0">
                    <a:pos x="376" y="186"/>
                  </a:cxn>
                  <a:cxn ang="0">
                    <a:pos x="344" y="170"/>
                  </a:cxn>
                  <a:cxn ang="0">
                    <a:pos x="342" y="160"/>
                  </a:cxn>
                  <a:cxn ang="0">
                    <a:pos x="344" y="150"/>
                  </a:cxn>
                  <a:cxn ang="0">
                    <a:pos x="358" y="138"/>
                  </a:cxn>
                  <a:cxn ang="0">
                    <a:pos x="376" y="134"/>
                  </a:cxn>
                  <a:cxn ang="0">
                    <a:pos x="406" y="150"/>
                  </a:cxn>
                  <a:cxn ang="0">
                    <a:pos x="408" y="160"/>
                  </a:cxn>
                  <a:cxn ang="0">
                    <a:pos x="398" y="180"/>
                  </a:cxn>
                  <a:cxn ang="0">
                    <a:pos x="376" y="186"/>
                  </a:cxn>
                </a:cxnLst>
                <a:rect l="0" t="0" r="r" b="b"/>
                <a:pathLst>
                  <a:path w="414" h="192">
                    <a:moveTo>
                      <a:pt x="376" y="128"/>
                    </a:moveTo>
                    <a:lnTo>
                      <a:pt x="376" y="128"/>
                    </a:lnTo>
                    <a:lnTo>
                      <a:pt x="368" y="130"/>
                    </a:lnTo>
                    <a:lnTo>
                      <a:pt x="360" y="132"/>
                    </a:lnTo>
                    <a:lnTo>
                      <a:pt x="352" y="134"/>
                    </a:lnTo>
                    <a:lnTo>
                      <a:pt x="346" y="140"/>
                    </a:lnTo>
                    <a:lnTo>
                      <a:pt x="346" y="140"/>
                    </a:lnTo>
                    <a:lnTo>
                      <a:pt x="340" y="130"/>
                    </a:lnTo>
                    <a:lnTo>
                      <a:pt x="336" y="124"/>
                    </a:lnTo>
                    <a:lnTo>
                      <a:pt x="328" y="120"/>
                    </a:lnTo>
                    <a:lnTo>
                      <a:pt x="328" y="120"/>
                    </a:lnTo>
                    <a:lnTo>
                      <a:pt x="318" y="118"/>
                    </a:lnTo>
                    <a:lnTo>
                      <a:pt x="308" y="120"/>
                    </a:lnTo>
                    <a:lnTo>
                      <a:pt x="296" y="126"/>
                    </a:lnTo>
                    <a:lnTo>
                      <a:pt x="282" y="134"/>
                    </a:lnTo>
                    <a:lnTo>
                      <a:pt x="282" y="134"/>
                    </a:lnTo>
                    <a:lnTo>
                      <a:pt x="280" y="128"/>
                    </a:lnTo>
                    <a:lnTo>
                      <a:pt x="274" y="124"/>
                    </a:lnTo>
                    <a:lnTo>
                      <a:pt x="264" y="114"/>
                    </a:lnTo>
                    <a:lnTo>
                      <a:pt x="250" y="108"/>
                    </a:lnTo>
                    <a:lnTo>
                      <a:pt x="232" y="106"/>
                    </a:lnTo>
                    <a:lnTo>
                      <a:pt x="232" y="106"/>
                    </a:lnTo>
                    <a:lnTo>
                      <a:pt x="218" y="108"/>
                    </a:lnTo>
                    <a:lnTo>
                      <a:pt x="206" y="112"/>
                    </a:lnTo>
                    <a:lnTo>
                      <a:pt x="196" y="118"/>
                    </a:lnTo>
                    <a:lnTo>
                      <a:pt x="188" y="124"/>
                    </a:lnTo>
                    <a:lnTo>
                      <a:pt x="4" y="0"/>
                    </a:lnTo>
                    <a:lnTo>
                      <a:pt x="0" y="6"/>
                    </a:lnTo>
                    <a:lnTo>
                      <a:pt x="186" y="128"/>
                    </a:lnTo>
                    <a:lnTo>
                      <a:pt x="186" y="128"/>
                    </a:lnTo>
                    <a:lnTo>
                      <a:pt x="182" y="136"/>
                    </a:lnTo>
                    <a:lnTo>
                      <a:pt x="180" y="144"/>
                    </a:lnTo>
                    <a:lnTo>
                      <a:pt x="180" y="144"/>
                    </a:lnTo>
                    <a:lnTo>
                      <a:pt x="182" y="152"/>
                    </a:lnTo>
                    <a:lnTo>
                      <a:pt x="184" y="160"/>
                    </a:lnTo>
                    <a:lnTo>
                      <a:pt x="190" y="166"/>
                    </a:lnTo>
                    <a:lnTo>
                      <a:pt x="196" y="172"/>
                    </a:lnTo>
                    <a:lnTo>
                      <a:pt x="204" y="176"/>
                    </a:lnTo>
                    <a:lnTo>
                      <a:pt x="212" y="180"/>
                    </a:lnTo>
                    <a:lnTo>
                      <a:pt x="222" y="182"/>
                    </a:lnTo>
                    <a:lnTo>
                      <a:pt x="232" y="182"/>
                    </a:lnTo>
                    <a:lnTo>
                      <a:pt x="232" y="182"/>
                    </a:lnTo>
                    <a:lnTo>
                      <a:pt x="242" y="182"/>
                    </a:lnTo>
                    <a:lnTo>
                      <a:pt x="252" y="180"/>
                    </a:lnTo>
                    <a:lnTo>
                      <a:pt x="262" y="176"/>
                    </a:lnTo>
                    <a:lnTo>
                      <a:pt x="268" y="172"/>
                    </a:lnTo>
                    <a:lnTo>
                      <a:pt x="276" y="166"/>
                    </a:lnTo>
                    <a:lnTo>
                      <a:pt x="280" y="160"/>
                    </a:lnTo>
                    <a:lnTo>
                      <a:pt x="282" y="152"/>
                    </a:lnTo>
                    <a:lnTo>
                      <a:pt x="284" y="144"/>
                    </a:lnTo>
                    <a:lnTo>
                      <a:pt x="284" y="144"/>
                    </a:lnTo>
                    <a:lnTo>
                      <a:pt x="284" y="140"/>
                    </a:lnTo>
                    <a:lnTo>
                      <a:pt x="284" y="140"/>
                    </a:lnTo>
                    <a:lnTo>
                      <a:pt x="296" y="132"/>
                    </a:lnTo>
                    <a:lnTo>
                      <a:pt x="308" y="126"/>
                    </a:lnTo>
                    <a:lnTo>
                      <a:pt x="318" y="124"/>
                    </a:lnTo>
                    <a:lnTo>
                      <a:pt x="326" y="126"/>
                    </a:lnTo>
                    <a:lnTo>
                      <a:pt x="326" y="126"/>
                    </a:lnTo>
                    <a:lnTo>
                      <a:pt x="334" y="130"/>
                    </a:lnTo>
                    <a:lnTo>
                      <a:pt x="340" y="136"/>
                    </a:lnTo>
                    <a:lnTo>
                      <a:pt x="342" y="144"/>
                    </a:lnTo>
                    <a:lnTo>
                      <a:pt x="342" y="144"/>
                    </a:lnTo>
                    <a:lnTo>
                      <a:pt x="342" y="144"/>
                    </a:lnTo>
                    <a:lnTo>
                      <a:pt x="340" y="148"/>
                    </a:lnTo>
                    <a:lnTo>
                      <a:pt x="340" y="148"/>
                    </a:lnTo>
                    <a:lnTo>
                      <a:pt x="338" y="154"/>
                    </a:lnTo>
                    <a:lnTo>
                      <a:pt x="336" y="160"/>
                    </a:lnTo>
                    <a:lnTo>
                      <a:pt x="336" y="160"/>
                    </a:lnTo>
                    <a:lnTo>
                      <a:pt x="338" y="166"/>
                    </a:lnTo>
                    <a:lnTo>
                      <a:pt x="340" y="172"/>
                    </a:lnTo>
                    <a:lnTo>
                      <a:pt x="344" y="178"/>
                    </a:lnTo>
                    <a:lnTo>
                      <a:pt x="348" y="184"/>
                    </a:lnTo>
                    <a:lnTo>
                      <a:pt x="354" y="186"/>
                    </a:lnTo>
                    <a:lnTo>
                      <a:pt x="360" y="190"/>
                    </a:lnTo>
                    <a:lnTo>
                      <a:pt x="368" y="192"/>
                    </a:lnTo>
                    <a:lnTo>
                      <a:pt x="376" y="192"/>
                    </a:lnTo>
                    <a:lnTo>
                      <a:pt x="376" y="192"/>
                    </a:lnTo>
                    <a:lnTo>
                      <a:pt x="384" y="192"/>
                    </a:lnTo>
                    <a:lnTo>
                      <a:pt x="390" y="190"/>
                    </a:lnTo>
                    <a:lnTo>
                      <a:pt x="398" y="186"/>
                    </a:lnTo>
                    <a:lnTo>
                      <a:pt x="402" y="184"/>
                    </a:lnTo>
                    <a:lnTo>
                      <a:pt x="408" y="178"/>
                    </a:lnTo>
                    <a:lnTo>
                      <a:pt x="412" y="172"/>
                    </a:lnTo>
                    <a:lnTo>
                      <a:pt x="414" y="166"/>
                    </a:lnTo>
                    <a:lnTo>
                      <a:pt x="414" y="160"/>
                    </a:lnTo>
                    <a:lnTo>
                      <a:pt x="414" y="160"/>
                    </a:lnTo>
                    <a:lnTo>
                      <a:pt x="414" y="154"/>
                    </a:lnTo>
                    <a:lnTo>
                      <a:pt x="412" y="148"/>
                    </a:lnTo>
                    <a:lnTo>
                      <a:pt x="408" y="142"/>
                    </a:lnTo>
                    <a:lnTo>
                      <a:pt x="402" y="138"/>
                    </a:lnTo>
                    <a:lnTo>
                      <a:pt x="398" y="134"/>
                    </a:lnTo>
                    <a:lnTo>
                      <a:pt x="390" y="132"/>
                    </a:lnTo>
                    <a:lnTo>
                      <a:pt x="384" y="130"/>
                    </a:lnTo>
                    <a:lnTo>
                      <a:pt x="376" y="128"/>
                    </a:lnTo>
                    <a:lnTo>
                      <a:pt x="376" y="128"/>
                    </a:lnTo>
                    <a:close/>
                    <a:moveTo>
                      <a:pt x="232" y="176"/>
                    </a:moveTo>
                    <a:lnTo>
                      <a:pt x="232" y="176"/>
                    </a:lnTo>
                    <a:lnTo>
                      <a:pt x="222" y="176"/>
                    </a:lnTo>
                    <a:lnTo>
                      <a:pt x="214" y="174"/>
                    </a:lnTo>
                    <a:lnTo>
                      <a:pt x="206" y="172"/>
                    </a:lnTo>
                    <a:lnTo>
                      <a:pt x="200" y="168"/>
                    </a:lnTo>
                    <a:lnTo>
                      <a:pt x="194" y="162"/>
                    </a:lnTo>
                    <a:lnTo>
                      <a:pt x="190" y="158"/>
                    </a:lnTo>
                    <a:lnTo>
                      <a:pt x="186" y="152"/>
                    </a:lnTo>
                    <a:lnTo>
                      <a:pt x="186" y="144"/>
                    </a:lnTo>
                    <a:lnTo>
                      <a:pt x="186" y="144"/>
                    </a:lnTo>
                    <a:lnTo>
                      <a:pt x="186" y="138"/>
                    </a:lnTo>
                    <a:lnTo>
                      <a:pt x="190" y="132"/>
                    </a:lnTo>
                    <a:lnTo>
                      <a:pt x="194" y="126"/>
                    </a:lnTo>
                    <a:lnTo>
                      <a:pt x="200" y="122"/>
                    </a:lnTo>
                    <a:lnTo>
                      <a:pt x="206" y="118"/>
                    </a:lnTo>
                    <a:lnTo>
                      <a:pt x="214" y="116"/>
                    </a:lnTo>
                    <a:lnTo>
                      <a:pt x="222" y="114"/>
                    </a:lnTo>
                    <a:lnTo>
                      <a:pt x="232" y="112"/>
                    </a:lnTo>
                    <a:lnTo>
                      <a:pt x="232" y="112"/>
                    </a:lnTo>
                    <a:lnTo>
                      <a:pt x="242" y="114"/>
                    </a:lnTo>
                    <a:lnTo>
                      <a:pt x="250" y="116"/>
                    </a:lnTo>
                    <a:lnTo>
                      <a:pt x="258" y="118"/>
                    </a:lnTo>
                    <a:lnTo>
                      <a:pt x="264" y="122"/>
                    </a:lnTo>
                    <a:lnTo>
                      <a:pt x="270" y="126"/>
                    </a:lnTo>
                    <a:lnTo>
                      <a:pt x="274" y="132"/>
                    </a:lnTo>
                    <a:lnTo>
                      <a:pt x="278" y="138"/>
                    </a:lnTo>
                    <a:lnTo>
                      <a:pt x="278" y="144"/>
                    </a:lnTo>
                    <a:lnTo>
                      <a:pt x="278" y="144"/>
                    </a:lnTo>
                    <a:lnTo>
                      <a:pt x="278" y="152"/>
                    </a:lnTo>
                    <a:lnTo>
                      <a:pt x="274" y="158"/>
                    </a:lnTo>
                    <a:lnTo>
                      <a:pt x="270" y="162"/>
                    </a:lnTo>
                    <a:lnTo>
                      <a:pt x="264" y="168"/>
                    </a:lnTo>
                    <a:lnTo>
                      <a:pt x="258" y="172"/>
                    </a:lnTo>
                    <a:lnTo>
                      <a:pt x="250" y="174"/>
                    </a:lnTo>
                    <a:lnTo>
                      <a:pt x="242" y="176"/>
                    </a:lnTo>
                    <a:lnTo>
                      <a:pt x="232" y="176"/>
                    </a:lnTo>
                    <a:lnTo>
                      <a:pt x="232" y="176"/>
                    </a:lnTo>
                    <a:close/>
                    <a:moveTo>
                      <a:pt x="376" y="186"/>
                    </a:moveTo>
                    <a:lnTo>
                      <a:pt x="376" y="186"/>
                    </a:lnTo>
                    <a:lnTo>
                      <a:pt x="362" y="184"/>
                    </a:lnTo>
                    <a:lnTo>
                      <a:pt x="352" y="180"/>
                    </a:lnTo>
                    <a:lnTo>
                      <a:pt x="344" y="170"/>
                    </a:lnTo>
                    <a:lnTo>
                      <a:pt x="344" y="166"/>
                    </a:lnTo>
                    <a:lnTo>
                      <a:pt x="342" y="160"/>
                    </a:lnTo>
                    <a:lnTo>
                      <a:pt x="342" y="160"/>
                    </a:lnTo>
                    <a:lnTo>
                      <a:pt x="344" y="156"/>
                    </a:lnTo>
                    <a:lnTo>
                      <a:pt x="344" y="150"/>
                    </a:lnTo>
                    <a:lnTo>
                      <a:pt x="344" y="150"/>
                    </a:lnTo>
                    <a:lnTo>
                      <a:pt x="344" y="150"/>
                    </a:lnTo>
                    <a:lnTo>
                      <a:pt x="350" y="144"/>
                    </a:lnTo>
                    <a:lnTo>
                      <a:pt x="358" y="138"/>
                    </a:lnTo>
                    <a:lnTo>
                      <a:pt x="366" y="136"/>
                    </a:lnTo>
                    <a:lnTo>
                      <a:pt x="376" y="134"/>
                    </a:lnTo>
                    <a:lnTo>
                      <a:pt x="376" y="134"/>
                    </a:lnTo>
                    <a:lnTo>
                      <a:pt x="388" y="136"/>
                    </a:lnTo>
                    <a:lnTo>
                      <a:pt x="398" y="142"/>
                    </a:lnTo>
                    <a:lnTo>
                      <a:pt x="406" y="150"/>
                    </a:lnTo>
                    <a:lnTo>
                      <a:pt x="408" y="156"/>
                    </a:lnTo>
                    <a:lnTo>
                      <a:pt x="408" y="160"/>
                    </a:lnTo>
                    <a:lnTo>
                      <a:pt x="408" y="160"/>
                    </a:lnTo>
                    <a:lnTo>
                      <a:pt x="408" y="166"/>
                    </a:lnTo>
                    <a:lnTo>
                      <a:pt x="406" y="170"/>
                    </a:lnTo>
                    <a:lnTo>
                      <a:pt x="398" y="180"/>
                    </a:lnTo>
                    <a:lnTo>
                      <a:pt x="388" y="184"/>
                    </a:lnTo>
                    <a:lnTo>
                      <a:pt x="376" y="186"/>
                    </a:lnTo>
                    <a:lnTo>
                      <a:pt x="376" y="186"/>
                    </a:lnTo>
                    <a:close/>
                  </a:path>
                </a:pathLst>
              </a:custGeom>
              <a:solidFill>
                <a:srgbClr val="2F2D2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2" name="Freeform 174"/>
              <p:cNvSpPr>
                <a:spLocks/>
              </p:cNvSpPr>
              <p:nvPr/>
            </p:nvSpPr>
            <p:spPr bwMode="auto">
              <a:xfrm>
                <a:off x="3590925" y="1546225"/>
                <a:ext cx="177800" cy="603250"/>
              </a:xfrm>
              <a:custGeom>
                <a:avLst/>
                <a:gdLst/>
                <a:ahLst/>
                <a:cxnLst>
                  <a:cxn ang="0">
                    <a:pos x="94" y="380"/>
                  </a:cxn>
                  <a:cxn ang="0">
                    <a:pos x="96" y="380"/>
                  </a:cxn>
                  <a:cxn ang="0">
                    <a:pos x="96" y="380"/>
                  </a:cxn>
                  <a:cxn ang="0">
                    <a:pos x="104" y="330"/>
                  </a:cxn>
                  <a:cxn ang="0">
                    <a:pos x="110" y="286"/>
                  </a:cxn>
                  <a:cxn ang="0">
                    <a:pos x="112" y="246"/>
                  </a:cxn>
                  <a:cxn ang="0">
                    <a:pos x="112" y="208"/>
                  </a:cxn>
                  <a:cxn ang="0">
                    <a:pos x="110" y="176"/>
                  </a:cxn>
                  <a:cxn ang="0">
                    <a:pos x="104" y="146"/>
                  </a:cxn>
                  <a:cxn ang="0">
                    <a:pos x="98" y="120"/>
                  </a:cxn>
                  <a:cxn ang="0">
                    <a:pos x="90" y="96"/>
                  </a:cxn>
                  <a:cxn ang="0">
                    <a:pos x="80" y="76"/>
                  </a:cxn>
                  <a:cxn ang="0">
                    <a:pos x="68" y="58"/>
                  </a:cxn>
                  <a:cxn ang="0">
                    <a:pos x="58" y="44"/>
                  </a:cxn>
                  <a:cxn ang="0">
                    <a:pos x="46" y="32"/>
                  </a:cxn>
                  <a:cxn ang="0">
                    <a:pos x="34" y="22"/>
                  </a:cxn>
                  <a:cxn ang="0">
                    <a:pos x="22" y="12"/>
                  </a:cxn>
                  <a:cxn ang="0">
                    <a:pos x="0" y="0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20" y="24"/>
                  </a:cxn>
                  <a:cxn ang="0">
                    <a:pos x="38" y="42"/>
                  </a:cxn>
                  <a:cxn ang="0">
                    <a:pos x="54" y="62"/>
                  </a:cxn>
                  <a:cxn ang="0">
                    <a:pos x="66" y="84"/>
                  </a:cxn>
                  <a:cxn ang="0">
                    <a:pos x="78" y="108"/>
                  </a:cxn>
                  <a:cxn ang="0">
                    <a:pos x="86" y="132"/>
                  </a:cxn>
                  <a:cxn ang="0">
                    <a:pos x="92" y="156"/>
                  </a:cxn>
                  <a:cxn ang="0">
                    <a:pos x="98" y="182"/>
                  </a:cxn>
                  <a:cxn ang="0">
                    <a:pos x="100" y="208"/>
                  </a:cxn>
                  <a:cxn ang="0">
                    <a:pos x="102" y="234"/>
                  </a:cxn>
                  <a:cxn ang="0">
                    <a:pos x="102" y="286"/>
                  </a:cxn>
                  <a:cxn ang="0">
                    <a:pos x="98" y="336"/>
                  </a:cxn>
                  <a:cxn ang="0">
                    <a:pos x="94" y="380"/>
                  </a:cxn>
                  <a:cxn ang="0">
                    <a:pos x="94" y="380"/>
                  </a:cxn>
                </a:cxnLst>
                <a:rect l="0" t="0" r="r" b="b"/>
                <a:pathLst>
                  <a:path w="112" h="380">
                    <a:moveTo>
                      <a:pt x="94" y="380"/>
                    </a:moveTo>
                    <a:lnTo>
                      <a:pt x="96" y="380"/>
                    </a:lnTo>
                    <a:lnTo>
                      <a:pt x="96" y="380"/>
                    </a:lnTo>
                    <a:lnTo>
                      <a:pt x="104" y="330"/>
                    </a:lnTo>
                    <a:lnTo>
                      <a:pt x="110" y="286"/>
                    </a:lnTo>
                    <a:lnTo>
                      <a:pt x="112" y="246"/>
                    </a:lnTo>
                    <a:lnTo>
                      <a:pt x="112" y="208"/>
                    </a:lnTo>
                    <a:lnTo>
                      <a:pt x="110" y="176"/>
                    </a:lnTo>
                    <a:lnTo>
                      <a:pt x="104" y="146"/>
                    </a:lnTo>
                    <a:lnTo>
                      <a:pt x="98" y="120"/>
                    </a:lnTo>
                    <a:lnTo>
                      <a:pt x="90" y="96"/>
                    </a:lnTo>
                    <a:lnTo>
                      <a:pt x="80" y="76"/>
                    </a:lnTo>
                    <a:lnTo>
                      <a:pt x="68" y="58"/>
                    </a:lnTo>
                    <a:lnTo>
                      <a:pt x="58" y="44"/>
                    </a:lnTo>
                    <a:lnTo>
                      <a:pt x="46" y="32"/>
                    </a:lnTo>
                    <a:lnTo>
                      <a:pt x="34" y="22"/>
                    </a:lnTo>
                    <a:lnTo>
                      <a:pt x="22" y="12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0" y="24"/>
                    </a:lnTo>
                    <a:lnTo>
                      <a:pt x="38" y="42"/>
                    </a:lnTo>
                    <a:lnTo>
                      <a:pt x="54" y="62"/>
                    </a:lnTo>
                    <a:lnTo>
                      <a:pt x="66" y="84"/>
                    </a:lnTo>
                    <a:lnTo>
                      <a:pt x="78" y="108"/>
                    </a:lnTo>
                    <a:lnTo>
                      <a:pt x="86" y="132"/>
                    </a:lnTo>
                    <a:lnTo>
                      <a:pt x="92" y="156"/>
                    </a:lnTo>
                    <a:lnTo>
                      <a:pt x="98" y="182"/>
                    </a:lnTo>
                    <a:lnTo>
                      <a:pt x="100" y="208"/>
                    </a:lnTo>
                    <a:lnTo>
                      <a:pt x="102" y="234"/>
                    </a:lnTo>
                    <a:lnTo>
                      <a:pt x="102" y="286"/>
                    </a:lnTo>
                    <a:lnTo>
                      <a:pt x="98" y="336"/>
                    </a:lnTo>
                    <a:lnTo>
                      <a:pt x="94" y="380"/>
                    </a:lnTo>
                    <a:lnTo>
                      <a:pt x="94" y="380"/>
                    </a:lnTo>
                    <a:close/>
                  </a:path>
                </a:pathLst>
              </a:custGeom>
              <a:solidFill>
                <a:srgbClr val="CDCEC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3" name="Freeform 175"/>
              <p:cNvSpPr>
                <a:spLocks/>
              </p:cNvSpPr>
              <p:nvPr/>
            </p:nvSpPr>
            <p:spPr bwMode="auto">
              <a:xfrm>
                <a:off x="4298950" y="1631950"/>
                <a:ext cx="212725" cy="517525"/>
              </a:xfrm>
              <a:custGeom>
                <a:avLst/>
                <a:gdLst/>
                <a:ahLst/>
                <a:cxnLst>
                  <a:cxn ang="0">
                    <a:pos x="0" y="326"/>
                  </a:cxn>
                  <a:cxn ang="0">
                    <a:pos x="134" y="326"/>
                  </a:cxn>
                  <a:cxn ang="0">
                    <a:pos x="76" y="0"/>
                  </a:cxn>
                  <a:cxn ang="0">
                    <a:pos x="0" y="326"/>
                  </a:cxn>
                </a:cxnLst>
                <a:rect l="0" t="0" r="r" b="b"/>
                <a:pathLst>
                  <a:path w="134" h="326">
                    <a:moveTo>
                      <a:pt x="0" y="326"/>
                    </a:moveTo>
                    <a:lnTo>
                      <a:pt x="134" y="326"/>
                    </a:lnTo>
                    <a:lnTo>
                      <a:pt x="76" y="0"/>
                    </a:lnTo>
                    <a:lnTo>
                      <a:pt x="0" y="326"/>
                    </a:lnTo>
                    <a:close/>
                  </a:path>
                </a:pathLst>
              </a:custGeom>
              <a:solidFill>
                <a:srgbClr val="4E234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4" name="Freeform 176"/>
              <p:cNvSpPr>
                <a:spLocks/>
              </p:cNvSpPr>
              <p:nvPr/>
            </p:nvSpPr>
            <p:spPr bwMode="auto">
              <a:xfrm>
                <a:off x="4841875" y="561975"/>
                <a:ext cx="177800" cy="149225"/>
              </a:xfrm>
              <a:custGeom>
                <a:avLst/>
                <a:gdLst/>
                <a:ahLst/>
                <a:cxnLst>
                  <a:cxn ang="0">
                    <a:pos x="112" y="48"/>
                  </a:cxn>
                  <a:cxn ang="0">
                    <a:pos x="112" y="48"/>
                  </a:cxn>
                  <a:cxn ang="0">
                    <a:pos x="110" y="56"/>
                  </a:cxn>
                  <a:cxn ang="0">
                    <a:pos x="108" y="66"/>
                  </a:cxn>
                  <a:cxn ang="0">
                    <a:pos x="102" y="74"/>
                  </a:cxn>
                  <a:cxn ang="0">
                    <a:pos x="96" y="80"/>
                  </a:cxn>
                  <a:cxn ang="0">
                    <a:pos x="88" y="86"/>
                  </a:cxn>
                  <a:cxn ang="0">
                    <a:pos x="78" y="90"/>
                  </a:cxn>
                  <a:cxn ang="0">
                    <a:pos x="68" y="92"/>
                  </a:cxn>
                  <a:cxn ang="0">
                    <a:pos x="56" y="94"/>
                  </a:cxn>
                  <a:cxn ang="0">
                    <a:pos x="56" y="94"/>
                  </a:cxn>
                  <a:cxn ang="0">
                    <a:pos x="44" y="92"/>
                  </a:cxn>
                  <a:cxn ang="0">
                    <a:pos x="34" y="90"/>
                  </a:cxn>
                  <a:cxn ang="0">
                    <a:pos x="24" y="86"/>
                  </a:cxn>
                  <a:cxn ang="0">
                    <a:pos x="16" y="80"/>
                  </a:cxn>
                  <a:cxn ang="0">
                    <a:pos x="10" y="74"/>
                  </a:cxn>
                  <a:cxn ang="0">
                    <a:pos x="4" y="66"/>
                  </a:cxn>
                  <a:cxn ang="0">
                    <a:pos x="0" y="56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0" y="38"/>
                  </a:cxn>
                  <a:cxn ang="0">
                    <a:pos x="4" y="30"/>
                  </a:cxn>
                  <a:cxn ang="0">
                    <a:pos x="10" y="22"/>
                  </a:cxn>
                  <a:cxn ang="0">
                    <a:pos x="16" y="14"/>
                  </a:cxn>
                  <a:cxn ang="0">
                    <a:pos x="24" y="8"/>
                  </a:cxn>
                  <a:cxn ang="0">
                    <a:pos x="34" y="4"/>
                  </a:cxn>
                  <a:cxn ang="0">
                    <a:pos x="44" y="2"/>
                  </a:cxn>
                  <a:cxn ang="0">
                    <a:pos x="56" y="0"/>
                  </a:cxn>
                  <a:cxn ang="0">
                    <a:pos x="56" y="0"/>
                  </a:cxn>
                  <a:cxn ang="0">
                    <a:pos x="68" y="2"/>
                  </a:cxn>
                  <a:cxn ang="0">
                    <a:pos x="78" y="4"/>
                  </a:cxn>
                  <a:cxn ang="0">
                    <a:pos x="88" y="8"/>
                  </a:cxn>
                  <a:cxn ang="0">
                    <a:pos x="96" y="14"/>
                  </a:cxn>
                  <a:cxn ang="0">
                    <a:pos x="102" y="22"/>
                  </a:cxn>
                  <a:cxn ang="0">
                    <a:pos x="108" y="30"/>
                  </a:cxn>
                  <a:cxn ang="0">
                    <a:pos x="110" y="38"/>
                  </a:cxn>
                  <a:cxn ang="0">
                    <a:pos x="112" y="48"/>
                  </a:cxn>
                  <a:cxn ang="0">
                    <a:pos x="112" y="48"/>
                  </a:cxn>
                </a:cxnLst>
                <a:rect l="0" t="0" r="r" b="b"/>
                <a:pathLst>
                  <a:path w="112" h="94">
                    <a:moveTo>
                      <a:pt x="112" y="48"/>
                    </a:moveTo>
                    <a:lnTo>
                      <a:pt x="112" y="48"/>
                    </a:lnTo>
                    <a:lnTo>
                      <a:pt x="110" y="56"/>
                    </a:lnTo>
                    <a:lnTo>
                      <a:pt x="108" y="66"/>
                    </a:lnTo>
                    <a:lnTo>
                      <a:pt x="102" y="74"/>
                    </a:lnTo>
                    <a:lnTo>
                      <a:pt x="96" y="80"/>
                    </a:lnTo>
                    <a:lnTo>
                      <a:pt x="88" y="86"/>
                    </a:lnTo>
                    <a:lnTo>
                      <a:pt x="78" y="90"/>
                    </a:lnTo>
                    <a:lnTo>
                      <a:pt x="68" y="92"/>
                    </a:lnTo>
                    <a:lnTo>
                      <a:pt x="56" y="94"/>
                    </a:lnTo>
                    <a:lnTo>
                      <a:pt x="56" y="94"/>
                    </a:lnTo>
                    <a:lnTo>
                      <a:pt x="44" y="92"/>
                    </a:lnTo>
                    <a:lnTo>
                      <a:pt x="34" y="90"/>
                    </a:lnTo>
                    <a:lnTo>
                      <a:pt x="24" y="86"/>
                    </a:lnTo>
                    <a:lnTo>
                      <a:pt x="16" y="80"/>
                    </a:lnTo>
                    <a:lnTo>
                      <a:pt x="10" y="74"/>
                    </a:lnTo>
                    <a:lnTo>
                      <a:pt x="4" y="66"/>
                    </a:lnTo>
                    <a:lnTo>
                      <a:pt x="0" y="56"/>
                    </a:lnTo>
                    <a:lnTo>
                      <a:pt x="0" y="48"/>
                    </a:lnTo>
                    <a:lnTo>
                      <a:pt x="0" y="48"/>
                    </a:lnTo>
                    <a:lnTo>
                      <a:pt x="0" y="38"/>
                    </a:lnTo>
                    <a:lnTo>
                      <a:pt x="4" y="30"/>
                    </a:lnTo>
                    <a:lnTo>
                      <a:pt x="10" y="22"/>
                    </a:lnTo>
                    <a:lnTo>
                      <a:pt x="16" y="14"/>
                    </a:lnTo>
                    <a:lnTo>
                      <a:pt x="24" y="8"/>
                    </a:lnTo>
                    <a:lnTo>
                      <a:pt x="34" y="4"/>
                    </a:lnTo>
                    <a:lnTo>
                      <a:pt x="44" y="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68" y="2"/>
                    </a:lnTo>
                    <a:lnTo>
                      <a:pt x="78" y="4"/>
                    </a:lnTo>
                    <a:lnTo>
                      <a:pt x="88" y="8"/>
                    </a:lnTo>
                    <a:lnTo>
                      <a:pt x="96" y="14"/>
                    </a:lnTo>
                    <a:lnTo>
                      <a:pt x="102" y="22"/>
                    </a:lnTo>
                    <a:lnTo>
                      <a:pt x="108" y="30"/>
                    </a:lnTo>
                    <a:lnTo>
                      <a:pt x="110" y="38"/>
                    </a:lnTo>
                    <a:lnTo>
                      <a:pt x="112" y="48"/>
                    </a:lnTo>
                    <a:lnTo>
                      <a:pt x="112" y="4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5" name="Freeform 177"/>
              <p:cNvSpPr>
                <a:spLocks/>
              </p:cNvSpPr>
              <p:nvPr/>
            </p:nvSpPr>
            <p:spPr bwMode="auto">
              <a:xfrm>
                <a:off x="4683125" y="536575"/>
                <a:ext cx="260350" cy="1143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2" y="14"/>
                  </a:cxn>
                  <a:cxn ang="0">
                    <a:pos x="26" y="26"/>
                  </a:cxn>
                  <a:cxn ang="0">
                    <a:pos x="42" y="40"/>
                  </a:cxn>
                  <a:cxn ang="0">
                    <a:pos x="62" y="54"/>
                  </a:cxn>
                  <a:cxn ang="0">
                    <a:pos x="84" y="64"/>
                  </a:cxn>
                  <a:cxn ang="0">
                    <a:pos x="98" y="68"/>
                  </a:cxn>
                  <a:cxn ang="0">
                    <a:pos x="110" y="70"/>
                  </a:cxn>
                  <a:cxn ang="0">
                    <a:pos x="122" y="72"/>
                  </a:cxn>
                  <a:cxn ang="0">
                    <a:pos x="136" y="70"/>
                  </a:cxn>
                  <a:cxn ang="0">
                    <a:pos x="136" y="70"/>
                  </a:cxn>
                  <a:cxn ang="0">
                    <a:pos x="164" y="64"/>
                  </a:cxn>
                  <a:cxn ang="0">
                    <a:pos x="164" y="64"/>
                  </a:cxn>
                  <a:cxn ang="0">
                    <a:pos x="164" y="64"/>
                  </a:cxn>
                  <a:cxn ang="0">
                    <a:pos x="158" y="64"/>
                  </a:cxn>
                  <a:cxn ang="0">
                    <a:pos x="130" y="66"/>
                  </a:cxn>
                  <a:cxn ang="0">
                    <a:pos x="142" y="48"/>
                  </a:cxn>
                  <a:cxn ang="0">
                    <a:pos x="0" y="0"/>
                  </a:cxn>
                </a:cxnLst>
                <a:rect l="0" t="0" r="r" b="b"/>
                <a:pathLst>
                  <a:path w="164" h="72">
                    <a:moveTo>
                      <a:pt x="0" y="0"/>
                    </a:moveTo>
                    <a:lnTo>
                      <a:pt x="0" y="0"/>
                    </a:lnTo>
                    <a:lnTo>
                      <a:pt x="12" y="14"/>
                    </a:lnTo>
                    <a:lnTo>
                      <a:pt x="26" y="26"/>
                    </a:lnTo>
                    <a:lnTo>
                      <a:pt x="42" y="40"/>
                    </a:lnTo>
                    <a:lnTo>
                      <a:pt x="62" y="54"/>
                    </a:lnTo>
                    <a:lnTo>
                      <a:pt x="84" y="64"/>
                    </a:lnTo>
                    <a:lnTo>
                      <a:pt x="98" y="68"/>
                    </a:lnTo>
                    <a:lnTo>
                      <a:pt x="110" y="70"/>
                    </a:lnTo>
                    <a:lnTo>
                      <a:pt x="122" y="72"/>
                    </a:lnTo>
                    <a:lnTo>
                      <a:pt x="136" y="70"/>
                    </a:lnTo>
                    <a:lnTo>
                      <a:pt x="136" y="70"/>
                    </a:lnTo>
                    <a:lnTo>
                      <a:pt x="164" y="64"/>
                    </a:lnTo>
                    <a:lnTo>
                      <a:pt x="164" y="64"/>
                    </a:lnTo>
                    <a:lnTo>
                      <a:pt x="164" y="64"/>
                    </a:lnTo>
                    <a:lnTo>
                      <a:pt x="158" y="64"/>
                    </a:lnTo>
                    <a:lnTo>
                      <a:pt x="130" y="66"/>
                    </a:lnTo>
                    <a:lnTo>
                      <a:pt x="142" y="4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6" name="Freeform 178"/>
              <p:cNvSpPr>
                <a:spLocks/>
              </p:cNvSpPr>
              <p:nvPr/>
            </p:nvSpPr>
            <p:spPr bwMode="auto">
              <a:xfrm>
                <a:off x="4318000" y="514350"/>
                <a:ext cx="419100" cy="422275"/>
              </a:xfrm>
              <a:custGeom>
                <a:avLst/>
                <a:gdLst/>
                <a:ahLst/>
                <a:cxnLst>
                  <a:cxn ang="0">
                    <a:pos x="264" y="10"/>
                  </a:cxn>
                  <a:cxn ang="0">
                    <a:pos x="264" y="10"/>
                  </a:cxn>
                  <a:cxn ang="0">
                    <a:pos x="248" y="16"/>
                  </a:cxn>
                  <a:cxn ang="0">
                    <a:pos x="212" y="36"/>
                  </a:cxn>
                  <a:cxn ang="0">
                    <a:pos x="194" y="48"/>
                  </a:cxn>
                  <a:cxn ang="0">
                    <a:pos x="178" y="60"/>
                  </a:cxn>
                  <a:cxn ang="0">
                    <a:pos x="172" y="66"/>
                  </a:cxn>
                  <a:cxn ang="0">
                    <a:pos x="168" y="72"/>
                  </a:cxn>
                  <a:cxn ang="0">
                    <a:pos x="164" y="78"/>
                  </a:cxn>
                  <a:cxn ang="0">
                    <a:pos x="164" y="84"/>
                  </a:cxn>
                  <a:cxn ang="0">
                    <a:pos x="164" y="84"/>
                  </a:cxn>
                  <a:cxn ang="0">
                    <a:pos x="162" y="96"/>
                  </a:cxn>
                  <a:cxn ang="0">
                    <a:pos x="156" y="108"/>
                  </a:cxn>
                  <a:cxn ang="0">
                    <a:pos x="150" y="124"/>
                  </a:cxn>
                  <a:cxn ang="0">
                    <a:pos x="140" y="142"/>
                  </a:cxn>
                  <a:cxn ang="0">
                    <a:pos x="128" y="158"/>
                  </a:cxn>
                  <a:cxn ang="0">
                    <a:pos x="112" y="174"/>
                  </a:cxn>
                  <a:cxn ang="0">
                    <a:pos x="102" y="180"/>
                  </a:cxn>
                  <a:cxn ang="0">
                    <a:pos x="92" y="186"/>
                  </a:cxn>
                  <a:cxn ang="0">
                    <a:pos x="68" y="192"/>
                  </a:cxn>
                  <a:cxn ang="0">
                    <a:pos x="62" y="266"/>
                  </a:cxn>
                  <a:cxn ang="0">
                    <a:pos x="36" y="258"/>
                  </a:cxn>
                  <a:cxn ang="0">
                    <a:pos x="0" y="138"/>
                  </a:cxn>
                  <a:cxn ang="0">
                    <a:pos x="0" y="138"/>
                  </a:cxn>
                  <a:cxn ang="0">
                    <a:pos x="6" y="130"/>
                  </a:cxn>
                  <a:cxn ang="0">
                    <a:pos x="22" y="110"/>
                  </a:cxn>
                  <a:cxn ang="0">
                    <a:pos x="46" y="84"/>
                  </a:cxn>
                  <a:cxn ang="0">
                    <a:pos x="62" y="68"/>
                  </a:cxn>
                  <a:cxn ang="0">
                    <a:pos x="78" y="54"/>
                  </a:cxn>
                  <a:cxn ang="0">
                    <a:pos x="98" y="40"/>
                  </a:cxn>
                  <a:cxn ang="0">
                    <a:pos x="118" y="26"/>
                  </a:cxn>
                  <a:cxn ang="0">
                    <a:pos x="140" y="16"/>
                  </a:cxn>
                  <a:cxn ang="0">
                    <a:pos x="162" y="6"/>
                  </a:cxn>
                  <a:cxn ang="0">
                    <a:pos x="186" y="2"/>
                  </a:cxn>
                  <a:cxn ang="0">
                    <a:pos x="212" y="0"/>
                  </a:cxn>
                  <a:cxn ang="0">
                    <a:pos x="238" y="2"/>
                  </a:cxn>
                  <a:cxn ang="0">
                    <a:pos x="252" y="4"/>
                  </a:cxn>
                  <a:cxn ang="0">
                    <a:pos x="264" y="10"/>
                  </a:cxn>
                  <a:cxn ang="0">
                    <a:pos x="264" y="10"/>
                  </a:cxn>
                </a:cxnLst>
                <a:rect l="0" t="0" r="r" b="b"/>
                <a:pathLst>
                  <a:path w="264" h="266">
                    <a:moveTo>
                      <a:pt x="264" y="10"/>
                    </a:moveTo>
                    <a:lnTo>
                      <a:pt x="264" y="10"/>
                    </a:lnTo>
                    <a:lnTo>
                      <a:pt x="248" y="16"/>
                    </a:lnTo>
                    <a:lnTo>
                      <a:pt x="212" y="36"/>
                    </a:lnTo>
                    <a:lnTo>
                      <a:pt x="194" y="48"/>
                    </a:lnTo>
                    <a:lnTo>
                      <a:pt x="178" y="60"/>
                    </a:lnTo>
                    <a:lnTo>
                      <a:pt x="172" y="66"/>
                    </a:lnTo>
                    <a:lnTo>
                      <a:pt x="168" y="72"/>
                    </a:lnTo>
                    <a:lnTo>
                      <a:pt x="164" y="78"/>
                    </a:lnTo>
                    <a:lnTo>
                      <a:pt x="164" y="84"/>
                    </a:lnTo>
                    <a:lnTo>
                      <a:pt x="164" y="84"/>
                    </a:lnTo>
                    <a:lnTo>
                      <a:pt x="162" y="96"/>
                    </a:lnTo>
                    <a:lnTo>
                      <a:pt x="156" y="108"/>
                    </a:lnTo>
                    <a:lnTo>
                      <a:pt x="150" y="124"/>
                    </a:lnTo>
                    <a:lnTo>
                      <a:pt x="140" y="142"/>
                    </a:lnTo>
                    <a:lnTo>
                      <a:pt x="128" y="158"/>
                    </a:lnTo>
                    <a:lnTo>
                      <a:pt x="112" y="174"/>
                    </a:lnTo>
                    <a:lnTo>
                      <a:pt x="102" y="180"/>
                    </a:lnTo>
                    <a:lnTo>
                      <a:pt x="92" y="186"/>
                    </a:lnTo>
                    <a:lnTo>
                      <a:pt x="68" y="192"/>
                    </a:lnTo>
                    <a:lnTo>
                      <a:pt x="62" y="266"/>
                    </a:lnTo>
                    <a:lnTo>
                      <a:pt x="36" y="258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6" y="130"/>
                    </a:lnTo>
                    <a:lnTo>
                      <a:pt x="22" y="110"/>
                    </a:lnTo>
                    <a:lnTo>
                      <a:pt x="46" y="84"/>
                    </a:lnTo>
                    <a:lnTo>
                      <a:pt x="62" y="68"/>
                    </a:lnTo>
                    <a:lnTo>
                      <a:pt x="78" y="54"/>
                    </a:lnTo>
                    <a:lnTo>
                      <a:pt x="98" y="40"/>
                    </a:lnTo>
                    <a:lnTo>
                      <a:pt x="118" y="26"/>
                    </a:lnTo>
                    <a:lnTo>
                      <a:pt x="140" y="16"/>
                    </a:lnTo>
                    <a:lnTo>
                      <a:pt x="162" y="6"/>
                    </a:lnTo>
                    <a:lnTo>
                      <a:pt x="186" y="2"/>
                    </a:lnTo>
                    <a:lnTo>
                      <a:pt x="212" y="0"/>
                    </a:lnTo>
                    <a:lnTo>
                      <a:pt x="238" y="2"/>
                    </a:lnTo>
                    <a:lnTo>
                      <a:pt x="252" y="4"/>
                    </a:lnTo>
                    <a:lnTo>
                      <a:pt x="264" y="10"/>
                    </a:lnTo>
                    <a:lnTo>
                      <a:pt x="264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7" name="Freeform 179"/>
              <p:cNvSpPr>
                <a:spLocks/>
              </p:cNvSpPr>
              <p:nvPr/>
            </p:nvSpPr>
            <p:spPr bwMode="auto">
              <a:xfrm>
                <a:off x="4143375" y="1266825"/>
                <a:ext cx="171450" cy="4826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0" y="38"/>
                  </a:cxn>
                  <a:cxn ang="0">
                    <a:pos x="34" y="124"/>
                  </a:cxn>
                  <a:cxn ang="0">
                    <a:pos x="66" y="224"/>
                  </a:cxn>
                  <a:cxn ang="0">
                    <a:pos x="82" y="270"/>
                  </a:cxn>
                  <a:cxn ang="0">
                    <a:pos x="96" y="304"/>
                  </a:cxn>
                  <a:cxn ang="0">
                    <a:pos x="108" y="290"/>
                  </a:cxn>
                  <a:cxn ang="0">
                    <a:pos x="108" y="290"/>
                  </a:cxn>
                  <a:cxn ang="0">
                    <a:pos x="92" y="252"/>
                  </a:cxn>
                  <a:cxn ang="0">
                    <a:pos x="54" y="166"/>
                  </a:cxn>
                  <a:cxn ang="0">
                    <a:pos x="34" y="116"/>
                  </a:cxn>
                  <a:cxn ang="0">
                    <a:pos x="18" y="68"/>
                  </a:cxn>
                  <a:cxn ang="0">
                    <a:pos x="4" y="28"/>
                  </a:cxn>
                  <a:cxn ang="0">
                    <a:pos x="2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08" h="304">
                    <a:moveTo>
                      <a:pt x="0" y="0"/>
                    </a:moveTo>
                    <a:lnTo>
                      <a:pt x="0" y="0"/>
                    </a:lnTo>
                    <a:lnTo>
                      <a:pt x="10" y="38"/>
                    </a:lnTo>
                    <a:lnTo>
                      <a:pt x="34" y="124"/>
                    </a:lnTo>
                    <a:lnTo>
                      <a:pt x="66" y="224"/>
                    </a:lnTo>
                    <a:lnTo>
                      <a:pt x="82" y="270"/>
                    </a:lnTo>
                    <a:lnTo>
                      <a:pt x="96" y="304"/>
                    </a:lnTo>
                    <a:lnTo>
                      <a:pt x="108" y="290"/>
                    </a:lnTo>
                    <a:lnTo>
                      <a:pt x="108" y="290"/>
                    </a:lnTo>
                    <a:lnTo>
                      <a:pt x="92" y="252"/>
                    </a:lnTo>
                    <a:lnTo>
                      <a:pt x="54" y="166"/>
                    </a:lnTo>
                    <a:lnTo>
                      <a:pt x="34" y="116"/>
                    </a:lnTo>
                    <a:lnTo>
                      <a:pt x="18" y="68"/>
                    </a:lnTo>
                    <a:lnTo>
                      <a:pt x="4" y="28"/>
                    </a:lnTo>
                    <a:lnTo>
                      <a:pt x="2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DCEC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8" name="Freeform 180"/>
              <p:cNvSpPr>
                <a:spLocks/>
              </p:cNvSpPr>
              <p:nvPr/>
            </p:nvSpPr>
            <p:spPr bwMode="auto">
              <a:xfrm>
                <a:off x="4495800" y="1463675"/>
                <a:ext cx="133350" cy="276225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0" y="156"/>
                  </a:cxn>
                  <a:cxn ang="0">
                    <a:pos x="8" y="174"/>
                  </a:cxn>
                  <a:cxn ang="0">
                    <a:pos x="8" y="174"/>
                  </a:cxn>
                  <a:cxn ang="0">
                    <a:pos x="42" y="90"/>
                  </a:cxn>
                  <a:cxn ang="0">
                    <a:pos x="68" y="30"/>
                  </a:cxn>
                  <a:cxn ang="0">
                    <a:pos x="84" y="0"/>
                  </a:cxn>
                  <a:cxn ang="0">
                    <a:pos x="84" y="0"/>
                  </a:cxn>
                </a:cxnLst>
                <a:rect l="0" t="0" r="r" b="b"/>
                <a:pathLst>
                  <a:path w="84" h="174">
                    <a:moveTo>
                      <a:pt x="84" y="0"/>
                    </a:moveTo>
                    <a:lnTo>
                      <a:pt x="0" y="156"/>
                    </a:lnTo>
                    <a:lnTo>
                      <a:pt x="8" y="174"/>
                    </a:lnTo>
                    <a:lnTo>
                      <a:pt x="8" y="174"/>
                    </a:lnTo>
                    <a:lnTo>
                      <a:pt x="42" y="90"/>
                    </a:lnTo>
                    <a:lnTo>
                      <a:pt x="68" y="30"/>
                    </a:lnTo>
                    <a:lnTo>
                      <a:pt x="84" y="0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CDCEC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9" name="Freeform 181"/>
              <p:cNvSpPr>
                <a:spLocks/>
              </p:cNvSpPr>
              <p:nvPr/>
            </p:nvSpPr>
            <p:spPr bwMode="auto">
              <a:xfrm>
                <a:off x="4835525" y="1774825"/>
                <a:ext cx="98425" cy="371475"/>
              </a:xfrm>
              <a:custGeom>
                <a:avLst/>
                <a:gdLst/>
                <a:ahLst/>
                <a:cxnLst>
                  <a:cxn ang="0">
                    <a:pos x="62" y="0"/>
                  </a:cxn>
                  <a:cxn ang="0">
                    <a:pos x="0" y="234"/>
                  </a:cxn>
                  <a:cxn ang="0">
                    <a:pos x="18" y="232"/>
                  </a:cxn>
                  <a:cxn ang="0">
                    <a:pos x="62" y="0"/>
                  </a:cxn>
                </a:cxnLst>
                <a:rect l="0" t="0" r="r" b="b"/>
                <a:pathLst>
                  <a:path w="62" h="234">
                    <a:moveTo>
                      <a:pt x="62" y="0"/>
                    </a:moveTo>
                    <a:lnTo>
                      <a:pt x="0" y="234"/>
                    </a:lnTo>
                    <a:lnTo>
                      <a:pt x="18" y="232"/>
                    </a:lnTo>
                    <a:lnTo>
                      <a:pt x="62" y="0"/>
                    </a:lnTo>
                    <a:close/>
                  </a:path>
                </a:pathLst>
              </a:custGeom>
              <a:solidFill>
                <a:srgbClr val="CDCEC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37" name="그룹 336"/>
          <p:cNvGrpSpPr/>
          <p:nvPr/>
        </p:nvGrpSpPr>
        <p:grpSpPr>
          <a:xfrm>
            <a:off x="7048122" y="857232"/>
            <a:ext cx="1313596" cy="2298158"/>
            <a:chOff x="7048122" y="857232"/>
            <a:chExt cx="1313596" cy="2298158"/>
          </a:xfrm>
        </p:grpSpPr>
        <p:sp>
          <p:nvSpPr>
            <p:cNvPr id="20" name="TextBox 19"/>
            <p:cNvSpPr txBox="1"/>
            <p:nvPr/>
          </p:nvSpPr>
          <p:spPr>
            <a:xfrm>
              <a:off x="7215206" y="2786058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/>
                <a:t>동료</a:t>
              </a:r>
              <a:endParaRPr lang="ko-KR" altLang="en-US" dirty="0"/>
            </a:p>
          </p:txBody>
        </p:sp>
        <p:grpSp>
          <p:nvGrpSpPr>
            <p:cNvPr id="333" name="그룹 332"/>
            <p:cNvGrpSpPr/>
            <p:nvPr/>
          </p:nvGrpSpPr>
          <p:grpSpPr>
            <a:xfrm>
              <a:off x="7048122" y="857232"/>
              <a:ext cx="1313596" cy="1879600"/>
              <a:chOff x="7048122" y="857232"/>
              <a:chExt cx="1313596" cy="1879600"/>
            </a:xfrm>
          </p:grpSpPr>
          <p:sp>
            <p:nvSpPr>
              <p:cNvPr id="2238" name="Freeform 190"/>
              <p:cNvSpPr>
                <a:spLocks/>
              </p:cNvSpPr>
              <p:nvPr/>
            </p:nvSpPr>
            <p:spPr bwMode="auto">
              <a:xfrm flipH="1">
                <a:off x="7056938" y="1019157"/>
                <a:ext cx="1304780" cy="425450"/>
              </a:xfrm>
              <a:custGeom>
                <a:avLst/>
                <a:gdLst/>
                <a:ahLst/>
                <a:cxnLst>
                  <a:cxn ang="0">
                    <a:pos x="888" y="218"/>
                  </a:cxn>
                  <a:cxn ang="0">
                    <a:pos x="886" y="212"/>
                  </a:cxn>
                  <a:cxn ang="0">
                    <a:pos x="868" y="200"/>
                  </a:cxn>
                  <a:cxn ang="0">
                    <a:pos x="832" y="192"/>
                  </a:cxn>
                  <a:cxn ang="0">
                    <a:pos x="786" y="188"/>
                  </a:cxn>
                  <a:cxn ang="0">
                    <a:pos x="758" y="186"/>
                  </a:cxn>
                  <a:cxn ang="0">
                    <a:pos x="746" y="186"/>
                  </a:cxn>
                  <a:cxn ang="0">
                    <a:pos x="748" y="180"/>
                  </a:cxn>
                  <a:cxn ang="0">
                    <a:pos x="748" y="170"/>
                  </a:cxn>
                  <a:cxn ang="0">
                    <a:pos x="742" y="160"/>
                  </a:cxn>
                  <a:cxn ang="0">
                    <a:pos x="714" y="140"/>
                  </a:cxn>
                  <a:cxn ang="0">
                    <a:pos x="670" y="126"/>
                  </a:cxn>
                  <a:cxn ang="0">
                    <a:pos x="614" y="116"/>
                  </a:cxn>
                  <a:cxn ang="0">
                    <a:pos x="614" y="112"/>
                  </a:cxn>
                  <a:cxn ang="0">
                    <a:pos x="614" y="102"/>
                  </a:cxn>
                  <a:cxn ang="0">
                    <a:pos x="608" y="80"/>
                  </a:cxn>
                  <a:cxn ang="0">
                    <a:pos x="592" y="60"/>
                  </a:cxn>
                  <a:cxn ang="0">
                    <a:pos x="568" y="42"/>
                  </a:cxn>
                  <a:cxn ang="0">
                    <a:pos x="538" y="26"/>
                  </a:cxn>
                  <a:cxn ang="0">
                    <a:pos x="478" y="10"/>
                  </a:cxn>
                  <a:cxn ang="0">
                    <a:pos x="382" y="0"/>
                  </a:cxn>
                  <a:cxn ang="0">
                    <a:pos x="330" y="2"/>
                  </a:cxn>
                  <a:cxn ang="0">
                    <a:pos x="238" y="18"/>
                  </a:cxn>
                  <a:cxn ang="0">
                    <a:pos x="182" y="38"/>
                  </a:cxn>
                  <a:cxn ang="0">
                    <a:pos x="152" y="56"/>
                  </a:cxn>
                  <a:cxn ang="0">
                    <a:pos x="130" y="76"/>
                  </a:cxn>
                  <a:cxn ang="0">
                    <a:pos x="116" y="96"/>
                  </a:cxn>
                  <a:cxn ang="0">
                    <a:pos x="112" y="108"/>
                  </a:cxn>
                  <a:cxn ang="0">
                    <a:pos x="116" y="136"/>
                  </a:cxn>
                  <a:cxn ang="0">
                    <a:pos x="136" y="162"/>
                  </a:cxn>
                  <a:cxn ang="0">
                    <a:pos x="82" y="170"/>
                  </a:cxn>
                  <a:cxn ang="0">
                    <a:pos x="40" y="182"/>
                  </a:cxn>
                  <a:cxn ang="0">
                    <a:pos x="12" y="194"/>
                  </a:cxn>
                  <a:cxn ang="0">
                    <a:pos x="0" y="210"/>
                  </a:cxn>
                  <a:cxn ang="0">
                    <a:pos x="2" y="216"/>
                  </a:cxn>
                  <a:cxn ang="0">
                    <a:pos x="10" y="226"/>
                  </a:cxn>
                  <a:cxn ang="0">
                    <a:pos x="42" y="242"/>
                  </a:cxn>
                  <a:cxn ang="0">
                    <a:pos x="110" y="258"/>
                  </a:cxn>
                  <a:cxn ang="0">
                    <a:pos x="204" y="266"/>
                  </a:cxn>
                  <a:cxn ang="0">
                    <a:pos x="256" y="268"/>
                  </a:cxn>
                  <a:cxn ang="0">
                    <a:pos x="340" y="266"/>
                  </a:cxn>
                  <a:cxn ang="0">
                    <a:pos x="414" y="258"/>
                  </a:cxn>
                  <a:cxn ang="0">
                    <a:pos x="462" y="258"/>
                  </a:cxn>
                  <a:cxn ang="0">
                    <a:pos x="542" y="250"/>
                  </a:cxn>
                  <a:cxn ang="0">
                    <a:pos x="572" y="244"/>
                  </a:cxn>
                  <a:cxn ang="0">
                    <a:pos x="650" y="234"/>
                  </a:cxn>
                  <a:cxn ang="0">
                    <a:pos x="670" y="238"/>
                  </a:cxn>
                  <a:cxn ang="0">
                    <a:pos x="720" y="244"/>
                  </a:cxn>
                  <a:cxn ang="0">
                    <a:pos x="748" y="246"/>
                  </a:cxn>
                  <a:cxn ang="0">
                    <a:pos x="802" y="244"/>
                  </a:cxn>
                  <a:cxn ang="0">
                    <a:pos x="846" y="238"/>
                  </a:cxn>
                  <a:cxn ang="0">
                    <a:pos x="876" y="228"/>
                  </a:cxn>
                  <a:cxn ang="0">
                    <a:pos x="888" y="218"/>
                  </a:cxn>
                </a:cxnLst>
                <a:rect l="0" t="0" r="r" b="b"/>
                <a:pathLst>
                  <a:path w="888" h="268">
                    <a:moveTo>
                      <a:pt x="888" y="218"/>
                    </a:moveTo>
                    <a:lnTo>
                      <a:pt x="888" y="218"/>
                    </a:lnTo>
                    <a:lnTo>
                      <a:pt x="888" y="214"/>
                    </a:lnTo>
                    <a:lnTo>
                      <a:pt x="886" y="212"/>
                    </a:lnTo>
                    <a:lnTo>
                      <a:pt x="880" y="206"/>
                    </a:lnTo>
                    <a:lnTo>
                      <a:pt x="868" y="200"/>
                    </a:lnTo>
                    <a:lnTo>
                      <a:pt x="852" y="196"/>
                    </a:lnTo>
                    <a:lnTo>
                      <a:pt x="832" y="192"/>
                    </a:lnTo>
                    <a:lnTo>
                      <a:pt x="810" y="190"/>
                    </a:lnTo>
                    <a:lnTo>
                      <a:pt x="786" y="188"/>
                    </a:lnTo>
                    <a:lnTo>
                      <a:pt x="758" y="186"/>
                    </a:lnTo>
                    <a:lnTo>
                      <a:pt x="758" y="186"/>
                    </a:lnTo>
                    <a:lnTo>
                      <a:pt x="746" y="186"/>
                    </a:lnTo>
                    <a:lnTo>
                      <a:pt x="746" y="186"/>
                    </a:lnTo>
                    <a:lnTo>
                      <a:pt x="748" y="180"/>
                    </a:lnTo>
                    <a:lnTo>
                      <a:pt x="748" y="180"/>
                    </a:lnTo>
                    <a:lnTo>
                      <a:pt x="748" y="176"/>
                    </a:lnTo>
                    <a:lnTo>
                      <a:pt x="748" y="170"/>
                    </a:lnTo>
                    <a:lnTo>
                      <a:pt x="746" y="164"/>
                    </a:lnTo>
                    <a:lnTo>
                      <a:pt x="742" y="160"/>
                    </a:lnTo>
                    <a:lnTo>
                      <a:pt x="730" y="150"/>
                    </a:lnTo>
                    <a:lnTo>
                      <a:pt x="714" y="140"/>
                    </a:lnTo>
                    <a:lnTo>
                      <a:pt x="694" y="132"/>
                    </a:lnTo>
                    <a:lnTo>
                      <a:pt x="670" y="126"/>
                    </a:lnTo>
                    <a:lnTo>
                      <a:pt x="644" y="120"/>
                    </a:lnTo>
                    <a:lnTo>
                      <a:pt x="614" y="116"/>
                    </a:lnTo>
                    <a:lnTo>
                      <a:pt x="614" y="116"/>
                    </a:lnTo>
                    <a:lnTo>
                      <a:pt x="614" y="112"/>
                    </a:lnTo>
                    <a:lnTo>
                      <a:pt x="614" y="112"/>
                    </a:lnTo>
                    <a:lnTo>
                      <a:pt x="614" y="102"/>
                    </a:lnTo>
                    <a:lnTo>
                      <a:pt x="612" y="90"/>
                    </a:lnTo>
                    <a:lnTo>
                      <a:pt x="608" y="80"/>
                    </a:lnTo>
                    <a:lnTo>
                      <a:pt x="602" y="70"/>
                    </a:lnTo>
                    <a:lnTo>
                      <a:pt x="592" y="60"/>
                    </a:lnTo>
                    <a:lnTo>
                      <a:pt x="582" y="50"/>
                    </a:lnTo>
                    <a:lnTo>
                      <a:pt x="568" y="42"/>
                    </a:lnTo>
                    <a:lnTo>
                      <a:pt x="554" y="34"/>
                    </a:lnTo>
                    <a:lnTo>
                      <a:pt x="538" y="26"/>
                    </a:lnTo>
                    <a:lnTo>
                      <a:pt x="518" y="20"/>
                    </a:lnTo>
                    <a:lnTo>
                      <a:pt x="478" y="10"/>
                    </a:lnTo>
                    <a:lnTo>
                      <a:pt x="432" y="2"/>
                    </a:lnTo>
                    <a:lnTo>
                      <a:pt x="382" y="0"/>
                    </a:lnTo>
                    <a:lnTo>
                      <a:pt x="382" y="0"/>
                    </a:lnTo>
                    <a:lnTo>
                      <a:pt x="330" y="2"/>
                    </a:lnTo>
                    <a:lnTo>
                      <a:pt x="282" y="8"/>
                    </a:lnTo>
                    <a:lnTo>
                      <a:pt x="238" y="18"/>
                    </a:lnTo>
                    <a:lnTo>
                      <a:pt x="200" y="30"/>
                    </a:lnTo>
                    <a:lnTo>
                      <a:pt x="182" y="38"/>
                    </a:lnTo>
                    <a:lnTo>
                      <a:pt x="166" y="46"/>
                    </a:lnTo>
                    <a:lnTo>
                      <a:pt x="152" y="56"/>
                    </a:lnTo>
                    <a:lnTo>
                      <a:pt x="140" y="66"/>
                    </a:lnTo>
                    <a:lnTo>
                      <a:pt x="130" y="76"/>
                    </a:lnTo>
                    <a:lnTo>
                      <a:pt x="122" y="86"/>
                    </a:lnTo>
                    <a:lnTo>
                      <a:pt x="116" y="96"/>
                    </a:lnTo>
                    <a:lnTo>
                      <a:pt x="112" y="108"/>
                    </a:lnTo>
                    <a:lnTo>
                      <a:pt x="112" y="108"/>
                    </a:lnTo>
                    <a:lnTo>
                      <a:pt x="112" y="122"/>
                    </a:lnTo>
                    <a:lnTo>
                      <a:pt x="116" y="136"/>
                    </a:lnTo>
                    <a:lnTo>
                      <a:pt x="124" y="150"/>
                    </a:lnTo>
                    <a:lnTo>
                      <a:pt x="136" y="162"/>
                    </a:lnTo>
                    <a:lnTo>
                      <a:pt x="136" y="162"/>
                    </a:lnTo>
                    <a:lnTo>
                      <a:pt x="82" y="170"/>
                    </a:lnTo>
                    <a:lnTo>
                      <a:pt x="60" y="176"/>
                    </a:lnTo>
                    <a:lnTo>
                      <a:pt x="40" y="182"/>
                    </a:lnTo>
                    <a:lnTo>
                      <a:pt x="24" y="188"/>
                    </a:lnTo>
                    <a:lnTo>
                      <a:pt x="12" y="194"/>
                    </a:lnTo>
                    <a:lnTo>
                      <a:pt x="4" y="202"/>
                    </a:lnTo>
                    <a:lnTo>
                      <a:pt x="0" y="210"/>
                    </a:lnTo>
                    <a:lnTo>
                      <a:pt x="0" y="210"/>
                    </a:lnTo>
                    <a:lnTo>
                      <a:pt x="2" y="216"/>
                    </a:lnTo>
                    <a:lnTo>
                      <a:pt x="4" y="220"/>
                    </a:lnTo>
                    <a:lnTo>
                      <a:pt x="10" y="226"/>
                    </a:lnTo>
                    <a:lnTo>
                      <a:pt x="18" y="232"/>
                    </a:lnTo>
                    <a:lnTo>
                      <a:pt x="42" y="242"/>
                    </a:lnTo>
                    <a:lnTo>
                      <a:pt x="72" y="250"/>
                    </a:lnTo>
                    <a:lnTo>
                      <a:pt x="110" y="258"/>
                    </a:lnTo>
                    <a:lnTo>
                      <a:pt x="154" y="262"/>
                    </a:lnTo>
                    <a:lnTo>
                      <a:pt x="204" y="266"/>
                    </a:lnTo>
                    <a:lnTo>
                      <a:pt x="256" y="268"/>
                    </a:lnTo>
                    <a:lnTo>
                      <a:pt x="256" y="268"/>
                    </a:lnTo>
                    <a:lnTo>
                      <a:pt x="300" y="268"/>
                    </a:lnTo>
                    <a:lnTo>
                      <a:pt x="340" y="266"/>
                    </a:lnTo>
                    <a:lnTo>
                      <a:pt x="380" y="262"/>
                    </a:lnTo>
                    <a:lnTo>
                      <a:pt x="414" y="258"/>
                    </a:lnTo>
                    <a:lnTo>
                      <a:pt x="414" y="258"/>
                    </a:lnTo>
                    <a:lnTo>
                      <a:pt x="462" y="258"/>
                    </a:lnTo>
                    <a:lnTo>
                      <a:pt x="506" y="254"/>
                    </a:lnTo>
                    <a:lnTo>
                      <a:pt x="542" y="250"/>
                    </a:lnTo>
                    <a:lnTo>
                      <a:pt x="572" y="244"/>
                    </a:lnTo>
                    <a:lnTo>
                      <a:pt x="572" y="244"/>
                    </a:lnTo>
                    <a:lnTo>
                      <a:pt x="612" y="240"/>
                    </a:lnTo>
                    <a:lnTo>
                      <a:pt x="650" y="234"/>
                    </a:lnTo>
                    <a:lnTo>
                      <a:pt x="650" y="234"/>
                    </a:lnTo>
                    <a:lnTo>
                      <a:pt x="670" y="238"/>
                    </a:lnTo>
                    <a:lnTo>
                      <a:pt x="694" y="242"/>
                    </a:lnTo>
                    <a:lnTo>
                      <a:pt x="720" y="244"/>
                    </a:lnTo>
                    <a:lnTo>
                      <a:pt x="748" y="246"/>
                    </a:lnTo>
                    <a:lnTo>
                      <a:pt x="748" y="246"/>
                    </a:lnTo>
                    <a:lnTo>
                      <a:pt x="776" y="246"/>
                    </a:lnTo>
                    <a:lnTo>
                      <a:pt x="802" y="244"/>
                    </a:lnTo>
                    <a:lnTo>
                      <a:pt x="824" y="242"/>
                    </a:lnTo>
                    <a:lnTo>
                      <a:pt x="846" y="238"/>
                    </a:lnTo>
                    <a:lnTo>
                      <a:pt x="862" y="234"/>
                    </a:lnTo>
                    <a:lnTo>
                      <a:pt x="876" y="228"/>
                    </a:lnTo>
                    <a:lnTo>
                      <a:pt x="884" y="222"/>
                    </a:lnTo>
                    <a:lnTo>
                      <a:pt x="888" y="218"/>
                    </a:lnTo>
                    <a:lnTo>
                      <a:pt x="888" y="21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48" name="Rectangle 200"/>
              <p:cNvSpPr>
                <a:spLocks noChangeArrowheads="1"/>
              </p:cNvSpPr>
              <p:nvPr/>
            </p:nvSpPr>
            <p:spPr bwMode="auto">
              <a:xfrm flipH="1">
                <a:off x="7296441" y="1374757"/>
                <a:ext cx="1470" cy="1588"/>
              </a:xfrm>
              <a:prstGeom prst="rect">
                <a:avLst/>
              </a:prstGeom>
              <a:solidFill>
                <a:srgbClr val="D3BC9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49" name="Freeform 201"/>
              <p:cNvSpPr>
                <a:spLocks/>
              </p:cNvSpPr>
              <p:nvPr/>
            </p:nvSpPr>
            <p:spPr bwMode="auto">
              <a:xfrm flipH="1">
                <a:off x="7738715" y="1428732"/>
                <a:ext cx="326195" cy="384175"/>
              </a:xfrm>
              <a:custGeom>
                <a:avLst/>
                <a:gdLst/>
                <a:ahLst/>
                <a:cxnLst>
                  <a:cxn ang="0">
                    <a:pos x="26" y="10"/>
                  </a:cxn>
                  <a:cxn ang="0">
                    <a:pos x="26" y="10"/>
                  </a:cxn>
                  <a:cxn ang="0">
                    <a:pos x="16" y="16"/>
                  </a:cxn>
                  <a:cxn ang="0">
                    <a:pos x="8" y="22"/>
                  </a:cxn>
                  <a:cxn ang="0">
                    <a:pos x="2" y="30"/>
                  </a:cxn>
                  <a:cxn ang="0">
                    <a:pos x="2" y="30"/>
                  </a:cxn>
                  <a:cxn ang="0">
                    <a:pos x="0" y="36"/>
                  </a:cxn>
                  <a:cxn ang="0">
                    <a:pos x="4" y="46"/>
                  </a:cxn>
                  <a:cxn ang="0">
                    <a:pos x="20" y="72"/>
                  </a:cxn>
                  <a:cxn ang="0">
                    <a:pos x="38" y="100"/>
                  </a:cxn>
                  <a:cxn ang="0">
                    <a:pos x="56" y="122"/>
                  </a:cxn>
                  <a:cxn ang="0">
                    <a:pos x="56" y="122"/>
                  </a:cxn>
                  <a:cxn ang="0">
                    <a:pos x="98" y="166"/>
                  </a:cxn>
                  <a:cxn ang="0">
                    <a:pos x="120" y="188"/>
                  </a:cxn>
                  <a:cxn ang="0">
                    <a:pos x="142" y="204"/>
                  </a:cxn>
                  <a:cxn ang="0">
                    <a:pos x="142" y="204"/>
                  </a:cxn>
                  <a:cxn ang="0">
                    <a:pos x="164" y="218"/>
                  </a:cxn>
                  <a:cxn ang="0">
                    <a:pos x="186" y="230"/>
                  </a:cxn>
                  <a:cxn ang="0">
                    <a:pos x="212" y="242"/>
                  </a:cxn>
                  <a:cxn ang="0">
                    <a:pos x="212" y="242"/>
                  </a:cxn>
                  <a:cxn ang="0">
                    <a:pos x="218" y="192"/>
                  </a:cxn>
                  <a:cxn ang="0">
                    <a:pos x="222" y="150"/>
                  </a:cxn>
                  <a:cxn ang="0">
                    <a:pos x="222" y="130"/>
                  </a:cxn>
                  <a:cxn ang="0">
                    <a:pos x="220" y="114"/>
                  </a:cxn>
                  <a:cxn ang="0">
                    <a:pos x="220" y="114"/>
                  </a:cxn>
                  <a:cxn ang="0">
                    <a:pos x="216" y="100"/>
                  </a:cxn>
                  <a:cxn ang="0">
                    <a:pos x="210" y="84"/>
                  </a:cxn>
                  <a:cxn ang="0">
                    <a:pos x="192" y="54"/>
                  </a:cxn>
                  <a:cxn ang="0">
                    <a:pos x="176" y="28"/>
                  </a:cxn>
                  <a:cxn ang="0">
                    <a:pos x="168" y="18"/>
                  </a:cxn>
                  <a:cxn ang="0">
                    <a:pos x="132" y="0"/>
                  </a:cxn>
                  <a:cxn ang="0">
                    <a:pos x="26" y="10"/>
                  </a:cxn>
                </a:cxnLst>
                <a:rect l="0" t="0" r="r" b="b"/>
                <a:pathLst>
                  <a:path w="222" h="242">
                    <a:moveTo>
                      <a:pt x="26" y="10"/>
                    </a:moveTo>
                    <a:lnTo>
                      <a:pt x="26" y="10"/>
                    </a:lnTo>
                    <a:lnTo>
                      <a:pt x="16" y="16"/>
                    </a:lnTo>
                    <a:lnTo>
                      <a:pt x="8" y="22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0" y="36"/>
                    </a:lnTo>
                    <a:lnTo>
                      <a:pt x="4" y="46"/>
                    </a:lnTo>
                    <a:lnTo>
                      <a:pt x="20" y="72"/>
                    </a:lnTo>
                    <a:lnTo>
                      <a:pt x="38" y="100"/>
                    </a:lnTo>
                    <a:lnTo>
                      <a:pt x="56" y="122"/>
                    </a:lnTo>
                    <a:lnTo>
                      <a:pt x="56" y="122"/>
                    </a:lnTo>
                    <a:lnTo>
                      <a:pt x="98" y="166"/>
                    </a:lnTo>
                    <a:lnTo>
                      <a:pt x="120" y="188"/>
                    </a:lnTo>
                    <a:lnTo>
                      <a:pt x="142" y="204"/>
                    </a:lnTo>
                    <a:lnTo>
                      <a:pt x="142" y="204"/>
                    </a:lnTo>
                    <a:lnTo>
                      <a:pt x="164" y="218"/>
                    </a:lnTo>
                    <a:lnTo>
                      <a:pt x="186" y="230"/>
                    </a:lnTo>
                    <a:lnTo>
                      <a:pt x="212" y="242"/>
                    </a:lnTo>
                    <a:lnTo>
                      <a:pt x="212" y="242"/>
                    </a:lnTo>
                    <a:lnTo>
                      <a:pt x="218" y="192"/>
                    </a:lnTo>
                    <a:lnTo>
                      <a:pt x="222" y="150"/>
                    </a:lnTo>
                    <a:lnTo>
                      <a:pt x="222" y="13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16" y="100"/>
                    </a:lnTo>
                    <a:lnTo>
                      <a:pt x="210" y="84"/>
                    </a:lnTo>
                    <a:lnTo>
                      <a:pt x="192" y="54"/>
                    </a:lnTo>
                    <a:lnTo>
                      <a:pt x="176" y="28"/>
                    </a:lnTo>
                    <a:lnTo>
                      <a:pt x="168" y="18"/>
                    </a:lnTo>
                    <a:lnTo>
                      <a:pt x="132" y="0"/>
                    </a:lnTo>
                    <a:lnTo>
                      <a:pt x="26" y="10"/>
                    </a:lnTo>
                    <a:close/>
                  </a:path>
                </a:pathLst>
              </a:custGeom>
              <a:solidFill>
                <a:srgbClr val="FDC09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0" name="Freeform 202"/>
              <p:cNvSpPr>
                <a:spLocks/>
              </p:cNvSpPr>
              <p:nvPr/>
            </p:nvSpPr>
            <p:spPr bwMode="auto">
              <a:xfrm flipH="1">
                <a:off x="7380194" y="2393932"/>
                <a:ext cx="505455" cy="342900"/>
              </a:xfrm>
              <a:custGeom>
                <a:avLst/>
                <a:gdLst/>
                <a:ahLst/>
                <a:cxnLst>
                  <a:cxn ang="0">
                    <a:pos x="304" y="76"/>
                  </a:cxn>
                  <a:cxn ang="0">
                    <a:pos x="304" y="76"/>
                  </a:cxn>
                  <a:cxn ang="0">
                    <a:pos x="272" y="34"/>
                  </a:cxn>
                  <a:cxn ang="0">
                    <a:pos x="258" y="12"/>
                  </a:cxn>
                  <a:cxn ang="0">
                    <a:pos x="254" y="2"/>
                  </a:cxn>
                  <a:cxn ang="0">
                    <a:pos x="254" y="0"/>
                  </a:cxn>
                  <a:cxn ang="0">
                    <a:pos x="254" y="0"/>
                  </a:cxn>
                  <a:cxn ang="0">
                    <a:pos x="238" y="18"/>
                  </a:cxn>
                  <a:cxn ang="0">
                    <a:pos x="220" y="32"/>
                  </a:cxn>
                  <a:cxn ang="0">
                    <a:pos x="204" y="44"/>
                  </a:cxn>
                  <a:cxn ang="0">
                    <a:pos x="184" y="52"/>
                  </a:cxn>
                  <a:cxn ang="0">
                    <a:pos x="166" y="58"/>
                  </a:cxn>
                  <a:cxn ang="0">
                    <a:pos x="148" y="60"/>
                  </a:cxn>
                  <a:cxn ang="0">
                    <a:pos x="130" y="62"/>
                  </a:cxn>
                  <a:cxn ang="0">
                    <a:pos x="112" y="62"/>
                  </a:cxn>
                  <a:cxn ang="0">
                    <a:pos x="80" y="58"/>
                  </a:cxn>
                  <a:cxn ang="0">
                    <a:pos x="54" y="50"/>
                  </a:cxn>
                  <a:cxn ang="0">
                    <a:pos x="38" y="44"/>
                  </a:cxn>
                  <a:cxn ang="0">
                    <a:pos x="32" y="42"/>
                  </a:cxn>
                  <a:cxn ang="0">
                    <a:pos x="32" y="42"/>
                  </a:cxn>
                  <a:cxn ang="0">
                    <a:pos x="18" y="82"/>
                  </a:cxn>
                  <a:cxn ang="0">
                    <a:pos x="8" y="126"/>
                  </a:cxn>
                  <a:cxn ang="0">
                    <a:pos x="4" y="150"/>
                  </a:cxn>
                  <a:cxn ang="0">
                    <a:pos x="2" y="174"/>
                  </a:cxn>
                  <a:cxn ang="0">
                    <a:pos x="0" y="196"/>
                  </a:cxn>
                  <a:cxn ang="0">
                    <a:pos x="2" y="216"/>
                  </a:cxn>
                  <a:cxn ang="0">
                    <a:pos x="342" y="216"/>
                  </a:cxn>
                  <a:cxn ang="0">
                    <a:pos x="342" y="216"/>
                  </a:cxn>
                  <a:cxn ang="0">
                    <a:pos x="344" y="190"/>
                  </a:cxn>
                  <a:cxn ang="0">
                    <a:pos x="340" y="166"/>
                  </a:cxn>
                  <a:cxn ang="0">
                    <a:pos x="336" y="144"/>
                  </a:cxn>
                  <a:cxn ang="0">
                    <a:pos x="328" y="124"/>
                  </a:cxn>
                  <a:cxn ang="0">
                    <a:pos x="322" y="106"/>
                  </a:cxn>
                  <a:cxn ang="0">
                    <a:pos x="314" y="92"/>
                  </a:cxn>
                  <a:cxn ang="0">
                    <a:pos x="304" y="76"/>
                  </a:cxn>
                  <a:cxn ang="0">
                    <a:pos x="304" y="76"/>
                  </a:cxn>
                </a:cxnLst>
                <a:rect l="0" t="0" r="r" b="b"/>
                <a:pathLst>
                  <a:path w="344" h="216">
                    <a:moveTo>
                      <a:pt x="304" y="76"/>
                    </a:moveTo>
                    <a:lnTo>
                      <a:pt x="304" y="76"/>
                    </a:lnTo>
                    <a:lnTo>
                      <a:pt x="272" y="34"/>
                    </a:lnTo>
                    <a:lnTo>
                      <a:pt x="258" y="12"/>
                    </a:lnTo>
                    <a:lnTo>
                      <a:pt x="254" y="2"/>
                    </a:lnTo>
                    <a:lnTo>
                      <a:pt x="254" y="0"/>
                    </a:lnTo>
                    <a:lnTo>
                      <a:pt x="254" y="0"/>
                    </a:lnTo>
                    <a:lnTo>
                      <a:pt x="238" y="18"/>
                    </a:lnTo>
                    <a:lnTo>
                      <a:pt x="220" y="32"/>
                    </a:lnTo>
                    <a:lnTo>
                      <a:pt x="204" y="44"/>
                    </a:lnTo>
                    <a:lnTo>
                      <a:pt x="184" y="52"/>
                    </a:lnTo>
                    <a:lnTo>
                      <a:pt x="166" y="58"/>
                    </a:lnTo>
                    <a:lnTo>
                      <a:pt x="148" y="60"/>
                    </a:lnTo>
                    <a:lnTo>
                      <a:pt x="130" y="62"/>
                    </a:lnTo>
                    <a:lnTo>
                      <a:pt x="112" y="62"/>
                    </a:lnTo>
                    <a:lnTo>
                      <a:pt x="80" y="58"/>
                    </a:lnTo>
                    <a:lnTo>
                      <a:pt x="54" y="50"/>
                    </a:lnTo>
                    <a:lnTo>
                      <a:pt x="38" y="44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18" y="82"/>
                    </a:lnTo>
                    <a:lnTo>
                      <a:pt x="8" y="126"/>
                    </a:lnTo>
                    <a:lnTo>
                      <a:pt x="4" y="150"/>
                    </a:lnTo>
                    <a:lnTo>
                      <a:pt x="2" y="174"/>
                    </a:lnTo>
                    <a:lnTo>
                      <a:pt x="0" y="196"/>
                    </a:lnTo>
                    <a:lnTo>
                      <a:pt x="2" y="216"/>
                    </a:lnTo>
                    <a:lnTo>
                      <a:pt x="342" y="216"/>
                    </a:lnTo>
                    <a:lnTo>
                      <a:pt x="342" y="216"/>
                    </a:lnTo>
                    <a:lnTo>
                      <a:pt x="344" y="190"/>
                    </a:lnTo>
                    <a:lnTo>
                      <a:pt x="340" y="166"/>
                    </a:lnTo>
                    <a:lnTo>
                      <a:pt x="336" y="144"/>
                    </a:lnTo>
                    <a:lnTo>
                      <a:pt x="328" y="124"/>
                    </a:lnTo>
                    <a:lnTo>
                      <a:pt x="322" y="106"/>
                    </a:lnTo>
                    <a:lnTo>
                      <a:pt x="314" y="92"/>
                    </a:lnTo>
                    <a:lnTo>
                      <a:pt x="304" y="76"/>
                    </a:lnTo>
                    <a:lnTo>
                      <a:pt x="304" y="7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1" name="Freeform 203"/>
              <p:cNvSpPr>
                <a:spLocks/>
              </p:cNvSpPr>
              <p:nvPr/>
            </p:nvSpPr>
            <p:spPr bwMode="auto">
              <a:xfrm flipH="1">
                <a:off x="7365501" y="1409682"/>
                <a:ext cx="511333" cy="8382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8" y="0"/>
                  </a:cxn>
                  <a:cxn ang="0">
                    <a:pos x="22" y="0"/>
                  </a:cxn>
                  <a:cxn ang="0">
                    <a:pos x="48" y="4"/>
                  </a:cxn>
                  <a:cxn ang="0">
                    <a:pos x="48" y="4"/>
                  </a:cxn>
                  <a:cxn ang="0">
                    <a:pos x="70" y="8"/>
                  </a:cxn>
                  <a:cxn ang="0">
                    <a:pos x="98" y="16"/>
                  </a:cxn>
                  <a:cxn ang="0">
                    <a:pos x="126" y="24"/>
                  </a:cxn>
                  <a:cxn ang="0">
                    <a:pos x="136" y="30"/>
                  </a:cxn>
                  <a:cxn ang="0">
                    <a:pos x="142" y="34"/>
                  </a:cxn>
                  <a:cxn ang="0">
                    <a:pos x="142" y="34"/>
                  </a:cxn>
                  <a:cxn ang="0">
                    <a:pos x="158" y="56"/>
                  </a:cxn>
                  <a:cxn ang="0">
                    <a:pos x="170" y="76"/>
                  </a:cxn>
                  <a:cxn ang="0">
                    <a:pos x="176" y="94"/>
                  </a:cxn>
                  <a:cxn ang="0">
                    <a:pos x="182" y="112"/>
                  </a:cxn>
                  <a:cxn ang="0">
                    <a:pos x="192" y="146"/>
                  </a:cxn>
                  <a:cxn ang="0">
                    <a:pos x="200" y="166"/>
                  </a:cxn>
                  <a:cxn ang="0">
                    <a:pos x="210" y="188"/>
                  </a:cxn>
                  <a:cxn ang="0">
                    <a:pos x="210" y="188"/>
                  </a:cxn>
                  <a:cxn ang="0">
                    <a:pos x="254" y="272"/>
                  </a:cxn>
                  <a:cxn ang="0">
                    <a:pos x="294" y="336"/>
                  </a:cxn>
                  <a:cxn ang="0">
                    <a:pos x="294" y="336"/>
                  </a:cxn>
                  <a:cxn ang="0">
                    <a:pos x="304" y="352"/>
                  </a:cxn>
                  <a:cxn ang="0">
                    <a:pos x="314" y="370"/>
                  </a:cxn>
                  <a:cxn ang="0">
                    <a:pos x="330" y="408"/>
                  </a:cxn>
                  <a:cxn ang="0">
                    <a:pos x="346" y="448"/>
                  </a:cxn>
                  <a:cxn ang="0">
                    <a:pos x="346" y="448"/>
                  </a:cxn>
                  <a:cxn ang="0">
                    <a:pos x="346" y="460"/>
                  </a:cxn>
                  <a:cxn ang="0">
                    <a:pos x="348" y="488"/>
                  </a:cxn>
                  <a:cxn ang="0">
                    <a:pos x="348" y="504"/>
                  </a:cxn>
                  <a:cxn ang="0">
                    <a:pos x="346" y="516"/>
                  </a:cxn>
                  <a:cxn ang="0">
                    <a:pos x="342" y="526"/>
                  </a:cxn>
                  <a:cxn ang="0">
                    <a:pos x="340" y="528"/>
                  </a:cxn>
                  <a:cxn ang="0">
                    <a:pos x="336" y="528"/>
                  </a:cxn>
                  <a:cxn ang="0">
                    <a:pos x="336" y="528"/>
                  </a:cxn>
                  <a:cxn ang="0">
                    <a:pos x="328" y="526"/>
                  </a:cxn>
                  <a:cxn ang="0">
                    <a:pos x="320" y="522"/>
                  </a:cxn>
                  <a:cxn ang="0">
                    <a:pos x="314" y="512"/>
                  </a:cxn>
                  <a:cxn ang="0">
                    <a:pos x="308" y="502"/>
                  </a:cxn>
                  <a:cxn ang="0">
                    <a:pos x="294" y="478"/>
                  </a:cxn>
                  <a:cxn ang="0">
                    <a:pos x="282" y="456"/>
                  </a:cxn>
                  <a:cxn ang="0">
                    <a:pos x="282" y="456"/>
                  </a:cxn>
                  <a:cxn ang="0">
                    <a:pos x="218" y="362"/>
                  </a:cxn>
                  <a:cxn ang="0">
                    <a:pos x="178" y="306"/>
                  </a:cxn>
                  <a:cxn ang="0">
                    <a:pos x="154" y="266"/>
                  </a:cxn>
                  <a:cxn ang="0">
                    <a:pos x="154" y="266"/>
                  </a:cxn>
                  <a:cxn ang="0">
                    <a:pos x="144" y="246"/>
                  </a:cxn>
                  <a:cxn ang="0">
                    <a:pos x="140" y="232"/>
                  </a:cxn>
                  <a:cxn ang="0">
                    <a:pos x="134" y="218"/>
                  </a:cxn>
                  <a:cxn ang="0">
                    <a:pos x="122" y="202"/>
                  </a:cxn>
                  <a:cxn ang="0">
                    <a:pos x="122" y="202"/>
                  </a:cxn>
                  <a:cxn ang="0">
                    <a:pos x="110" y="186"/>
                  </a:cxn>
                  <a:cxn ang="0">
                    <a:pos x="94" y="160"/>
                  </a:cxn>
                  <a:cxn ang="0">
                    <a:pos x="52" y="92"/>
                  </a:cxn>
                  <a:cxn ang="0">
                    <a:pos x="0" y="2"/>
                  </a:cxn>
                  <a:cxn ang="0">
                    <a:pos x="0" y="2"/>
                  </a:cxn>
                </a:cxnLst>
                <a:rect l="0" t="0" r="r" b="b"/>
                <a:pathLst>
                  <a:path w="348" h="528">
                    <a:moveTo>
                      <a:pt x="0" y="2"/>
                    </a:moveTo>
                    <a:lnTo>
                      <a:pt x="0" y="2"/>
                    </a:lnTo>
                    <a:lnTo>
                      <a:pt x="2" y="0"/>
                    </a:lnTo>
                    <a:lnTo>
                      <a:pt x="8" y="0"/>
                    </a:lnTo>
                    <a:lnTo>
                      <a:pt x="22" y="0"/>
                    </a:lnTo>
                    <a:lnTo>
                      <a:pt x="48" y="4"/>
                    </a:lnTo>
                    <a:lnTo>
                      <a:pt x="48" y="4"/>
                    </a:lnTo>
                    <a:lnTo>
                      <a:pt x="70" y="8"/>
                    </a:lnTo>
                    <a:lnTo>
                      <a:pt x="98" y="16"/>
                    </a:lnTo>
                    <a:lnTo>
                      <a:pt x="126" y="24"/>
                    </a:lnTo>
                    <a:lnTo>
                      <a:pt x="136" y="30"/>
                    </a:lnTo>
                    <a:lnTo>
                      <a:pt x="142" y="34"/>
                    </a:lnTo>
                    <a:lnTo>
                      <a:pt x="142" y="34"/>
                    </a:lnTo>
                    <a:lnTo>
                      <a:pt x="158" y="56"/>
                    </a:lnTo>
                    <a:lnTo>
                      <a:pt x="170" y="76"/>
                    </a:lnTo>
                    <a:lnTo>
                      <a:pt x="176" y="94"/>
                    </a:lnTo>
                    <a:lnTo>
                      <a:pt x="182" y="112"/>
                    </a:lnTo>
                    <a:lnTo>
                      <a:pt x="192" y="146"/>
                    </a:lnTo>
                    <a:lnTo>
                      <a:pt x="200" y="166"/>
                    </a:lnTo>
                    <a:lnTo>
                      <a:pt x="210" y="188"/>
                    </a:lnTo>
                    <a:lnTo>
                      <a:pt x="210" y="188"/>
                    </a:lnTo>
                    <a:lnTo>
                      <a:pt x="254" y="272"/>
                    </a:lnTo>
                    <a:lnTo>
                      <a:pt x="294" y="336"/>
                    </a:lnTo>
                    <a:lnTo>
                      <a:pt x="294" y="336"/>
                    </a:lnTo>
                    <a:lnTo>
                      <a:pt x="304" y="352"/>
                    </a:lnTo>
                    <a:lnTo>
                      <a:pt x="314" y="370"/>
                    </a:lnTo>
                    <a:lnTo>
                      <a:pt x="330" y="408"/>
                    </a:lnTo>
                    <a:lnTo>
                      <a:pt x="346" y="448"/>
                    </a:lnTo>
                    <a:lnTo>
                      <a:pt x="346" y="448"/>
                    </a:lnTo>
                    <a:lnTo>
                      <a:pt x="346" y="460"/>
                    </a:lnTo>
                    <a:lnTo>
                      <a:pt x="348" y="488"/>
                    </a:lnTo>
                    <a:lnTo>
                      <a:pt x="348" y="504"/>
                    </a:lnTo>
                    <a:lnTo>
                      <a:pt x="346" y="516"/>
                    </a:lnTo>
                    <a:lnTo>
                      <a:pt x="342" y="526"/>
                    </a:lnTo>
                    <a:lnTo>
                      <a:pt x="340" y="528"/>
                    </a:lnTo>
                    <a:lnTo>
                      <a:pt x="336" y="528"/>
                    </a:lnTo>
                    <a:lnTo>
                      <a:pt x="336" y="528"/>
                    </a:lnTo>
                    <a:lnTo>
                      <a:pt x="328" y="526"/>
                    </a:lnTo>
                    <a:lnTo>
                      <a:pt x="320" y="522"/>
                    </a:lnTo>
                    <a:lnTo>
                      <a:pt x="314" y="512"/>
                    </a:lnTo>
                    <a:lnTo>
                      <a:pt x="308" y="502"/>
                    </a:lnTo>
                    <a:lnTo>
                      <a:pt x="294" y="478"/>
                    </a:lnTo>
                    <a:lnTo>
                      <a:pt x="282" y="456"/>
                    </a:lnTo>
                    <a:lnTo>
                      <a:pt x="282" y="456"/>
                    </a:lnTo>
                    <a:lnTo>
                      <a:pt x="218" y="362"/>
                    </a:lnTo>
                    <a:lnTo>
                      <a:pt x="178" y="306"/>
                    </a:lnTo>
                    <a:lnTo>
                      <a:pt x="154" y="266"/>
                    </a:lnTo>
                    <a:lnTo>
                      <a:pt x="154" y="266"/>
                    </a:lnTo>
                    <a:lnTo>
                      <a:pt x="144" y="246"/>
                    </a:lnTo>
                    <a:lnTo>
                      <a:pt x="140" y="232"/>
                    </a:lnTo>
                    <a:lnTo>
                      <a:pt x="134" y="218"/>
                    </a:lnTo>
                    <a:lnTo>
                      <a:pt x="122" y="202"/>
                    </a:lnTo>
                    <a:lnTo>
                      <a:pt x="122" y="202"/>
                    </a:lnTo>
                    <a:lnTo>
                      <a:pt x="110" y="186"/>
                    </a:lnTo>
                    <a:lnTo>
                      <a:pt x="94" y="160"/>
                    </a:lnTo>
                    <a:lnTo>
                      <a:pt x="52" y="9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D46E1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2" name="Freeform 204"/>
              <p:cNvSpPr>
                <a:spLocks/>
              </p:cNvSpPr>
              <p:nvPr/>
            </p:nvSpPr>
            <p:spPr bwMode="auto">
              <a:xfrm flipH="1">
                <a:off x="8100174" y="2028807"/>
                <a:ext cx="35264" cy="469900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14" y="2"/>
                  </a:cxn>
                  <a:cxn ang="0">
                    <a:pos x="16" y="40"/>
                  </a:cxn>
                  <a:cxn ang="0">
                    <a:pos x="16" y="128"/>
                  </a:cxn>
                  <a:cxn ang="0">
                    <a:pos x="16" y="180"/>
                  </a:cxn>
                  <a:cxn ang="0">
                    <a:pos x="12" y="226"/>
                  </a:cxn>
                  <a:cxn ang="0">
                    <a:pos x="8" y="266"/>
                  </a:cxn>
                  <a:cxn ang="0">
                    <a:pos x="4" y="282"/>
                  </a:cxn>
                  <a:cxn ang="0">
                    <a:pos x="0" y="294"/>
                  </a:cxn>
                  <a:cxn ang="0">
                    <a:pos x="6" y="296"/>
                  </a:cxn>
                  <a:cxn ang="0">
                    <a:pos x="6" y="296"/>
                  </a:cxn>
                  <a:cxn ang="0">
                    <a:pos x="10" y="284"/>
                  </a:cxn>
                  <a:cxn ang="0">
                    <a:pos x="14" y="270"/>
                  </a:cxn>
                  <a:cxn ang="0">
                    <a:pos x="20" y="230"/>
                  </a:cxn>
                  <a:cxn ang="0">
                    <a:pos x="24" y="182"/>
                  </a:cxn>
                  <a:cxn ang="0">
                    <a:pos x="24" y="132"/>
                  </a:cxn>
                  <a:cxn ang="0">
                    <a:pos x="24" y="44"/>
                  </a:cxn>
                  <a:cxn ang="0">
                    <a:pos x="22" y="0"/>
                  </a:cxn>
                  <a:cxn ang="0">
                    <a:pos x="14" y="2"/>
                  </a:cxn>
                </a:cxnLst>
                <a:rect l="0" t="0" r="r" b="b"/>
                <a:pathLst>
                  <a:path w="24" h="296">
                    <a:moveTo>
                      <a:pt x="14" y="2"/>
                    </a:moveTo>
                    <a:lnTo>
                      <a:pt x="14" y="2"/>
                    </a:lnTo>
                    <a:lnTo>
                      <a:pt x="16" y="40"/>
                    </a:lnTo>
                    <a:lnTo>
                      <a:pt x="16" y="128"/>
                    </a:lnTo>
                    <a:lnTo>
                      <a:pt x="16" y="180"/>
                    </a:lnTo>
                    <a:lnTo>
                      <a:pt x="12" y="226"/>
                    </a:lnTo>
                    <a:lnTo>
                      <a:pt x="8" y="266"/>
                    </a:lnTo>
                    <a:lnTo>
                      <a:pt x="4" y="282"/>
                    </a:lnTo>
                    <a:lnTo>
                      <a:pt x="0" y="294"/>
                    </a:lnTo>
                    <a:lnTo>
                      <a:pt x="6" y="296"/>
                    </a:lnTo>
                    <a:lnTo>
                      <a:pt x="6" y="296"/>
                    </a:lnTo>
                    <a:lnTo>
                      <a:pt x="10" y="284"/>
                    </a:lnTo>
                    <a:lnTo>
                      <a:pt x="14" y="270"/>
                    </a:lnTo>
                    <a:lnTo>
                      <a:pt x="20" y="230"/>
                    </a:lnTo>
                    <a:lnTo>
                      <a:pt x="24" y="182"/>
                    </a:lnTo>
                    <a:lnTo>
                      <a:pt x="24" y="132"/>
                    </a:lnTo>
                    <a:lnTo>
                      <a:pt x="24" y="44"/>
                    </a:lnTo>
                    <a:lnTo>
                      <a:pt x="22" y="0"/>
                    </a:lnTo>
                    <a:lnTo>
                      <a:pt x="14" y="2"/>
                    </a:lnTo>
                    <a:close/>
                  </a:path>
                </a:pathLst>
              </a:custGeom>
              <a:solidFill>
                <a:srgbClr val="3E0A0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3" name="Freeform 205"/>
              <p:cNvSpPr>
                <a:spLocks/>
              </p:cNvSpPr>
              <p:nvPr/>
            </p:nvSpPr>
            <p:spPr bwMode="auto">
              <a:xfrm flipH="1">
                <a:off x="7970871" y="1577957"/>
                <a:ext cx="273298" cy="1006475"/>
              </a:xfrm>
              <a:custGeom>
                <a:avLst/>
                <a:gdLst/>
                <a:ahLst/>
                <a:cxnLst>
                  <a:cxn ang="0">
                    <a:pos x="28" y="2"/>
                  </a:cxn>
                  <a:cxn ang="0">
                    <a:pos x="14" y="16"/>
                  </a:cxn>
                  <a:cxn ang="0">
                    <a:pos x="2" y="46"/>
                  </a:cxn>
                  <a:cxn ang="0">
                    <a:pos x="0" y="68"/>
                  </a:cxn>
                  <a:cxn ang="0">
                    <a:pos x="4" y="96"/>
                  </a:cxn>
                  <a:cxn ang="0">
                    <a:pos x="14" y="130"/>
                  </a:cxn>
                  <a:cxn ang="0">
                    <a:pos x="34" y="188"/>
                  </a:cxn>
                  <a:cxn ang="0">
                    <a:pos x="58" y="284"/>
                  </a:cxn>
                  <a:cxn ang="0">
                    <a:pos x="66" y="342"/>
                  </a:cxn>
                  <a:cxn ang="0">
                    <a:pos x="78" y="406"/>
                  </a:cxn>
                  <a:cxn ang="0">
                    <a:pos x="106" y="518"/>
                  </a:cxn>
                  <a:cxn ang="0">
                    <a:pos x="116" y="562"/>
                  </a:cxn>
                  <a:cxn ang="0">
                    <a:pos x="132" y="620"/>
                  </a:cxn>
                  <a:cxn ang="0">
                    <a:pos x="138" y="632"/>
                  </a:cxn>
                  <a:cxn ang="0">
                    <a:pos x="144" y="634"/>
                  </a:cxn>
                  <a:cxn ang="0">
                    <a:pos x="148" y="628"/>
                  </a:cxn>
                  <a:cxn ang="0">
                    <a:pos x="170" y="580"/>
                  </a:cxn>
                  <a:cxn ang="0">
                    <a:pos x="182" y="540"/>
                  </a:cxn>
                  <a:cxn ang="0">
                    <a:pos x="186" y="504"/>
                  </a:cxn>
                  <a:cxn ang="0">
                    <a:pos x="184" y="472"/>
                  </a:cxn>
                  <a:cxn ang="0">
                    <a:pos x="182" y="394"/>
                  </a:cxn>
                  <a:cxn ang="0">
                    <a:pos x="178" y="346"/>
                  </a:cxn>
                  <a:cxn ang="0">
                    <a:pos x="170" y="278"/>
                  </a:cxn>
                  <a:cxn ang="0">
                    <a:pos x="158" y="214"/>
                  </a:cxn>
                  <a:cxn ang="0">
                    <a:pos x="156" y="200"/>
                  </a:cxn>
                  <a:cxn ang="0">
                    <a:pos x="144" y="166"/>
                  </a:cxn>
                  <a:cxn ang="0">
                    <a:pos x="136" y="142"/>
                  </a:cxn>
                  <a:cxn ang="0">
                    <a:pos x="136" y="134"/>
                  </a:cxn>
                  <a:cxn ang="0">
                    <a:pos x="130" y="102"/>
                  </a:cxn>
                  <a:cxn ang="0">
                    <a:pos x="110" y="52"/>
                  </a:cxn>
                  <a:cxn ang="0">
                    <a:pos x="94" y="30"/>
                  </a:cxn>
                  <a:cxn ang="0">
                    <a:pos x="76" y="12"/>
                  </a:cxn>
                  <a:cxn ang="0">
                    <a:pos x="54" y="2"/>
                  </a:cxn>
                  <a:cxn ang="0">
                    <a:pos x="28" y="2"/>
                  </a:cxn>
                </a:cxnLst>
                <a:rect l="0" t="0" r="r" b="b"/>
                <a:pathLst>
                  <a:path w="186" h="634">
                    <a:moveTo>
                      <a:pt x="28" y="2"/>
                    </a:moveTo>
                    <a:lnTo>
                      <a:pt x="28" y="2"/>
                    </a:lnTo>
                    <a:lnTo>
                      <a:pt x="20" y="8"/>
                    </a:lnTo>
                    <a:lnTo>
                      <a:pt x="14" y="16"/>
                    </a:lnTo>
                    <a:lnTo>
                      <a:pt x="8" y="30"/>
                    </a:lnTo>
                    <a:lnTo>
                      <a:pt x="2" y="46"/>
                    </a:lnTo>
                    <a:lnTo>
                      <a:pt x="2" y="56"/>
                    </a:lnTo>
                    <a:lnTo>
                      <a:pt x="0" y="68"/>
                    </a:lnTo>
                    <a:lnTo>
                      <a:pt x="2" y="82"/>
                    </a:lnTo>
                    <a:lnTo>
                      <a:pt x="4" y="96"/>
                    </a:lnTo>
                    <a:lnTo>
                      <a:pt x="8" y="112"/>
                    </a:lnTo>
                    <a:lnTo>
                      <a:pt x="14" y="130"/>
                    </a:lnTo>
                    <a:lnTo>
                      <a:pt x="14" y="130"/>
                    </a:lnTo>
                    <a:lnTo>
                      <a:pt x="34" y="188"/>
                    </a:lnTo>
                    <a:lnTo>
                      <a:pt x="48" y="236"/>
                    </a:lnTo>
                    <a:lnTo>
                      <a:pt x="58" y="284"/>
                    </a:lnTo>
                    <a:lnTo>
                      <a:pt x="66" y="342"/>
                    </a:lnTo>
                    <a:lnTo>
                      <a:pt x="66" y="342"/>
                    </a:lnTo>
                    <a:lnTo>
                      <a:pt x="70" y="374"/>
                    </a:lnTo>
                    <a:lnTo>
                      <a:pt x="78" y="406"/>
                    </a:lnTo>
                    <a:lnTo>
                      <a:pt x="92" y="466"/>
                    </a:lnTo>
                    <a:lnTo>
                      <a:pt x="106" y="518"/>
                    </a:lnTo>
                    <a:lnTo>
                      <a:pt x="116" y="562"/>
                    </a:lnTo>
                    <a:lnTo>
                      <a:pt x="116" y="562"/>
                    </a:lnTo>
                    <a:lnTo>
                      <a:pt x="124" y="596"/>
                    </a:lnTo>
                    <a:lnTo>
                      <a:pt x="132" y="620"/>
                    </a:lnTo>
                    <a:lnTo>
                      <a:pt x="134" y="628"/>
                    </a:lnTo>
                    <a:lnTo>
                      <a:pt x="138" y="632"/>
                    </a:lnTo>
                    <a:lnTo>
                      <a:pt x="140" y="634"/>
                    </a:lnTo>
                    <a:lnTo>
                      <a:pt x="144" y="634"/>
                    </a:lnTo>
                    <a:lnTo>
                      <a:pt x="144" y="634"/>
                    </a:lnTo>
                    <a:lnTo>
                      <a:pt x="148" y="628"/>
                    </a:lnTo>
                    <a:lnTo>
                      <a:pt x="154" y="616"/>
                    </a:lnTo>
                    <a:lnTo>
                      <a:pt x="170" y="580"/>
                    </a:lnTo>
                    <a:lnTo>
                      <a:pt x="176" y="560"/>
                    </a:lnTo>
                    <a:lnTo>
                      <a:pt x="182" y="540"/>
                    </a:lnTo>
                    <a:lnTo>
                      <a:pt x="186" y="520"/>
                    </a:lnTo>
                    <a:lnTo>
                      <a:pt x="186" y="504"/>
                    </a:lnTo>
                    <a:lnTo>
                      <a:pt x="186" y="504"/>
                    </a:lnTo>
                    <a:lnTo>
                      <a:pt x="184" y="472"/>
                    </a:lnTo>
                    <a:lnTo>
                      <a:pt x="184" y="436"/>
                    </a:lnTo>
                    <a:lnTo>
                      <a:pt x="182" y="394"/>
                    </a:lnTo>
                    <a:lnTo>
                      <a:pt x="178" y="346"/>
                    </a:lnTo>
                    <a:lnTo>
                      <a:pt x="178" y="346"/>
                    </a:lnTo>
                    <a:lnTo>
                      <a:pt x="174" y="306"/>
                    </a:lnTo>
                    <a:lnTo>
                      <a:pt x="170" y="278"/>
                    </a:lnTo>
                    <a:lnTo>
                      <a:pt x="164" y="250"/>
                    </a:lnTo>
                    <a:lnTo>
                      <a:pt x="158" y="214"/>
                    </a:lnTo>
                    <a:lnTo>
                      <a:pt x="158" y="214"/>
                    </a:lnTo>
                    <a:lnTo>
                      <a:pt x="156" y="200"/>
                    </a:lnTo>
                    <a:lnTo>
                      <a:pt x="152" y="188"/>
                    </a:lnTo>
                    <a:lnTo>
                      <a:pt x="144" y="166"/>
                    </a:lnTo>
                    <a:lnTo>
                      <a:pt x="138" y="150"/>
                    </a:lnTo>
                    <a:lnTo>
                      <a:pt x="136" y="142"/>
                    </a:lnTo>
                    <a:lnTo>
                      <a:pt x="136" y="134"/>
                    </a:lnTo>
                    <a:lnTo>
                      <a:pt x="136" y="134"/>
                    </a:lnTo>
                    <a:lnTo>
                      <a:pt x="134" y="120"/>
                    </a:lnTo>
                    <a:lnTo>
                      <a:pt x="130" y="102"/>
                    </a:lnTo>
                    <a:lnTo>
                      <a:pt x="122" y="78"/>
                    </a:lnTo>
                    <a:lnTo>
                      <a:pt x="110" y="52"/>
                    </a:lnTo>
                    <a:lnTo>
                      <a:pt x="102" y="40"/>
                    </a:lnTo>
                    <a:lnTo>
                      <a:pt x="94" y="30"/>
                    </a:lnTo>
                    <a:lnTo>
                      <a:pt x="86" y="20"/>
                    </a:lnTo>
                    <a:lnTo>
                      <a:pt x="76" y="12"/>
                    </a:lnTo>
                    <a:lnTo>
                      <a:pt x="64" y="6"/>
                    </a:lnTo>
                    <a:lnTo>
                      <a:pt x="54" y="2"/>
                    </a:lnTo>
                    <a:lnTo>
                      <a:pt x="42" y="0"/>
                    </a:lnTo>
                    <a:lnTo>
                      <a:pt x="28" y="2"/>
                    </a:lnTo>
                    <a:lnTo>
                      <a:pt x="28" y="2"/>
                    </a:lnTo>
                    <a:close/>
                  </a:path>
                </a:pathLst>
              </a:custGeom>
              <a:solidFill>
                <a:srgbClr val="D46E1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4" name="Freeform 206"/>
              <p:cNvSpPr>
                <a:spLocks/>
              </p:cNvSpPr>
              <p:nvPr/>
            </p:nvSpPr>
            <p:spPr bwMode="auto">
              <a:xfrm flipH="1">
                <a:off x="7148037" y="1787507"/>
                <a:ext cx="146935" cy="244475"/>
              </a:xfrm>
              <a:custGeom>
                <a:avLst/>
                <a:gdLst/>
                <a:ahLst/>
                <a:cxnLst>
                  <a:cxn ang="0">
                    <a:pos x="4" y="122"/>
                  </a:cxn>
                  <a:cxn ang="0">
                    <a:pos x="4" y="122"/>
                  </a:cxn>
                  <a:cxn ang="0">
                    <a:pos x="2" y="128"/>
                  </a:cxn>
                  <a:cxn ang="0">
                    <a:pos x="0" y="140"/>
                  </a:cxn>
                  <a:cxn ang="0">
                    <a:pos x="2" y="146"/>
                  </a:cxn>
                  <a:cxn ang="0">
                    <a:pos x="6" y="150"/>
                  </a:cxn>
                  <a:cxn ang="0">
                    <a:pos x="12" y="154"/>
                  </a:cxn>
                  <a:cxn ang="0">
                    <a:pos x="24" y="154"/>
                  </a:cxn>
                  <a:cxn ang="0">
                    <a:pos x="24" y="154"/>
                  </a:cxn>
                  <a:cxn ang="0">
                    <a:pos x="36" y="128"/>
                  </a:cxn>
                  <a:cxn ang="0">
                    <a:pos x="46" y="108"/>
                  </a:cxn>
                  <a:cxn ang="0">
                    <a:pos x="52" y="102"/>
                  </a:cxn>
                  <a:cxn ang="0">
                    <a:pos x="56" y="98"/>
                  </a:cxn>
                  <a:cxn ang="0">
                    <a:pos x="56" y="98"/>
                  </a:cxn>
                  <a:cxn ang="0">
                    <a:pos x="84" y="82"/>
                  </a:cxn>
                  <a:cxn ang="0">
                    <a:pos x="84" y="82"/>
                  </a:cxn>
                  <a:cxn ang="0">
                    <a:pos x="88" y="74"/>
                  </a:cxn>
                  <a:cxn ang="0">
                    <a:pos x="94" y="56"/>
                  </a:cxn>
                  <a:cxn ang="0">
                    <a:pos x="98" y="36"/>
                  </a:cxn>
                  <a:cxn ang="0">
                    <a:pos x="100" y="24"/>
                  </a:cxn>
                  <a:cxn ang="0">
                    <a:pos x="100" y="24"/>
                  </a:cxn>
                  <a:cxn ang="0">
                    <a:pos x="98" y="0"/>
                  </a:cxn>
                  <a:cxn ang="0">
                    <a:pos x="82" y="0"/>
                  </a:cxn>
                  <a:cxn ang="0">
                    <a:pos x="82" y="0"/>
                  </a:cxn>
                  <a:cxn ang="0">
                    <a:pos x="42" y="72"/>
                  </a:cxn>
                  <a:cxn ang="0">
                    <a:pos x="42" y="72"/>
                  </a:cxn>
                  <a:cxn ang="0">
                    <a:pos x="4" y="122"/>
                  </a:cxn>
                  <a:cxn ang="0">
                    <a:pos x="4" y="122"/>
                  </a:cxn>
                </a:cxnLst>
                <a:rect l="0" t="0" r="r" b="b"/>
                <a:pathLst>
                  <a:path w="100" h="154">
                    <a:moveTo>
                      <a:pt x="4" y="122"/>
                    </a:moveTo>
                    <a:lnTo>
                      <a:pt x="4" y="122"/>
                    </a:lnTo>
                    <a:lnTo>
                      <a:pt x="2" y="128"/>
                    </a:lnTo>
                    <a:lnTo>
                      <a:pt x="0" y="140"/>
                    </a:lnTo>
                    <a:lnTo>
                      <a:pt x="2" y="146"/>
                    </a:lnTo>
                    <a:lnTo>
                      <a:pt x="6" y="150"/>
                    </a:lnTo>
                    <a:lnTo>
                      <a:pt x="12" y="154"/>
                    </a:lnTo>
                    <a:lnTo>
                      <a:pt x="24" y="154"/>
                    </a:lnTo>
                    <a:lnTo>
                      <a:pt x="24" y="154"/>
                    </a:lnTo>
                    <a:lnTo>
                      <a:pt x="36" y="128"/>
                    </a:lnTo>
                    <a:lnTo>
                      <a:pt x="46" y="108"/>
                    </a:lnTo>
                    <a:lnTo>
                      <a:pt x="52" y="102"/>
                    </a:lnTo>
                    <a:lnTo>
                      <a:pt x="56" y="98"/>
                    </a:lnTo>
                    <a:lnTo>
                      <a:pt x="56" y="98"/>
                    </a:lnTo>
                    <a:lnTo>
                      <a:pt x="84" y="82"/>
                    </a:lnTo>
                    <a:lnTo>
                      <a:pt x="84" y="82"/>
                    </a:lnTo>
                    <a:lnTo>
                      <a:pt x="88" y="74"/>
                    </a:lnTo>
                    <a:lnTo>
                      <a:pt x="94" y="56"/>
                    </a:lnTo>
                    <a:lnTo>
                      <a:pt x="98" y="36"/>
                    </a:lnTo>
                    <a:lnTo>
                      <a:pt x="100" y="24"/>
                    </a:lnTo>
                    <a:lnTo>
                      <a:pt x="100" y="24"/>
                    </a:lnTo>
                    <a:lnTo>
                      <a:pt x="98" y="0"/>
                    </a:lnTo>
                    <a:lnTo>
                      <a:pt x="82" y="0"/>
                    </a:lnTo>
                    <a:lnTo>
                      <a:pt x="82" y="0"/>
                    </a:lnTo>
                    <a:lnTo>
                      <a:pt x="42" y="72"/>
                    </a:lnTo>
                    <a:lnTo>
                      <a:pt x="42" y="72"/>
                    </a:lnTo>
                    <a:lnTo>
                      <a:pt x="4" y="122"/>
                    </a:lnTo>
                    <a:lnTo>
                      <a:pt x="4" y="122"/>
                    </a:lnTo>
                    <a:close/>
                  </a:path>
                </a:pathLst>
              </a:custGeom>
              <a:solidFill>
                <a:srgbClr val="FDC09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5" name="Freeform 207"/>
              <p:cNvSpPr>
                <a:spLocks/>
              </p:cNvSpPr>
              <p:nvPr/>
            </p:nvSpPr>
            <p:spPr bwMode="auto">
              <a:xfrm flipH="1">
                <a:off x="7048122" y="1600182"/>
                <a:ext cx="252728" cy="311150"/>
              </a:xfrm>
              <a:custGeom>
                <a:avLst/>
                <a:gdLst/>
                <a:ahLst/>
                <a:cxnLst>
                  <a:cxn ang="0">
                    <a:pos x="18" y="134"/>
                  </a:cxn>
                  <a:cxn ang="0">
                    <a:pos x="98" y="0"/>
                  </a:cxn>
                  <a:cxn ang="0">
                    <a:pos x="172" y="32"/>
                  </a:cxn>
                  <a:cxn ang="0">
                    <a:pos x="116" y="110"/>
                  </a:cxn>
                  <a:cxn ang="0">
                    <a:pos x="104" y="168"/>
                  </a:cxn>
                  <a:cxn ang="0">
                    <a:pos x="72" y="194"/>
                  </a:cxn>
                  <a:cxn ang="0">
                    <a:pos x="72" y="194"/>
                  </a:cxn>
                  <a:cxn ang="0">
                    <a:pos x="66" y="194"/>
                  </a:cxn>
                  <a:cxn ang="0">
                    <a:pos x="58" y="196"/>
                  </a:cxn>
                  <a:cxn ang="0">
                    <a:pos x="50" y="196"/>
                  </a:cxn>
                  <a:cxn ang="0">
                    <a:pos x="40" y="192"/>
                  </a:cxn>
                  <a:cxn ang="0">
                    <a:pos x="28" y="188"/>
                  </a:cxn>
                  <a:cxn ang="0">
                    <a:pos x="16" y="180"/>
                  </a:cxn>
                  <a:cxn ang="0">
                    <a:pos x="4" y="168"/>
                  </a:cxn>
                  <a:cxn ang="0">
                    <a:pos x="0" y="148"/>
                  </a:cxn>
                  <a:cxn ang="0">
                    <a:pos x="18" y="134"/>
                  </a:cxn>
                </a:cxnLst>
                <a:rect l="0" t="0" r="r" b="b"/>
                <a:pathLst>
                  <a:path w="172" h="196">
                    <a:moveTo>
                      <a:pt x="18" y="134"/>
                    </a:moveTo>
                    <a:lnTo>
                      <a:pt x="98" y="0"/>
                    </a:lnTo>
                    <a:lnTo>
                      <a:pt x="172" y="32"/>
                    </a:lnTo>
                    <a:lnTo>
                      <a:pt x="116" y="110"/>
                    </a:lnTo>
                    <a:lnTo>
                      <a:pt x="104" y="168"/>
                    </a:lnTo>
                    <a:lnTo>
                      <a:pt x="72" y="194"/>
                    </a:lnTo>
                    <a:lnTo>
                      <a:pt x="72" y="194"/>
                    </a:lnTo>
                    <a:lnTo>
                      <a:pt x="66" y="194"/>
                    </a:lnTo>
                    <a:lnTo>
                      <a:pt x="58" y="196"/>
                    </a:lnTo>
                    <a:lnTo>
                      <a:pt x="50" y="196"/>
                    </a:lnTo>
                    <a:lnTo>
                      <a:pt x="40" y="192"/>
                    </a:lnTo>
                    <a:lnTo>
                      <a:pt x="28" y="188"/>
                    </a:lnTo>
                    <a:lnTo>
                      <a:pt x="16" y="180"/>
                    </a:lnTo>
                    <a:lnTo>
                      <a:pt x="4" y="168"/>
                    </a:lnTo>
                    <a:lnTo>
                      <a:pt x="0" y="148"/>
                    </a:lnTo>
                    <a:lnTo>
                      <a:pt x="18" y="13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6" name="Freeform 208"/>
              <p:cNvSpPr>
                <a:spLocks/>
              </p:cNvSpPr>
              <p:nvPr/>
            </p:nvSpPr>
            <p:spPr bwMode="auto">
              <a:xfrm flipH="1">
                <a:off x="7074570" y="1619232"/>
                <a:ext cx="176322" cy="206375"/>
              </a:xfrm>
              <a:custGeom>
                <a:avLst/>
                <a:gdLst/>
                <a:ahLst/>
                <a:cxnLst>
                  <a:cxn ang="0">
                    <a:pos x="44" y="130"/>
                  </a:cxn>
                  <a:cxn ang="0">
                    <a:pos x="44" y="130"/>
                  </a:cxn>
                  <a:cxn ang="0">
                    <a:pos x="38" y="130"/>
                  </a:cxn>
                  <a:cxn ang="0">
                    <a:pos x="28" y="128"/>
                  </a:cxn>
                  <a:cxn ang="0">
                    <a:pos x="20" y="126"/>
                  </a:cxn>
                  <a:cxn ang="0">
                    <a:pos x="12" y="122"/>
                  </a:cxn>
                  <a:cxn ang="0">
                    <a:pos x="6" y="116"/>
                  </a:cxn>
                  <a:cxn ang="0">
                    <a:pos x="0" y="106"/>
                  </a:cxn>
                  <a:cxn ang="0">
                    <a:pos x="64" y="0"/>
                  </a:cxn>
                  <a:cxn ang="0">
                    <a:pos x="120" y="24"/>
                  </a:cxn>
                  <a:cxn ang="0">
                    <a:pos x="44" y="130"/>
                  </a:cxn>
                </a:cxnLst>
                <a:rect l="0" t="0" r="r" b="b"/>
                <a:pathLst>
                  <a:path w="120" h="130">
                    <a:moveTo>
                      <a:pt x="44" y="130"/>
                    </a:moveTo>
                    <a:lnTo>
                      <a:pt x="44" y="130"/>
                    </a:lnTo>
                    <a:lnTo>
                      <a:pt x="38" y="130"/>
                    </a:lnTo>
                    <a:lnTo>
                      <a:pt x="28" y="128"/>
                    </a:lnTo>
                    <a:lnTo>
                      <a:pt x="20" y="126"/>
                    </a:lnTo>
                    <a:lnTo>
                      <a:pt x="12" y="122"/>
                    </a:lnTo>
                    <a:lnTo>
                      <a:pt x="6" y="116"/>
                    </a:lnTo>
                    <a:lnTo>
                      <a:pt x="0" y="106"/>
                    </a:lnTo>
                    <a:lnTo>
                      <a:pt x="64" y="0"/>
                    </a:lnTo>
                    <a:lnTo>
                      <a:pt x="120" y="24"/>
                    </a:lnTo>
                    <a:lnTo>
                      <a:pt x="44" y="130"/>
                    </a:lnTo>
                    <a:close/>
                  </a:path>
                </a:pathLst>
              </a:custGeom>
              <a:solidFill>
                <a:srgbClr val="B8CA2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7" name="Freeform 209"/>
              <p:cNvSpPr>
                <a:spLocks/>
              </p:cNvSpPr>
              <p:nvPr/>
            </p:nvSpPr>
            <p:spPr bwMode="auto">
              <a:xfrm flipH="1">
                <a:off x="7253830" y="1965307"/>
                <a:ext cx="191015" cy="288925"/>
              </a:xfrm>
              <a:custGeom>
                <a:avLst/>
                <a:gdLst/>
                <a:ahLst/>
                <a:cxnLst>
                  <a:cxn ang="0">
                    <a:pos x="106" y="0"/>
                  </a:cxn>
                  <a:cxn ang="0">
                    <a:pos x="106" y="0"/>
                  </a:cxn>
                  <a:cxn ang="0">
                    <a:pos x="102" y="6"/>
                  </a:cxn>
                  <a:cxn ang="0">
                    <a:pos x="92" y="18"/>
                  </a:cxn>
                  <a:cxn ang="0">
                    <a:pos x="74" y="34"/>
                  </a:cxn>
                  <a:cxn ang="0">
                    <a:pos x="66" y="40"/>
                  </a:cxn>
                  <a:cxn ang="0">
                    <a:pos x="54" y="46"/>
                  </a:cxn>
                  <a:cxn ang="0">
                    <a:pos x="54" y="46"/>
                  </a:cxn>
                  <a:cxn ang="0">
                    <a:pos x="38" y="56"/>
                  </a:cxn>
                  <a:cxn ang="0">
                    <a:pos x="24" y="66"/>
                  </a:cxn>
                  <a:cxn ang="0">
                    <a:pos x="24" y="66"/>
                  </a:cxn>
                  <a:cxn ang="0">
                    <a:pos x="16" y="72"/>
                  </a:cxn>
                  <a:cxn ang="0">
                    <a:pos x="10" y="78"/>
                  </a:cxn>
                  <a:cxn ang="0">
                    <a:pos x="6" y="84"/>
                  </a:cxn>
                  <a:cxn ang="0">
                    <a:pos x="4" y="90"/>
                  </a:cxn>
                  <a:cxn ang="0">
                    <a:pos x="0" y="102"/>
                  </a:cxn>
                  <a:cxn ang="0">
                    <a:pos x="2" y="114"/>
                  </a:cxn>
                  <a:cxn ang="0">
                    <a:pos x="4" y="126"/>
                  </a:cxn>
                  <a:cxn ang="0">
                    <a:pos x="8" y="136"/>
                  </a:cxn>
                  <a:cxn ang="0">
                    <a:pos x="16" y="150"/>
                  </a:cxn>
                  <a:cxn ang="0">
                    <a:pos x="16" y="150"/>
                  </a:cxn>
                  <a:cxn ang="0">
                    <a:pos x="26" y="170"/>
                  </a:cxn>
                  <a:cxn ang="0">
                    <a:pos x="34" y="178"/>
                  </a:cxn>
                  <a:cxn ang="0">
                    <a:pos x="36" y="182"/>
                  </a:cxn>
                  <a:cxn ang="0">
                    <a:pos x="40" y="182"/>
                  </a:cxn>
                  <a:cxn ang="0">
                    <a:pos x="40" y="182"/>
                  </a:cxn>
                  <a:cxn ang="0">
                    <a:pos x="44" y="180"/>
                  </a:cxn>
                  <a:cxn ang="0">
                    <a:pos x="50" y="176"/>
                  </a:cxn>
                  <a:cxn ang="0">
                    <a:pos x="66" y="164"/>
                  </a:cxn>
                  <a:cxn ang="0">
                    <a:pos x="84" y="144"/>
                  </a:cxn>
                  <a:cxn ang="0">
                    <a:pos x="100" y="122"/>
                  </a:cxn>
                  <a:cxn ang="0">
                    <a:pos x="100" y="122"/>
                  </a:cxn>
                  <a:cxn ang="0">
                    <a:pos x="108" y="108"/>
                  </a:cxn>
                  <a:cxn ang="0">
                    <a:pos x="112" y="96"/>
                  </a:cxn>
                  <a:cxn ang="0">
                    <a:pos x="116" y="76"/>
                  </a:cxn>
                  <a:cxn ang="0">
                    <a:pos x="120" y="54"/>
                  </a:cxn>
                  <a:cxn ang="0">
                    <a:pos x="122" y="42"/>
                  </a:cxn>
                  <a:cxn ang="0">
                    <a:pos x="130" y="30"/>
                  </a:cxn>
                  <a:cxn ang="0">
                    <a:pos x="130" y="30"/>
                  </a:cxn>
                  <a:cxn ang="0">
                    <a:pos x="128" y="32"/>
                  </a:cxn>
                  <a:cxn ang="0">
                    <a:pos x="122" y="34"/>
                  </a:cxn>
                  <a:cxn ang="0">
                    <a:pos x="120" y="34"/>
                  </a:cxn>
                  <a:cxn ang="0">
                    <a:pos x="116" y="34"/>
                  </a:cxn>
                  <a:cxn ang="0">
                    <a:pos x="110" y="32"/>
                  </a:cxn>
                  <a:cxn ang="0">
                    <a:pos x="106" y="26"/>
                  </a:cxn>
                  <a:cxn ang="0">
                    <a:pos x="106" y="26"/>
                  </a:cxn>
                  <a:cxn ang="0">
                    <a:pos x="104" y="22"/>
                  </a:cxn>
                  <a:cxn ang="0">
                    <a:pos x="102" y="18"/>
                  </a:cxn>
                  <a:cxn ang="0">
                    <a:pos x="102" y="10"/>
                  </a:cxn>
                  <a:cxn ang="0">
                    <a:pos x="106" y="0"/>
                  </a:cxn>
                  <a:cxn ang="0">
                    <a:pos x="106" y="0"/>
                  </a:cxn>
                </a:cxnLst>
                <a:rect l="0" t="0" r="r" b="b"/>
                <a:pathLst>
                  <a:path w="130" h="182">
                    <a:moveTo>
                      <a:pt x="106" y="0"/>
                    </a:moveTo>
                    <a:lnTo>
                      <a:pt x="106" y="0"/>
                    </a:lnTo>
                    <a:lnTo>
                      <a:pt x="102" y="6"/>
                    </a:lnTo>
                    <a:lnTo>
                      <a:pt x="92" y="18"/>
                    </a:lnTo>
                    <a:lnTo>
                      <a:pt x="74" y="34"/>
                    </a:lnTo>
                    <a:lnTo>
                      <a:pt x="66" y="40"/>
                    </a:lnTo>
                    <a:lnTo>
                      <a:pt x="54" y="46"/>
                    </a:lnTo>
                    <a:lnTo>
                      <a:pt x="54" y="46"/>
                    </a:lnTo>
                    <a:lnTo>
                      <a:pt x="38" y="56"/>
                    </a:lnTo>
                    <a:lnTo>
                      <a:pt x="24" y="66"/>
                    </a:lnTo>
                    <a:lnTo>
                      <a:pt x="24" y="66"/>
                    </a:lnTo>
                    <a:lnTo>
                      <a:pt x="16" y="72"/>
                    </a:lnTo>
                    <a:lnTo>
                      <a:pt x="10" y="78"/>
                    </a:lnTo>
                    <a:lnTo>
                      <a:pt x="6" y="84"/>
                    </a:lnTo>
                    <a:lnTo>
                      <a:pt x="4" y="90"/>
                    </a:lnTo>
                    <a:lnTo>
                      <a:pt x="0" y="102"/>
                    </a:lnTo>
                    <a:lnTo>
                      <a:pt x="2" y="114"/>
                    </a:lnTo>
                    <a:lnTo>
                      <a:pt x="4" y="126"/>
                    </a:lnTo>
                    <a:lnTo>
                      <a:pt x="8" y="136"/>
                    </a:lnTo>
                    <a:lnTo>
                      <a:pt x="16" y="150"/>
                    </a:lnTo>
                    <a:lnTo>
                      <a:pt x="16" y="150"/>
                    </a:lnTo>
                    <a:lnTo>
                      <a:pt x="26" y="170"/>
                    </a:lnTo>
                    <a:lnTo>
                      <a:pt x="34" y="178"/>
                    </a:lnTo>
                    <a:lnTo>
                      <a:pt x="36" y="182"/>
                    </a:lnTo>
                    <a:lnTo>
                      <a:pt x="40" y="182"/>
                    </a:lnTo>
                    <a:lnTo>
                      <a:pt x="40" y="182"/>
                    </a:lnTo>
                    <a:lnTo>
                      <a:pt x="44" y="180"/>
                    </a:lnTo>
                    <a:lnTo>
                      <a:pt x="50" y="176"/>
                    </a:lnTo>
                    <a:lnTo>
                      <a:pt x="66" y="164"/>
                    </a:lnTo>
                    <a:lnTo>
                      <a:pt x="84" y="144"/>
                    </a:lnTo>
                    <a:lnTo>
                      <a:pt x="100" y="122"/>
                    </a:lnTo>
                    <a:lnTo>
                      <a:pt x="100" y="122"/>
                    </a:lnTo>
                    <a:lnTo>
                      <a:pt x="108" y="108"/>
                    </a:lnTo>
                    <a:lnTo>
                      <a:pt x="112" y="96"/>
                    </a:lnTo>
                    <a:lnTo>
                      <a:pt x="116" y="76"/>
                    </a:lnTo>
                    <a:lnTo>
                      <a:pt x="120" y="54"/>
                    </a:lnTo>
                    <a:lnTo>
                      <a:pt x="122" y="42"/>
                    </a:lnTo>
                    <a:lnTo>
                      <a:pt x="130" y="30"/>
                    </a:lnTo>
                    <a:lnTo>
                      <a:pt x="130" y="30"/>
                    </a:lnTo>
                    <a:lnTo>
                      <a:pt x="128" y="32"/>
                    </a:lnTo>
                    <a:lnTo>
                      <a:pt x="122" y="34"/>
                    </a:lnTo>
                    <a:lnTo>
                      <a:pt x="120" y="34"/>
                    </a:lnTo>
                    <a:lnTo>
                      <a:pt x="116" y="34"/>
                    </a:lnTo>
                    <a:lnTo>
                      <a:pt x="110" y="3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04" y="22"/>
                    </a:lnTo>
                    <a:lnTo>
                      <a:pt x="102" y="18"/>
                    </a:lnTo>
                    <a:lnTo>
                      <a:pt x="102" y="10"/>
                    </a:lnTo>
                    <a:lnTo>
                      <a:pt x="106" y="0"/>
                    </a:lnTo>
                    <a:lnTo>
                      <a:pt x="106" y="0"/>
                    </a:lnTo>
                    <a:close/>
                  </a:path>
                </a:pathLst>
              </a:custGeom>
              <a:solidFill>
                <a:srgbClr val="D46E1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8" name="Freeform 210"/>
              <p:cNvSpPr>
                <a:spLocks/>
              </p:cNvSpPr>
              <p:nvPr/>
            </p:nvSpPr>
            <p:spPr bwMode="auto">
              <a:xfrm flipH="1">
                <a:off x="7121589" y="1733532"/>
                <a:ext cx="94038" cy="209550"/>
              </a:xfrm>
              <a:custGeom>
                <a:avLst/>
                <a:gdLst/>
                <a:ahLst/>
                <a:cxnLst>
                  <a:cxn ang="0">
                    <a:pos x="62" y="44"/>
                  </a:cxn>
                  <a:cxn ang="0">
                    <a:pos x="58" y="30"/>
                  </a:cxn>
                  <a:cxn ang="0">
                    <a:pos x="56" y="4"/>
                  </a:cxn>
                  <a:cxn ang="0">
                    <a:pos x="54" y="2"/>
                  </a:cxn>
                  <a:cxn ang="0">
                    <a:pos x="52" y="2"/>
                  </a:cxn>
                  <a:cxn ang="0">
                    <a:pos x="52" y="4"/>
                  </a:cxn>
                  <a:cxn ang="0">
                    <a:pos x="48" y="30"/>
                  </a:cxn>
                  <a:cxn ang="0">
                    <a:pos x="50" y="36"/>
                  </a:cxn>
                  <a:cxn ang="0">
                    <a:pos x="42" y="20"/>
                  </a:cxn>
                  <a:cxn ang="0">
                    <a:pos x="38" y="2"/>
                  </a:cxn>
                  <a:cxn ang="0">
                    <a:pos x="38" y="0"/>
                  </a:cxn>
                  <a:cxn ang="0">
                    <a:pos x="34" y="0"/>
                  </a:cxn>
                  <a:cxn ang="0">
                    <a:pos x="32" y="2"/>
                  </a:cxn>
                  <a:cxn ang="0">
                    <a:pos x="34" y="26"/>
                  </a:cxn>
                  <a:cxn ang="0">
                    <a:pos x="38" y="48"/>
                  </a:cxn>
                  <a:cxn ang="0">
                    <a:pos x="44" y="68"/>
                  </a:cxn>
                  <a:cxn ang="0">
                    <a:pos x="30" y="46"/>
                  </a:cxn>
                  <a:cxn ang="0">
                    <a:pos x="22" y="22"/>
                  </a:cxn>
                  <a:cxn ang="0">
                    <a:pos x="22" y="20"/>
                  </a:cxn>
                  <a:cxn ang="0">
                    <a:pos x="18" y="20"/>
                  </a:cxn>
                  <a:cxn ang="0">
                    <a:pos x="18" y="22"/>
                  </a:cxn>
                  <a:cxn ang="0">
                    <a:pos x="20" y="40"/>
                  </a:cxn>
                  <a:cxn ang="0">
                    <a:pos x="26" y="60"/>
                  </a:cxn>
                  <a:cxn ang="0">
                    <a:pos x="36" y="86"/>
                  </a:cxn>
                  <a:cxn ang="0">
                    <a:pos x="36" y="88"/>
                  </a:cxn>
                  <a:cxn ang="0">
                    <a:pos x="24" y="70"/>
                  </a:cxn>
                  <a:cxn ang="0">
                    <a:pos x="18" y="54"/>
                  </a:cxn>
                  <a:cxn ang="0">
                    <a:pos x="18" y="48"/>
                  </a:cxn>
                  <a:cxn ang="0">
                    <a:pos x="16" y="46"/>
                  </a:cxn>
                  <a:cxn ang="0">
                    <a:pos x="12" y="48"/>
                  </a:cxn>
                  <a:cxn ang="0">
                    <a:pos x="12" y="56"/>
                  </a:cxn>
                  <a:cxn ang="0">
                    <a:pos x="18" y="80"/>
                  </a:cxn>
                  <a:cxn ang="0">
                    <a:pos x="24" y="92"/>
                  </a:cxn>
                  <a:cxn ang="0">
                    <a:pos x="26" y="102"/>
                  </a:cxn>
                  <a:cxn ang="0">
                    <a:pos x="28" y="110"/>
                  </a:cxn>
                  <a:cxn ang="0">
                    <a:pos x="12" y="122"/>
                  </a:cxn>
                  <a:cxn ang="0">
                    <a:pos x="0" y="132"/>
                  </a:cxn>
                  <a:cxn ang="0">
                    <a:pos x="16" y="126"/>
                  </a:cxn>
                  <a:cxn ang="0">
                    <a:pos x="44" y="106"/>
                  </a:cxn>
                  <a:cxn ang="0">
                    <a:pos x="50" y="102"/>
                  </a:cxn>
                  <a:cxn ang="0">
                    <a:pos x="54" y="90"/>
                  </a:cxn>
                  <a:cxn ang="0">
                    <a:pos x="60" y="74"/>
                  </a:cxn>
                  <a:cxn ang="0">
                    <a:pos x="60" y="72"/>
                  </a:cxn>
                  <a:cxn ang="0">
                    <a:pos x="64" y="66"/>
                  </a:cxn>
                  <a:cxn ang="0">
                    <a:pos x="62" y="44"/>
                  </a:cxn>
                </a:cxnLst>
                <a:rect l="0" t="0" r="r" b="b"/>
                <a:pathLst>
                  <a:path w="64" h="132">
                    <a:moveTo>
                      <a:pt x="62" y="44"/>
                    </a:moveTo>
                    <a:lnTo>
                      <a:pt x="62" y="44"/>
                    </a:lnTo>
                    <a:lnTo>
                      <a:pt x="58" y="30"/>
                    </a:lnTo>
                    <a:lnTo>
                      <a:pt x="58" y="30"/>
                    </a:lnTo>
                    <a:lnTo>
                      <a:pt x="56" y="16"/>
                    </a:lnTo>
                    <a:lnTo>
                      <a:pt x="56" y="4"/>
                    </a:lnTo>
                    <a:lnTo>
                      <a:pt x="56" y="4"/>
                    </a:lnTo>
                    <a:lnTo>
                      <a:pt x="54" y="2"/>
                    </a:lnTo>
                    <a:lnTo>
                      <a:pt x="54" y="2"/>
                    </a:lnTo>
                    <a:lnTo>
                      <a:pt x="52" y="2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0" y="16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50" y="36"/>
                    </a:lnTo>
                    <a:lnTo>
                      <a:pt x="50" y="36"/>
                    </a:lnTo>
                    <a:lnTo>
                      <a:pt x="42" y="20"/>
                    </a:lnTo>
                    <a:lnTo>
                      <a:pt x="40" y="10"/>
                    </a:lnTo>
                    <a:lnTo>
                      <a:pt x="38" y="2"/>
                    </a:lnTo>
                    <a:lnTo>
                      <a:pt x="38" y="2"/>
                    </a:lnTo>
                    <a:lnTo>
                      <a:pt x="38" y="0"/>
                    </a:lnTo>
                    <a:lnTo>
                      <a:pt x="36" y="0"/>
                    </a:lnTo>
                    <a:lnTo>
                      <a:pt x="34" y="0"/>
                    </a:lnTo>
                    <a:lnTo>
                      <a:pt x="32" y="2"/>
                    </a:lnTo>
                    <a:lnTo>
                      <a:pt x="32" y="2"/>
                    </a:lnTo>
                    <a:lnTo>
                      <a:pt x="32" y="14"/>
                    </a:lnTo>
                    <a:lnTo>
                      <a:pt x="34" y="26"/>
                    </a:lnTo>
                    <a:lnTo>
                      <a:pt x="38" y="48"/>
                    </a:lnTo>
                    <a:lnTo>
                      <a:pt x="38" y="48"/>
                    </a:lnTo>
                    <a:lnTo>
                      <a:pt x="42" y="58"/>
                    </a:lnTo>
                    <a:lnTo>
                      <a:pt x="44" y="68"/>
                    </a:lnTo>
                    <a:lnTo>
                      <a:pt x="44" y="68"/>
                    </a:lnTo>
                    <a:lnTo>
                      <a:pt x="30" y="46"/>
                    </a:lnTo>
                    <a:lnTo>
                      <a:pt x="26" y="34"/>
                    </a:lnTo>
                    <a:lnTo>
                      <a:pt x="22" y="22"/>
                    </a:lnTo>
                    <a:lnTo>
                      <a:pt x="22" y="22"/>
                    </a:lnTo>
                    <a:lnTo>
                      <a:pt x="22" y="20"/>
                    </a:lnTo>
                    <a:lnTo>
                      <a:pt x="20" y="18"/>
                    </a:lnTo>
                    <a:lnTo>
                      <a:pt x="18" y="20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18" y="32"/>
                    </a:lnTo>
                    <a:lnTo>
                      <a:pt x="20" y="40"/>
                    </a:lnTo>
                    <a:lnTo>
                      <a:pt x="26" y="60"/>
                    </a:lnTo>
                    <a:lnTo>
                      <a:pt x="26" y="60"/>
                    </a:lnTo>
                    <a:lnTo>
                      <a:pt x="32" y="72"/>
                    </a:lnTo>
                    <a:lnTo>
                      <a:pt x="36" y="86"/>
                    </a:lnTo>
                    <a:lnTo>
                      <a:pt x="36" y="86"/>
                    </a:lnTo>
                    <a:lnTo>
                      <a:pt x="36" y="88"/>
                    </a:lnTo>
                    <a:lnTo>
                      <a:pt x="36" y="88"/>
                    </a:lnTo>
                    <a:lnTo>
                      <a:pt x="24" y="70"/>
                    </a:lnTo>
                    <a:lnTo>
                      <a:pt x="18" y="60"/>
                    </a:lnTo>
                    <a:lnTo>
                      <a:pt x="18" y="54"/>
                    </a:lnTo>
                    <a:lnTo>
                      <a:pt x="18" y="48"/>
                    </a:lnTo>
                    <a:lnTo>
                      <a:pt x="18" y="48"/>
                    </a:lnTo>
                    <a:lnTo>
                      <a:pt x="16" y="48"/>
                    </a:lnTo>
                    <a:lnTo>
                      <a:pt x="16" y="46"/>
                    </a:lnTo>
                    <a:lnTo>
                      <a:pt x="14" y="48"/>
                    </a:lnTo>
                    <a:lnTo>
                      <a:pt x="12" y="48"/>
                    </a:lnTo>
                    <a:lnTo>
                      <a:pt x="12" y="48"/>
                    </a:lnTo>
                    <a:lnTo>
                      <a:pt x="12" y="56"/>
                    </a:lnTo>
                    <a:lnTo>
                      <a:pt x="14" y="64"/>
                    </a:lnTo>
                    <a:lnTo>
                      <a:pt x="18" y="80"/>
                    </a:lnTo>
                    <a:lnTo>
                      <a:pt x="18" y="80"/>
                    </a:lnTo>
                    <a:lnTo>
                      <a:pt x="24" y="92"/>
                    </a:lnTo>
                    <a:lnTo>
                      <a:pt x="24" y="92"/>
                    </a:lnTo>
                    <a:lnTo>
                      <a:pt x="26" y="102"/>
                    </a:lnTo>
                    <a:lnTo>
                      <a:pt x="28" y="110"/>
                    </a:lnTo>
                    <a:lnTo>
                      <a:pt x="28" y="110"/>
                    </a:lnTo>
                    <a:lnTo>
                      <a:pt x="22" y="114"/>
                    </a:lnTo>
                    <a:lnTo>
                      <a:pt x="12" y="122"/>
                    </a:lnTo>
                    <a:lnTo>
                      <a:pt x="2" y="130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16" y="126"/>
                    </a:lnTo>
                    <a:lnTo>
                      <a:pt x="32" y="116"/>
                    </a:lnTo>
                    <a:lnTo>
                      <a:pt x="44" y="106"/>
                    </a:lnTo>
                    <a:lnTo>
                      <a:pt x="50" y="102"/>
                    </a:lnTo>
                    <a:lnTo>
                      <a:pt x="50" y="102"/>
                    </a:lnTo>
                    <a:lnTo>
                      <a:pt x="54" y="90"/>
                    </a:lnTo>
                    <a:lnTo>
                      <a:pt x="54" y="90"/>
                    </a:lnTo>
                    <a:lnTo>
                      <a:pt x="58" y="82"/>
                    </a:lnTo>
                    <a:lnTo>
                      <a:pt x="60" y="74"/>
                    </a:lnTo>
                    <a:lnTo>
                      <a:pt x="60" y="74"/>
                    </a:lnTo>
                    <a:lnTo>
                      <a:pt x="60" y="72"/>
                    </a:lnTo>
                    <a:lnTo>
                      <a:pt x="60" y="72"/>
                    </a:lnTo>
                    <a:lnTo>
                      <a:pt x="64" y="66"/>
                    </a:lnTo>
                    <a:lnTo>
                      <a:pt x="64" y="58"/>
                    </a:lnTo>
                    <a:lnTo>
                      <a:pt x="62" y="44"/>
                    </a:lnTo>
                    <a:lnTo>
                      <a:pt x="62" y="44"/>
                    </a:lnTo>
                    <a:close/>
                  </a:path>
                </a:pathLst>
              </a:custGeom>
              <a:solidFill>
                <a:srgbClr val="FDC09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9" name="Freeform 211"/>
              <p:cNvSpPr>
                <a:spLocks/>
              </p:cNvSpPr>
              <p:nvPr/>
            </p:nvSpPr>
            <p:spPr bwMode="auto">
              <a:xfrm flipH="1">
                <a:off x="7227382" y="1955782"/>
                <a:ext cx="149873" cy="193675"/>
              </a:xfrm>
              <a:custGeom>
                <a:avLst/>
                <a:gdLst/>
                <a:ahLst/>
                <a:cxnLst>
                  <a:cxn ang="0">
                    <a:pos x="64" y="0"/>
                  </a:cxn>
                  <a:cxn ang="0">
                    <a:pos x="64" y="0"/>
                  </a:cxn>
                  <a:cxn ang="0">
                    <a:pos x="62" y="4"/>
                  </a:cxn>
                  <a:cxn ang="0">
                    <a:pos x="64" y="10"/>
                  </a:cxn>
                  <a:cxn ang="0">
                    <a:pos x="64" y="16"/>
                  </a:cxn>
                  <a:cxn ang="0">
                    <a:pos x="68" y="22"/>
                  </a:cxn>
                  <a:cxn ang="0">
                    <a:pos x="76" y="30"/>
                  </a:cxn>
                  <a:cxn ang="0">
                    <a:pos x="86" y="36"/>
                  </a:cxn>
                  <a:cxn ang="0">
                    <a:pos x="102" y="40"/>
                  </a:cxn>
                  <a:cxn ang="0">
                    <a:pos x="74" y="120"/>
                  </a:cxn>
                  <a:cxn ang="0">
                    <a:pos x="74" y="120"/>
                  </a:cxn>
                  <a:cxn ang="0">
                    <a:pos x="64" y="122"/>
                  </a:cxn>
                  <a:cxn ang="0">
                    <a:pos x="54" y="122"/>
                  </a:cxn>
                  <a:cxn ang="0">
                    <a:pos x="42" y="120"/>
                  </a:cxn>
                  <a:cxn ang="0">
                    <a:pos x="34" y="116"/>
                  </a:cxn>
                  <a:cxn ang="0">
                    <a:pos x="28" y="112"/>
                  </a:cxn>
                  <a:cxn ang="0">
                    <a:pos x="22" y="106"/>
                  </a:cxn>
                  <a:cxn ang="0">
                    <a:pos x="16" y="98"/>
                  </a:cxn>
                  <a:cxn ang="0">
                    <a:pos x="12" y="88"/>
                  </a:cxn>
                  <a:cxn ang="0">
                    <a:pos x="6" y="76"/>
                  </a:cxn>
                  <a:cxn ang="0">
                    <a:pos x="2" y="62"/>
                  </a:cxn>
                  <a:cxn ang="0">
                    <a:pos x="0" y="44"/>
                  </a:cxn>
                  <a:cxn ang="0">
                    <a:pos x="64" y="0"/>
                  </a:cxn>
                </a:cxnLst>
                <a:rect l="0" t="0" r="r" b="b"/>
                <a:pathLst>
                  <a:path w="102" h="122">
                    <a:moveTo>
                      <a:pt x="64" y="0"/>
                    </a:moveTo>
                    <a:lnTo>
                      <a:pt x="64" y="0"/>
                    </a:lnTo>
                    <a:lnTo>
                      <a:pt x="62" y="4"/>
                    </a:lnTo>
                    <a:lnTo>
                      <a:pt x="64" y="10"/>
                    </a:lnTo>
                    <a:lnTo>
                      <a:pt x="64" y="16"/>
                    </a:lnTo>
                    <a:lnTo>
                      <a:pt x="68" y="22"/>
                    </a:lnTo>
                    <a:lnTo>
                      <a:pt x="76" y="30"/>
                    </a:lnTo>
                    <a:lnTo>
                      <a:pt x="86" y="36"/>
                    </a:lnTo>
                    <a:lnTo>
                      <a:pt x="102" y="40"/>
                    </a:lnTo>
                    <a:lnTo>
                      <a:pt x="74" y="120"/>
                    </a:lnTo>
                    <a:lnTo>
                      <a:pt x="74" y="120"/>
                    </a:lnTo>
                    <a:lnTo>
                      <a:pt x="64" y="122"/>
                    </a:lnTo>
                    <a:lnTo>
                      <a:pt x="54" y="122"/>
                    </a:lnTo>
                    <a:lnTo>
                      <a:pt x="42" y="120"/>
                    </a:lnTo>
                    <a:lnTo>
                      <a:pt x="34" y="116"/>
                    </a:lnTo>
                    <a:lnTo>
                      <a:pt x="28" y="112"/>
                    </a:lnTo>
                    <a:lnTo>
                      <a:pt x="22" y="106"/>
                    </a:lnTo>
                    <a:lnTo>
                      <a:pt x="16" y="98"/>
                    </a:lnTo>
                    <a:lnTo>
                      <a:pt x="12" y="88"/>
                    </a:lnTo>
                    <a:lnTo>
                      <a:pt x="6" y="76"/>
                    </a:lnTo>
                    <a:lnTo>
                      <a:pt x="2" y="62"/>
                    </a:lnTo>
                    <a:lnTo>
                      <a:pt x="0" y="44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D46E1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0" name="Freeform 212"/>
              <p:cNvSpPr>
                <a:spLocks/>
              </p:cNvSpPr>
              <p:nvPr/>
            </p:nvSpPr>
            <p:spPr bwMode="auto">
              <a:xfrm flipH="1">
                <a:off x="7629983" y="2111357"/>
                <a:ext cx="232157" cy="320675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16" y="0"/>
                  </a:cxn>
                  <a:cxn ang="0">
                    <a:pos x="106" y="8"/>
                  </a:cxn>
                  <a:cxn ang="0">
                    <a:pos x="78" y="26"/>
                  </a:cxn>
                  <a:cxn ang="0">
                    <a:pos x="60" y="36"/>
                  </a:cxn>
                  <a:cxn ang="0">
                    <a:pos x="40" y="44"/>
                  </a:cxn>
                  <a:cxn ang="0">
                    <a:pos x="20" y="50"/>
                  </a:cxn>
                  <a:cxn ang="0">
                    <a:pos x="0" y="52"/>
                  </a:cxn>
                  <a:cxn ang="0">
                    <a:pos x="0" y="52"/>
                  </a:cxn>
                  <a:cxn ang="0">
                    <a:pos x="4" y="70"/>
                  </a:cxn>
                  <a:cxn ang="0">
                    <a:pos x="8" y="90"/>
                  </a:cxn>
                  <a:cxn ang="0">
                    <a:pos x="16" y="112"/>
                  </a:cxn>
                  <a:cxn ang="0">
                    <a:pos x="26" y="138"/>
                  </a:cxn>
                  <a:cxn ang="0">
                    <a:pos x="40" y="162"/>
                  </a:cxn>
                  <a:cxn ang="0">
                    <a:pos x="48" y="174"/>
                  </a:cxn>
                  <a:cxn ang="0">
                    <a:pos x="58" y="184"/>
                  </a:cxn>
                  <a:cxn ang="0">
                    <a:pos x="68" y="194"/>
                  </a:cxn>
                  <a:cxn ang="0">
                    <a:pos x="78" y="202"/>
                  </a:cxn>
                  <a:cxn ang="0">
                    <a:pos x="158" y="48"/>
                  </a:cxn>
                  <a:cxn ang="0">
                    <a:pos x="116" y="0"/>
                  </a:cxn>
                </a:cxnLst>
                <a:rect l="0" t="0" r="r" b="b"/>
                <a:pathLst>
                  <a:path w="158" h="202">
                    <a:moveTo>
                      <a:pt x="116" y="0"/>
                    </a:moveTo>
                    <a:lnTo>
                      <a:pt x="116" y="0"/>
                    </a:lnTo>
                    <a:lnTo>
                      <a:pt x="106" y="8"/>
                    </a:lnTo>
                    <a:lnTo>
                      <a:pt x="78" y="26"/>
                    </a:lnTo>
                    <a:lnTo>
                      <a:pt x="60" y="36"/>
                    </a:lnTo>
                    <a:lnTo>
                      <a:pt x="40" y="44"/>
                    </a:lnTo>
                    <a:lnTo>
                      <a:pt x="20" y="50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4" y="70"/>
                    </a:lnTo>
                    <a:lnTo>
                      <a:pt x="8" y="90"/>
                    </a:lnTo>
                    <a:lnTo>
                      <a:pt x="16" y="112"/>
                    </a:lnTo>
                    <a:lnTo>
                      <a:pt x="26" y="138"/>
                    </a:lnTo>
                    <a:lnTo>
                      <a:pt x="40" y="162"/>
                    </a:lnTo>
                    <a:lnTo>
                      <a:pt x="48" y="174"/>
                    </a:lnTo>
                    <a:lnTo>
                      <a:pt x="58" y="184"/>
                    </a:lnTo>
                    <a:lnTo>
                      <a:pt x="68" y="194"/>
                    </a:lnTo>
                    <a:lnTo>
                      <a:pt x="78" y="202"/>
                    </a:lnTo>
                    <a:lnTo>
                      <a:pt x="158" y="48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D46E1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1" name="Freeform 213"/>
              <p:cNvSpPr>
                <a:spLocks/>
              </p:cNvSpPr>
              <p:nvPr/>
            </p:nvSpPr>
            <p:spPr bwMode="auto">
              <a:xfrm flipH="1">
                <a:off x="7882711" y="1374757"/>
                <a:ext cx="208647" cy="295275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72" y="0"/>
                  </a:cxn>
                  <a:cxn ang="0">
                    <a:pos x="68" y="6"/>
                  </a:cxn>
                  <a:cxn ang="0">
                    <a:pos x="64" y="14"/>
                  </a:cxn>
                  <a:cxn ang="0">
                    <a:pos x="60" y="24"/>
                  </a:cxn>
                  <a:cxn ang="0">
                    <a:pos x="58" y="36"/>
                  </a:cxn>
                  <a:cxn ang="0">
                    <a:pos x="58" y="48"/>
                  </a:cxn>
                  <a:cxn ang="0">
                    <a:pos x="62" y="62"/>
                  </a:cxn>
                  <a:cxn ang="0">
                    <a:pos x="72" y="76"/>
                  </a:cxn>
                  <a:cxn ang="0">
                    <a:pos x="72" y="76"/>
                  </a:cxn>
                  <a:cxn ang="0">
                    <a:pos x="84" y="92"/>
                  </a:cxn>
                  <a:cxn ang="0">
                    <a:pos x="94" y="108"/>
                  </a:cxn>
                  <a:cxn ang="0">
                    <a:pos x="104" y="124"/>
                  </a:cxn>
                  <a:cxn ang="0">
                    <a:pos x="104" y="124"/>
                  </a:cxn>
                  <a:cxn ang="0">
                    <a:pos x="112" y="140"/>
                  </a:cxn>
                  <a:cxn ang="0">
                    <a:pos x="124" y="160"/>
                  </a:cxn>
                  <a:cxn ang="0">
                    <a:pos x="142" y="186"/>
                  </a:cxn>
                  <a:cxn ang="0">
                    <a:pos x="142" y="186"/>
                  </a:cxn>
                  <a:cxn ang="0">
                    <a:pos x="98" y="158"/>
                  </a:cxn>
                  <a:cxn ang="0">
                    <a:pos x="62" y="136"/>
                  </a:cxn>
                  <a:cxn ang="0">
                    <a:pos x="40" y="120"/>
                  </a:cxn>
                  <a:cxn ang="0">
                    <a:pos x="40" y="120"/>
                  </a:cxn>
                  <a:cxn ang="0">
                    <a:pos x="0" y="82"/>
                  </a:cxn>
                  <a:cxn ang="0">
                    <a:pos x="0" y="82"/>
                  </a:cxn>
                  <a:cxn ang="0">
                    <a:pos x="4" y="78"/>
                  </a:cxn>
                  <a:cxn ang="0">
                    <a:pos x="16" y="66"/>
                  </a:cxn>
                  <a:cxn ang="0">
                    <a:pos x="28" y="48"/>
                  </a:cxn>
                  <a:cxn ang="0">
                    <a:pos x="34" y="36"/>
                  </a:cxn>
                  <a:cxn ang="0">
                    <a:pos x="40" y="24"/>
                  </a:cxn>
                  <a:cxn ang="0">
                    <a:pos x="40" y="24"/>
                  </a:cxn>
                  <a:cxn ang="0">
                    <a:pos x="42" y="18"/>
                  </a:cxn>
                  <a:cxn ang="0">
                    <a:pos x="46" y="12"/>
                  </a:cxn>
                  <a:cxn ang="0">
                    <a:pos x="58" y="4"/>
                  </a:cxn>
                  <a:cxn ang="0">
                    <a:pos x="68" y="0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142" h="186">
                    <a:moveTo>
                      <a:pt x="72" y="0"/>
                    </a:moveTo>
                    <a:lnTo>
                      <a:pt x="72" y="0"/>
                    </a:lnTo>
                    <a:lnTo>
                      <a:pt x="68" y="6"/>
                    </a:lnTo>
                    <a:lnTo>
                      <a:pt x="64" y="14"/>
                    </a:lnTo>
                    <a:lnTo>
                      <a:pt x="60" y="24"/>
                    </a:lnTo>
                    <a:lnTo>
                      <a:pt x="58" y="36"/>
                    </a:lnTo>
                    <a:lnTo>
                      <a:pt x="58" y="48"/>
                    </a:lnTo>
                    <a:lnTo>
                      <a:pt x="62" y="62"/>
                    </a:lnTo>
                    <a:lnTo>
                      <a:pt x="72" y="76"/>
                    </a:lnTo>
                    <a:lnTo>
                      <a:pt x="72" y="76"/>
                    </a:lnTo>
                    <a:lnTo>
                      <a:pt x="84" y="92"/>
                    </a:lnTo>
                    <a:lnTo>
                      <a:pt x="94" y="108"/>
                    </a:lnTo>
                    <a:lnTo>
                      <a:pt x="104" y="124"/>
                    </a:lnTo>
                    <a:lnTo>
                      <a:pt x="104" y="124"/>
                    </a:lnTo>
                    <a:lnTo>
                      <a:pt x="112" y="140"/>
                    </a:lnTo>
                    <a:lnTo>
                      <a:pt x="124" y="160"/>
                    </a:lnTo>
                    <a:lnTo>
                      <a:pt x="142" y="186"/>
                    </a:lnTo>
                    <a:lnTo>
                      <a:pt x="142" y="186"/>
                    </a:lnTo>
                    <a:lnTo>
                      <a:pt x="98" y="158"/>
                    </a:lnTo>
                    <a:lnTo>
                      <a:pt x="62" y="136"/>
                    </a:lnTo>
                    <a:lnTo>
                      <a:pt x="40" y="120"/>
                    </a:lnTo>
                    <a:lnTo>
                      <a:pt x="40" y="120"/>
                    </a:lnTo>
                    <a:lnTo>
                      <a:pt x="0" y="82"/>
                    </a:lnTo>
                    <a:lnTo>
                      <a:pt x="0" y="82"/>
                    </a:lnTo>
                    <a:lnTo>
                      <a:pt x="4" y="78"/>
                    </a:lnTo>
                    <a:lnTo>
                      <a:pt x="16" y="66"/>
                    </a:lnTo>
                    <a:lnTo>
                      <a:pt x="28" y="48"/>
                    </a:lnTo>
                    <a:lnTo>
                      <a:pt x="34" y="36"/>
                    </a:lnTo>
                    <a:lnTo>
                      <a:pt x="40" y="24"/>
                    </a:lnTo>
                    <a:lnTo>
                      <a:pt x="40" y="24"/>
                    </a:lnTo>
                    <a:lnTo>
                      <a:pt x="42" y="18"/>
                    </a:lnTo>
                    <a:lnTo>
                      <a:pt x="46" y="12"/>
                    </a:lnTo>
                    <a:lnTo>
                      <a:pt x="58" y="4"/>
                    </a:lnTo>
                    <a:lnTo>
                      <a:pt x="68" y="0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solidFill>
                <a:srgbClr val="D46E1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2" name="Freeform 214"/>
              <p:cNvSpPr>
                <a:spLocks/>
              </p:cNvSpPr>
              <p:nvPr/>
            </p:nvSpPr>
            <p:spPr bwMode="auto">
              <a:xfrm flipH="1">
                <a:off x="7788672" y="2276457"/>
                <a:ext cx="49958" cy="1238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4" y="0"/>
                  </a:cxn>
                  <a:cxn ang="0">
                    <a:pos x="12" y="16"/>
                  </a:cxn>
                  <a:cxn ang="0">
                    <a:pos x="22" y="26"/>
                  </a:cxn>
                  <a:cxn ang="0">
                    <a:pos x="34" y="36"/>
                  </a:cxn>
                  <a:cxn ang="0">
                    <a:pos x="0" y="78"/>
                  </a:cxn>
                  <a:cxn ang="0">
                    <a:pos x="0" y="78"/>
                  </a:cxn>
                  <a:cxn ang="0">
                    <a:pos x="2" y="46"/>
                  </a:cxn>
                  <a:cxn ang="0">
                    <a:pos x="4" y="0"/>
                  </a:cxn>
                  <a:cxn ang="0">
                    <a:pos x="4" y="0"/>
                  </a:cxn>
                </a:cxnLst>
                <a:rect l="0" t="0" r="r" b="b"/>
                <a:pathLst>
                  <a:path w="34" h="78">
                    <a:moveTo>
                      <a:pt x="4" y="0"/>
                    </a:moveTo>
                    <a:lnTo>
                      <a:pt x="4" y="0"/>
                    </a:lnTo>
                    <a:lnTo>
                      <a:pt x="12" y="16"/>
                    </a:lnTo>
                    <a:lnTo>
                      <a:pt x="22" y="26"/>
                    </a:lnTo>
                    <a:lnTo>
                      <a:pt x="34" y="36"/>
                    </a:lnTo>
                    <a:lnTo>
                      <a:pt x="0" y="78"/>
                    </a:lnTo>
                    <a:lnTo>
                      <a:pt x="0" y="78"/>
                    </a:lnTo>
                    <a:lnTo>
                      <a:pt x="2" y="46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85C1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3" name="Freeform 215"/>
              <p:cNvSpPr>
                <a:spLocks/>
              </p:cNvSpPr>
              <p:nvPr/>
            </p:nvSpPr>
            <p:spPr bwMode="auto">
              <a:xfrm flipH="1">
                <a:off x="7394888" y="1403332"/>
                <a:ext cx="822834" cy="1260475"/>
              </a:xfrm>
              <a:custGeom>
                <a:avLst/>
                <a:gdLst/>
                <a:ahLst/>
                <a:cxnLst>
                  <a:cxn ang="0">
                    <a:pos x="488" y="748"/>
                  </a:cxn>
                  <a:cxn ang="0">
                    <a:pos x="560" y="712"/>
                  </a:cxn>
                  <a:cxn ang="0">
                    <a:pos x="520" y="634"/>
                  </a:cxn>
                  <a:cxn ang="0">
                    <a:pos x="470" y="548"/>
                  </a:cxn>
                  <a:cxn ang="0">
                    <a:pos x="420" y="444"/>
                  </a:cxn>
                  <a:cxn ang="0">
                    <a:pos x="396" y="334"/>
                  </a:cxn>
                  <a:cxn ang="0">
                    <a:pos x="400" y="282"/>
                  </a:cxn>
                  <a:cxn ang="0">
                    <a:pos x="414" y="246"/>
                  </a:cxn>
                  <a:cxn ang="0">
                    <a:pos x="410" y="212"/>
                  </a:cxn>
                  <a:cxn ang="0">
                    <a:pos x="398" y="192"/>
                  </a:cxn>
                  <a:cxn ang="0">
                    <a:pos x="370" y="148"/>
                  </a:cxn>
                  <a:cxn ang="0">
                    <a:pos x="354" y="104"/>
                  </a:cxn>
                  <a:cxn ang="0">
                    <a:pos x="356" y="76"/>
                  </a:cxn>
                  <a:cxn ang="0">
                    <a:pos x="372" y="38"/>
                  </a:cxn>
                  <a:cxn ang="0">
                    <a:pos x="360" y="28"/>
                  </a:cxn>
                  <a:cxn ang="0">
                    <a:pos x="296" y="12"/>
                  </a:cxn>
                  <a:cxn ang="0">
                    <a:pos x="280" y="14"/>
                  </a:cxn>
                  <a:cxn ang="0">
                    <a:pos x="246" y="8"/>
                  </a:cxn>
                  <a:cxn ang="0">
                    <a:pos x="236" y="16"/>
                  </a:cxn>
                  <a:cxn ang="0">
                    <a:pos x="278" y="96"/>
                  </a:cxn>
                  <a:cxn ang="0">
                    <a:pos x="294" y="152"/>
                  </a:cxn>
                  <a:cxn ang="0">
                    <a:pos x="298" y="216"/>
                  </a:cxn>
                  <a:cxn ang="0">
                    <a:pos x="250" y="184"/>
                  </a:cxn>
                  <a:cxn ang="0">
                    <a:pos x="174" y="118"/>
                  </a:cxn>
                  <a:cxn ang="0">
                    <a:pos x="134" y="66"/>
                  </a:cxn>
                  <a:cxn ang="0">
                    <a:pos x="116" y="28"/>
                  </a:cxn>
                  <a:cxn ang="0">
                    <a:pos x="56" y="80"/>
                  </a:cxn>
                  <a:cxn ang="0">
                    <a:pos x="12" y="110"/>
                  </a:cxn>
                  <a:cxn ang="0">
                    <a:pos x="2" y="126"/>
                  </a:cxn>
                  <a:cxn ang="0">
                    <a:pos x="0" y="162"/>
                  </a:cxn>
                  <a:cxn ang="0">
                    <a:pos x="10" y="240"/>
                  </a:cxn>
                  <a:cxn ang="0">
                    <a:pos x="38" y="298"/>
                  </a:cxn>
                  <a:cxn ang="0">
                    <a:pos x="70" y="342"/>
                  </a:cxn>
                  <a:cxn ang="0">
                    <a:pos x="112" y="378"/>
                  </a:cxn>
                  <a:cxn ang="0">
                    <a:pos x="168" y="438"/>
                  </a:cxn>
                  <a:cxn ang="0">
                    <a:pos x="200" y="500"/>
                  </a:cxn>
                  <a:cxn ang="0">
                    <a:pos x="212" y="546"/>
                  </a:cxn>
                  <a:cxn ang="0">
                    <a:pos x="216" y="690"/>
                  </a:cxn>
                  <a:cxn ang="0">
                    <a:pos x="222" y="776"/>
                  </a:cxn>
                  <a:cxn ang="0">
                    <a:pos x="286" y="792"/>
                  </a:cxn>
                  <a:cxn ang="0">
                    <a:pos x="358" y="792"/>
                  </a:cxn>
                  <a:cxn ang="0">
                    <a:pos x="424" y="776"/>
                  </a:cxn>
                </a:cxnLst>
                <a:rect l="0" t="0" r="r" b="b"/>
                <a:pathLst>
                  <a:path w="560" h="794">
                    <a:moveTo>
                      <a:pt x="454" y="678"/>
                    </a:moveTo>
                    <a:lnTo>
                      <a:pt x="488" y="748"/>
                    </a:lnTo>
                    <a:lnTo>
                      <a:pt x="488" y="748"/>
                    </a:lnTo>
                    <a:lnTo>
                      <a:pt x="524" y="732"/>
                    </a:lnTo>
                    <a:lnTo>
                      <a:pt x="544" y="722"/>
                    </a:lnTo>
                    <a:lnTo>
                      <a:pt x="560" y="712"/>
                    </a:lnTo>
                    <a:lnTo>
                      <a:pt x="560" y="712"/>
                    </a:lnTo>
                    <a:lnTo>
                      <a:pt x="542" y="674"/>
                    </a:lnTo>
                    <a:lnTo>
                      <a:pt x="520" y="634"/>
                    </a:lnTo>
                    <a:lnTo>
                      <a:pt x="492" y="586"/>
                    </a:lnTo>
                    <a:lnTo>
                      <a:pt x="492" y="586"/>
                    </a:lnTo>
                    <a:lnTo>
                      <a:pt x="470" y="548"/>
                    </a:lnTo>
                    <a:lnTo>
                      <a:pt x="452" y="512"/>
                    </a:lnTo>
                    <a:lnTo>
                      <a:pt x="434" y="478"/>
                    </a:lnTo>
                    <a:lnTo>
                      <a:pt x="420" y="444"/>
                    </a:lnTo>
                    <a:lnTo>
                      <a:pt x="410" y="410"/>
                    </a:lnTo>
                    <a:lnTo>
                      <a:pt x="402" y="374"/>
                    </a:lnTo>
                    <a:lnTo>
                      <a:pt x="396" y="334"/>
                    </a:lnTo>
                    <a:lnTo>
                      <a:pt x="394" y="292"/>
                    </a:lnTo>
                    <a:lnTo>
                      <a:pt x="394" y="292"/>
                    </a:lnTo>
                    <a:lnTo>
                      <a:pt x="400" y="282"/>
                    </a:lnTo>
                    <a:lnTo>
                      <a:pt x="406" y="274"/>
                    </a:lnTo>
                    <a:lnTo>
                      <a:pt x="412" y="262"/>
                    </a:lnTo>
                    <a:lnTo>
                      <a:pt x="414" y="246"/>
                    </a:lnTo>
                    <a:lnTo>
                      <a:pt x="414" y="230"/>
                    </a:lnTo>
                    <a:lnTo>
                      <a:pt x="412" y="220"/>
                    </a:lnTo>
                    <a:lnTo>
                      <a:pt x="410" y="212"/>
                    </a:lnTo>
                    <a:lnTo>
                      <a:pt x="404" y="202"/>
                    </a:lnTo>
                    <a:lnTo>
                      <a:pt x="398" y="192"/>
                    </a:lnTo>
                    <a:lnTo>
                      <a:pt x="398" y="192"/>
                    </a:lnTo>
                    <a:lnTo>
                      <a:pt x="386" y="178"/>
                    </a:lnTo>
                    <a:lnTo>
                      <a:pt x="378" y="164"/>
                    </a:lnTo>
                    <a:lnTo>
                      <a:pt x="370" y="148"/>
                    </a:lnTo>
                    <a:lnTo>
                      <a:pt x="362" y="134"/>
                    </a:lnTo>
                    <a:lnTo>
                      <a:pt x="358" y="118"/>
                    </a:lnTo>
                    <a:lnTo>
                      <a:pt x="354" y="104"/>
                    </a:lnTo>
                    <a:lnTo>
                      <a:pt x="354" y="90"/>
                    </a:lnTo>
                    <a:lnTo>
                      <a:pt x="356" y="76"/>
                    </a:lnTo>
                    <a:lnTo>
                      <a:pt x="356" y="76"/>
                    </a:lnTo>
                    <a:lnTo>
                      <a:pt x="364" y="56"/>
                    </a:lnTo>
                    <a:lnTo>
                      <a:pt x="370" y="42"/>
                    </a:lnTo>
                    <a:lnTo>
                      <a:pt x="372" y="38"/>
                    </a:lnTo>
                    <a:lnTo>
                      <a:pt x="370" y="34"/>
                    </a:lnTo>
                    <a:lnTo>
                      <a:pt x="366" y="30"/>
                    </a:lnTo>
                    <a:lnTo>
                      <a:pt x="360" y="28"/>
                    </a:lnTo>
                    <a:lnTo>
                      <a:pt x="360" y="28"/>
                    </a:lnTo>
                    <a:lnTo>
                      <a:pt x="316" y="16"/>
                    </a:lnTo>
                    <a:lnTo>
                      <a:pt x="296" y="12"/>
                    </a:lnTo>
                    <a:lnTo>
                      <a:pt x="288" y="12"/>
                    </a:lnTo>
                    <a:lnTo>
                      <a:pt x="280" y="14"/>
                    </a:lnTo>
                    <a:lnTo>
                      <a:pt x="280" y="14"/>
                    </a:lnTo>
                    <a:lnTo>
                      <a:pt x="274" y="14"/>
                    </a:lnTo>
                    <a:lnTo>
                      <a:pt x="266" y="14"/>
                    </a:lnTo>
                    <a:lnTo>
                      <a:pt x="246" y="8"/>
                    </a:lnTo>
                    <a:lnTo>
                      <a:pt x="222" y="0"/>
                    </a:lnTo>
                    <a:lnTo>
                      <a:pt x="222" y="0"/>
                    </a:lnTo>
                    <a:lnTo>
                      <a:pt x="236" y="16"/>
                    </a:lnTo>
                    <a:lnTo>
                      <a:pt x="248" y="36"/>
                    </a:lnTo>
                    <a:lnTo>
                      <a:pt x="264" y="64"/>
                    </a:lnTo>
                    <a:lnTo>
                      <a:pt x="278" y="96"/>
                    </a:lnTo>
                    <a:lnTo>
                      <a:pt x="284" y="114"/>
                    </a:lnTo>
                    <a:lnTo>
                      <a:pt x="290" y="132"/>
                    </a:lnTo>
                    <a:lnTo>
                      <a:pt x="294" y="152"/>
                    </a:lnTo>
                    <a:lnTo>
                      <a:pt x="298" y="172"/>
                    </a:lnTo>
                    <a:lnTo>
                      <a:pt x="298" y="194"/>
                    </a:lnTo>
                    <a:lnTo>
                      <a:pt x="298" y="216"/>
                    </a:lnTo>
                    <a:lnTo>
                      <a:pt x="298" y="216"/>
                    </a:lnTo>
                    <a:lnTo>
                      <a:pt x="274" y="202"/>
                    </a:lnTo>
                    <a:lnTo>
                      <a:pt x="250" y="184"/>
                    </a:lnTo>
                    <a:lnTo>
                      <a:pt x="220" y="162"/>
                    </a:lnTo>
                    <a:lnTo>
                      <a:pt x="190" y="134"/>
                    </a:lnTo>
                    <a:lnTo>
                      <a:pt x="174" y="118"/>
                    </a:lnTo>
                    <a:lnTo>
                      <a:pt x="160" y="102"/>
                    </a:lnTo>
                    <a:lnTo>
                      <a:pt x="146" y="84"/>
                    </a:lnTo>
                    <a:lnTo>
                      <a:pt x="134" y="66"/>
                    </a:lnTo>
                    <a:lnTo>
                      <a:pt x="124" y="48"/>
                    </a:lnTo>
                    <a:lnTo>
                      <a:pt x="116" y="28"/>
                    </a:lnTo>
                    <a:lnTo>
                      <a:pt x="116" y="28"/>
                    </a:lnTo>
                    <a:lnTo>
                      <a:pt x="100" y="46"/>
                    </a:lnTo>
                    <a:lnTo>
                      <a:pt x="80" y="62"/>
                    </a:lnTo>
                    <a:lnTo>
                      <a:pt x="56" y="80"/>
                    </a:lnTo>
                    <a:lnTo>
                      <a:pt x="56" y="80"/>
                    </a:lnTo>
                    <a:lnTo>
                      <a:pt x="22" y="104"/>
                    </a:lnTo>
                    <a:lnTo>
                      <a:pt x="12" y="110"/>
                    </a:lnTo>
                    <a:lnTo>
                      <a:pt x="6" y="114"/>
                    </a:lnTo>
                    <a:lnTo>
                      <a:pt x="4" y="120"/>
                    </a:lnTo>
                    <a:lnTo>
                      <a:pt x="2" y="126"/>
                    </a:lnTo>
                    <a:lnTo>
                      <a:pt x="0" y="146"/>
                    </a:lnTo>
                    <a:lnTo>
                      <a:pt x="0" y="146"/>
                    </a:lnTo>
                    <a:lnTo>
                      <a:pt x="0" y="162"/>
                    </a:lnTo>
                    <a:lnTo>
                      <a:pt x="0" y="184"/>
                    </a:lnTo>
                    <a:lnTo>
                      <a:pt x="4" y="210"/>
                    </a:lnTo>
                    <a:lnTo>
                      <a:pt x="10" y="240"/>
                    </a:lnTo>
                    <a:lnTo>
                      <a:pt x="22" y="270"/>
                    </a:lnTo>
                    <a:lnTo>
                      <a:pt x="28" y="284"/>
                    </a:lnTo>
                    <a:lnTo>
                      <a:pt x="38" y="298"/>
                    </a:lnTo>
                    <a:lnTo>
                      <a:pt x="46" y="314"/>
                    </a:lnTo>
                    <a:lnTo>
                      <a:pt x="58" y="328"/>
                    </a:lnTo>
                    <a:lnTo>
                      <a:pt x="70" y="342"/>
                    </a:lnTo>
                    <a:lnTo>
                      <a:pt x="86" y="354"/>
                    </a:lnTo>
                    <a:lnTo>
                      <a:pt x="86" y="354"/>
                    </a:lnTo>
                    <a:lnTo>
                      <a:pt x="112" y="378"/>
                    </a:lnTo>
                    <a:lnTo>
                      <a:pt x="136" y="398"/>
                    </a:lnTo>
                    <a:lnTo>
                      <a:pt x="154" y="418"/>
                    </a:lnTo>
                    <a:lnTo>
                      <a:pt x="168" y="438"/>
                    </a:lnTo>
                    <a:lnTo>
                      <a:pt x="180" y="456"/>
                    </a:lnTo>
                    <a:lnTo>
                      <a:pt x="190" y="478"/>
                    </a:lnTo>
                    <a:lnTo>
                      <a:pt x="200" y="500"/>
                    </a:lnTo>
                    <a:lnTo>
                      <a:pt x="208" y="526"/>
                    </a:lnTo>
                    <a:lnTo>
                      <a:pt x="208" y="526"/>
                    </a:lnTo>
                    <a:lnTo>
                      <a:pt x="212" y="546"/>
                    </a:lnTo>
                    <a:lnTo>
                      <a:pt x="214" y="568"/>
                    </a:lnTo>
                    <a:lnTo>
                      <a:pt x="214" y="622"/>
                    </a:lnTo>
                    <a:lnTo>
                      <a:pt x="216" y="690"/>
                    </a:lnTo>
                    <a:lnTo>
                      <a:pt x="218" y="732"/>
                    </a:lnTo>
                    <a:lnTo>
                      <a:pt x="222" y="776"/>
                    </a:lnTo>
                    <a:lnTo>
                      <a:pt x="222" y="776"/>
                    </a:lnTo>
                    <a:lnTo>
                      <a:pt x="240" y="782"/>
                    </a:lnTo>
                    <a:lnTo>
                      <a:pt x="260" y="788"/>
                    </a:lnTo>
                    <a:lnTo>
                      <a:pt x="286" y="792"/>
                    </a:lnTo>
                    <a:lnTo>
                      <a:pt x="320" y="794"/>
                    </a:lnTo>
                    <a:lnTo>
                      <a:pt x="338" y="794"/>
                    </a:lnTo>
                    <a:lnTo>
                      <a:pt x="358" y="792"/>
                    </a:lnTo>
                    <a:lnTo>
                      <a:pt x="380" y="788"/>
                    </a:lnTo>
                    <a:lnTo>
                      <a:pt x="402" y="784"/>
                    </a:lnTo>
                    <a:lnTo>
                      <a:pt x="424" y="776"/>
                    </a:lnTo>
                    <a:lnTo>
                      <a:pt x="448" y="768"/>
                    </a:lnTo>
                    <a:lnTo>
                      <a:pt x="454" y="678"/>
                    </a:lnTo>
                    <a:close/>
                  </a:path>
                </a:pathLst>
              </a:custGeom>
              <a:solidFill>
                <a:srgbClr val="D46E1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4" name="Freeform 216"/>
              <p:cNvSpPr>
                <a:spLocks/>
              </p:cNvSpPr>
              <p:nvPr/>
            </p:nvSpPr>
            <p:spPr bwMode="auto">
              <a:xfrm flipH="1">
                <a:off x="7897404" y="1504932"/>
                <a:ext cx="205709" cy="1019175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8" y="16"/>
                  </a:cxn>
                  <a:cxn ang="0">
                    <a:pos x="28" y="50"/>
                  </a:cxn>
                  <a:cxn ang="0">
                    <a:pos x="40" y="74"/>
                  </a:cxn>
                  <a:cxn ang="0">
                    <a:pos x="54" y="104"/>
                  </a:cxn>
                  <a:cxn ang="0">
                    <a:pos x="68" y="138"/>
                  </a:cxn>
                  <a:cxn ang="0">
                    <a:pos x="82" y="178"/>
                  </a:cxn>
                  <a:cxn ang="0">
                    <a:pos x="96" y="220"/>
                  </a:cxn>
                  <a:cxn ang="0">
                    <a:pos x="108" y="268"/>
                  </a:cxn>
                  <a:cxn ang="0">
                    <a:pos x="118" y="320"/>
                  </a:cxn>
                  <a:cxn ang="0">
                    <a:pos x="126" y="376"/>
                  </a:cxn>
                  <a:cxn ang="0">
                    <a:pos x="130" y="438"/>
                  </a:cxn>
                  <a:cxn ang="0">
                    <a:pos x="132" y="502"/>
                  </a:cxn>
                  <a:cxn ang="0">
                    <a:pos x="130" y="570"/>
                  </a:cxn>
                  <a:cxn ang="0">
                    <a:pos x="122" y="640"/>
                  </a:cxn>
                  <a:cxn ang="0">
                    <a:pos x="130" y="642"/>
                  </a:cxn>
                  <a:cxn ang="0">
                    <a:pos x="130" y="642"/>
                  </a:cxn>
                  <a:cxn ang="0">
                    <a:pos x="138" y="570"/>
                  </a:cxn>
                  <a:cxn ang="0">
                    <a:pos x="140" y="502"/>
                  </a:cxn>
                  <a:cxn ang="0">
                    <a:pos x="138" y="436"/>
                  </a:cxn>
                  <a:cxn ang="0">
                    <a:pos x="134" y="376"/>
                  </a:cxn>
                  <a:cxn ang="0">
                    <a:pos x="126" y="318"/>
                  </a:cxn>
                  <a:cxn ang="0">
                    <a:pos x="114" y="266"/>
                  </a:cxn>
                  <a:cxn ang="0">
                    <a:pos x="102" y="218"/>
                  </a:cxn>
                  <a:cxn ang="0">
                    <a:pos x="88" y="174"/>
                  </a:cxn>
                  <a:cxn ang="0">
                    <a:pos x="74" y="134"/>
                  </a:cxn>
                  <a:cxn ang="0">
                    <a:pos x="60" y="100"/>
                  </a:cxn>
                  <a:cxn ang="0">
                    <a:pos x="46" y="70"/>
                  </a:cxn>
                  <a:cxn ang="0">
                    <a:pos x="34" y="46"/>
                  </a:cxn>
                  <a:cxn ang="0">
                    <a:pos x="14" y="12"/>
                  </a:cxn>
                  <a:cxn ang="0">
                    <a:pos x="6" y="0"/>
                  </a:cxn>
                  <a:cxn ang="0">
                    <a:pos x="0" y="4"/>
                  </a:cxn>
                </a:cxnLst>
                <a:rect l="0" t="0" r="r" b="b"/>
                <a:pathLst>
                  <a:path w="140" h="642">
                    <a:moveTo>
                      <a:pt x="0" y="4"/>
                    </a:moveTo>
                    <a:lnTo>
                      <a:pt x="0" y="4"/>
                    </a:lnTo>
                    <a:lnTo>
                      <a:pt x="8" y="16"/>
                    </a:lnTo>
                    <a:lnTo>
                      <a:pt x="28" y="50"/>
                    </a:lnTo>
                    <a:lnTo>
                      <a:pt x="40" y="74"/>
                    </a:lnTo>
                    <a:lnTo>
                      <a:pt x="54" y="104"/>
                    </a:lnTo>
                    <a:lnTo>
                      <a:pt x="68" y="138"/>
                    </a:lnTo>
                    <a:lnTo>
                      <a:pt x="82" y="178"/>
                    </a:lnTo>
                    <a:lnTo>
                      <a:pt x="96" y="220"/>
                    </a:lnTo>
                    <a:lnTo>
                      <a:pt x="108" y="268"/>
                    </a:lnTo>
                    <a:lnTo>
                      <a:pt x="118" y="320"/>
                    </a:lnTo>
                    <a:lnTo>
                      <a:pt x="126" y="376"/>
                    </a:lnTo>
                    <a:lnTo>
                      <a:pt x="130" y="438"/>
                    </a:lnTo>
                    <a:lnTo>
                      <a:pt x="132" y="502"/>
                    </a:lnTo>
                    <a:lnTo>
                      <a:pt x="130" y="570"/>
                    </a:lnTo>
                    <a:lnTo>
                      <a:pt x="122" y="640"/>
                    </a:lnTo>
                    <a:lnTo>
                      <a:pt x="130" y="642"/>
                    </a:lnTo>
                    <a:lnTo>
                      <a:pt x="130" y="642"/>
                    </a:lnTo>
                    <a:lnTo>
                      <a:pt x="138" y="570"/>
                    </a:lnTo>
                    <a:lnTo>
                      <a:pt x="140" y="502"/>
                    </a:lnTo>
                    <a:lnTo>
                      <a:pt x="138" y="436"/>
                    </a:lnTo>
                    <a:lnTo>
                      <a:pt x="134" y="376"/>
                    </a:lnTo>
                    <a:lnTo>
                      <a:pt x="126" y="318"/>
                    </a:lnTo>
                    <a:lnTo>
                      <a:pt x="114" y="266"/>
                    </a:lnTo>
                    <a:lnTo>
                      <a:pt x="102" y="218"/>
                    </a:lnTo>
                    <a:lnTo>
                      <a:pt x="88" y="174"/>
                    </a:lnTo>
                    <a:lnTo>
                      <a:pt x="74" y="134"/>
                    </a:lnTo>
                    <a:lnTo>
                      <a:pt x="60" y="100"/>
                    </a:lnTo>
                    <a:lnTo>
                      <a:pt x="46" y="70"/>
                    </a:lnTo>
                    <a:lnTo>
                      <a:pt x="34" y="46"/>
                    </a:lnTo>
                    <a:lnTo>
                      <a:pt x="14" y="12"/>
                    </a:lnTo>
                    <a:lnTo>
                      <a:pt x="6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3E0A0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5" name="Freeform 217"/>
              <p:cNvSpPr>
                <a:spLocks/>
              </p:cNvSpPr>
              <p:nvPr/>
            </p:nvSpPr>
            <p:spPr bwMode="auto">
              <a:xfrm flipH="1">
                <a:off x="7847446" y="2444732"/>
                <a:ext cx="343827" cy="269875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16" y="4"/>
                  </a:cxn>
                  <a:cxn ang="0">
                    <a:pos x="42" y="2"/>
                  </a:cxn>
                  <a:cxn ang="0">
                    <a:pos x="70" y="0"/>
                  </a:cxn>
                  <a:cxn ang="0">
                    <a:pos x="102" y="0"/>
                  </a:cxn>
                  <a:cxn ang="0">
                    <a:pos x="138" y="2"/>
                  </a:cxn>
                  <a:cxn ang="0">
                    <a:pos x="156" y="6"/>
                  </a:cxn>
                  <a:cxn ang="0">
                    <a:pos x="174" y="10"/>
                  </a:cxn>
                  <a:cxn ang="0">
                    <a:pos x="190" y="16"/>
                  </a:cxn>
                  <a:cxn ang="0">
                    <a:pos x="206" y="24"/>
                  </a:cxn>
                  <a:cxn ang="0">
                    <a:pos x="222" y="34"/>
                  </a:cxn>
                  <a:cxn ang="0">
                    <a:pos x="234" y="46"/>
                  </a:cxn>
                  <a:cxn ang="0">
                    <a:pos x="234" y="46"/>
                  </a:cxn>
                  <a:cxn ang="0">
                    <a:pos x="232" y="62"/>
                  </a:cxn>
                  <a:cxn ang="0">
                    <a:pos x="228" y="78"/>
                  </a:cxn>
                  <a:cxn ang="0">
                    <a:pos x="222" y="98"/>
                  </a:cxn>
                  <a:cxn ang="0">
                    <a:pos x="212" y="120"/>
                  </a:cxn>
                  <a:cxn ang="0">
                    <a:pos x="200" y="138"/>
                  </a:cxn>
                  <a:cxn ang="0">
                    <a:pos x="192" y="148"/>
                  </a:cxn>
                  <a:cxn ang="0">
                    <a:pos x="184" y="154"/>
                  </a:cxn>
                  <a:cxn ang="0">
                    <a:pos x="174" y="160"/>
                  </a:cxn>
                  <a:cxn ang="0">
                    <a:pos x="164" y="164"/>
                  </a:cxn>
                  <a:cxn ang="0">
                    <a:pos x="164" y="164"/>
                  </a:cxn>
                  <a:cxn ang="0">
                    <a:pos x="142" y="168"/>
                  </a:cxn>
                  <a:cxn ang="0">
                    <a:pos x="122" y="170"/>
                  </a:cxn>
                  <a:cxn ang="0">
                    <a:pos x="104" y="170"/>
                  </a:cxn>
                  <a:cxn ang="0">
                    <a:pos x="88" y="168"/>
                  </a:cxn>
                  <a:cxn ang="0">
                    <a:pos x="74" y="164"/>
                  </a:cxn>
                  <a:cxn ang="0">
                    <a:pos x="60" y="160"/>
                  </a:cxn>
                  <a:cxn ang="0">
                    <a:pos x="34" y="148"/>
                  </a:cxn>
                  <a:cxn ang="0">
                    <a:pos x="34" y="148"/>
                  </a:cxn>
                  <a:cxn ang="0">
                    <a:pos x="32" y="148"/>
                  </a:cxn>
                  <a:cxn ang="0">
                    <a:pos x="26" y="144"/>
                  </a:cxn>
                  <a:cxn ang="0">
                    <a:pos x="16" y="138"/>
                  </a:cxn>
                  <a:cxn ang="0">
                    <a:pos x="8" y="126"/>
                  </a:cxn>
                  <a:cxn ang="0">
                    <a:pos x="4" y="118"/>
                  </a:cxn>
                  <a:cxn ang="0">
                    <a:pos x="2" y="108"/>
                  </a:cxn>
                  <a:cxn ang="0">
                    <a:pos x="0" y="96"/>
                  </a:cxn>
                  <a:cxn ang="0">
                    <a:pos x="0" y="84"/>
                  </a:cxn>
                  <a:cxn ang="0">
                    <a:pos x="2" y="68"/>
                  </a:cxn>
                  <a:cxn ang="0">
                    <a:pos x="4" y="50"/>
                  </a:cxn>
                  <a:cxn ang="0">
                    <a:pos x="10" y="28"/>
                  </a:cxn>
                  <a:cxn ang="0">
                    <a:pos x="16" y="4"/>
                  </a:cxn>
                  <a:cxn ang="0">
                    <a:pos x="16" y="4"/>
                  </a:cxn>
                </a:cxnLst>
                <a:rect l="0" t="0" r="r" b="b"/>
                <a:pathLst>
                  <a:path w="234" h="170">
                    <a:moveTo>
                      <a:pt x="16" y="4"/>
                    </a:moveTo>
                    <a:lnTo>
                      <a:pt x="16" y="4"/>
                    </a:lnTo>
                    <a:lnTo>
                      <a:pt x="42" y="2"/>
                    </a:lnTo>
                    <a:lnTo>
                      <a:pt x="70" y="0"/>
                    </a:lnTo>
                    <a:lnTo>
                      <a:pt x="102" y="0"/>
                    </a:lnTo>
                    <a:lnTo>
                      <a:pt x="138" y="2"/>
                    </a:lnTo>
                    <a:lnTo>
                      <a:pt x="156" y="6"/>
                    </a:lnTo>
                    <a:lnTo>
                      <a:pt x="174" y="10"/>
                    </a:lnTo>
                    <a:lnTo>
                      <a:pt x="190" y="16"/>
                    </a:lnTo>
                    <a:lnTo>
                      <a:pt x="206" y="24"/>
                    </a:lnTo>
                    <a:lnTo>
                      <a:pt x="222" y="34"/>
                    </a:lnTo>
                    <a:lnTo>
                      <a:pt x="234" y="46"/>
                    </a:lnTo>
                    <a:lnTo>
                      <a:pt x="234" y="46"/>
                    </a:lnTo>
                    <a:lnTo>
                      <a:pt x="232" y="62"/>
                    </a:lnTo>
                    <a:lnTo>
                      <a:pt x="228" y="78"/>
                    </a:lnTo>
                    <a:lnTo>
                      <a:pt x="222" y="98"/>
                    </a:lnTo>
                    <a:lnTo>
                      <a:pt x="212" y="120"/>
                    </a:lnTo>
                    <a:lnTo>
                      <a:pt x="200" y="138"/>
                    </a:lnTo>
                    <a:lnTo>
                      <a:pt x="192" y="148"/>
                    </a:lnTo>
                    <a:lnTo>
                      <a:pt x="184" y="154"/>
                    </a:lnTo>
                    <a:lnTo>
                      <a:pt x="174" y="160"/>
                    </a:lnTo>
                    <a:lnTo>
                      <a:pt x="164" y="164"/>
                    </a:lnTo>
                    <a:lnTo>
                      <a:pt x="164" y="164"/>
                    </a:lnTo>
                    <a:lnTo>
                      <a:pt x="142" y="168"/>
                    </a:lnTo>
                    <a:lnTo>
                      <a:pt x="122" y="170"/>
                    </a:lnTo>
                    <a:lnTo>
                      <a:pt x="104" y="170"/>
                    </a:lnTo>
                    <a:lnTo>
                      <a:pt x="88" y="168"/>
                    </a:lnTo>
                    <a:lnTo>
                      <a:pt x="74" y="164"/>
                    </a:lnTo>
                    <a:lnTo>
                      <a:pt x="60" y="160"/>
                    </a:lnTo>
                    <a:lnTo>
                      <a:pt x="34" y="148"/>
                    </a:lnTo>
                    <a:lnTo>
                      <a:pt x="34" y="148"/>
                    </a:lnTo>
                    <a:lnTo>
                      <a:pt x="32" y="148"/>
                    </a:lnTo>
                    <a:lnTo>
                      <a:pt x="26" y="144"/>
                    </a:lnTo>
                    <a:lnTo>
                      <a:pt x="16" y="138"/>
                    </a:lnTo>
                    <a:lnTo>
                      <a:pt x="8" y="126"/>
                    </a:lnTo>
                    <a:lnTo>
                      <a:pt x="4" y="118"/>
                    </a:lnTo>
                    <a:lnTo>
                      <a:pt x="2" y="108"/>
                    </a:lnTo>
                    <a:lnTo>
                      <a:pt x="0" y="96"/>
                    </a:lnTo>
                    <a:lnTo>
                      <a:pt x="0" y="84"/>
                    </a:lnTo>
                    <a:lnTo>
                      <a:pt x="2" y="68"/>
                    </a:lnTo>
                    <a:lnTo>
                      <a:pt x="4" y="50"/>
                    </a:lnTo>
                    <a:lnTo>
                      <a:pt x="10" y="28"/>
                    </a:lnTo>
                    <a:lnTo>
                      <a:pt x="16" y="4"/>
                    </a:lnTo>
                    <a:lnTo>
                      <a:pt x="16" y="4"/>
                    </a:lnTo>
                    <a:close/>
                  </a:path>
                </a:pathLst>
              </a:custGeom>
              <a:solidFill>
                <a:srgbClr val="3E0A0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6" name="Freeform 218"/>
              <p:cNvSpPr>
                <a:spLocks/>
              </p:cNvSpPr>
              <p:nvPr/>
            </p:nvSpPr>
            <p:spPr bwMode="auto">
              <a:xfrm flipH="1">
                <a:off x="7847446" y="2476482"/>
                <a:ext cx="332072" cy="238125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192" y="0"/>
                  </a:cxn>
                  <a:cxn ang="0">
                    <a:pos x="188" y="20"/>
                  </a:cxn>
                  <a:cxn ang="0">
                    <a:pos x="184" y="38"/>
                  </a:cxn>
                  <a:cxn ang="0">
                    <a:pos x="178" y="58"/>
                  </a:cxn>
                  <a:cxn ang="0">
                    <a:pos x="168" y="76"/>
                  </a:cxn>
                  <a:cxn ang="0">
                    <a:pos x="156" y="94"/>
                  </a:cxn>
                  <a:cxn ang="0">
                    <a:pos x="148" y="102"/>
                  </a:cxn>
                  <a:cxn ang="0">
                    <a:pos x="140" y="108"/>
                  </a:cxn>
                  <a:cxn ang="0">
                    <a:pos x="132" y="114"/>
                  </a:cxn>
                  <a:cxn ang="0">
                    <a:pos x="122" y="118"/>
                  </a:cxn>
                  <a:cxn ang="0">
                    <a:pos x="122" y="118"/>
                  </a:cxn>
                  <a:cxn ang="0">
                    <a:pos x="102" y="122"/>
                  </a:cxn>
                  <a:cxn ang="0">
                    <a:pos x="84" y="124"/>
                  </a:cxn>
                  <a:cxn ang="0">
                    <a:pos x="66" y="124"/>
                  </a:cxn>
                  <a:cxn ang="0">
                    <a:pos x="52" y="122"/>
                  </a:cxn>
                  <a:cxn ang="0">
                    <a:pos x="36" y="120"/>
                  </a:cxn>
                  <a:cxn ang="0">
                    <a:pos x="24" y="116"/>
                  </a:cxn>
                  <a:cxn ang="0">
                    <a:pos x="0" y="106"/>
                  </a:cxn>
                  <a:cxn ang="0">
                    <a:pos x="0" y="106"/>
                  </a:cxn>
                  <a:cxn ang="0">
                    <a:pos x="4" y="112"/>
                  </a:cxn>
                  <a:cxn ang="0">
                    <a:pos x="8" y="118"/>
                  </a:cxn>
                  <a:cxn ang="0">
                    <a:pos x="18" y="124"/>
                  </a:cxn>
                  <a:cxn ang="0">
                    <a:pos x="24" y="128"/>
                  </a:cxn>
                  <a:cxn ang="0">
                    <a:pos x="26" y="128"/>
                  </a:cxn>
                  <a:cxn ang="0">
                    <a:pos x="26" y="128"/>
                  </a:cxn>
                  <a:cxn ang="0">
                    <a:pos x="52" y="140"/>
                  </a:cxn>
                  <a:cxn ang="0">
                    <a:pos x="66" y="144"/>
                  </a:cxn>
                  <a:cxn ang="0">
                    <a:pos x="80" y="148"/>
                  </a:cxn>
                  <a:cxn ang="0">
                    <a:pos x="96" y="150"/>
                  </a:cxn>
                  <a:cxn ang="0">
                    <a:pos x="114" y="150"/>
                  </a:cxn>
                  <a:cxn ang="0">
                    <a:pos x="134" y="148"/>
                  </a:cxn>
                  <a:cxn ang="0">
                    <a:pos x="156" y="144"/>
                  </a:cxn>
                  <a:cxn ang="0">
                    <a:pos x="156" y="144"/>
                  </a:cxn>
                  <a:cxn ang="0">
                    <a:pos x="166" y="140"/>
                  </a:cxn>
                  <a:cxn ang="0">
                    <a:pos x="176" y="134"/>
                  </a:cxn>
                  <a:cxn ang="0">
                    <a:pos x="184" y="128"/>
                  </a:cxn>
                  <a:cxn ang="0">
                    <a:pos x="192" y="118"/>
                  </a:cxn>
                  <a:cxn ang="0">
                    <a:pos x="204" y="100"/>
                  </a:cxn>
                  <a:cxn ang="0">
                    <a:pos x="214" y="78"/>
                  </a:cxn>
                  <a:cxn ang="0">
                    <a:pos x="220" y="58"/>
                  </a:cxn>
                  <a:cxn ang="0">
                    <a:pos x="224" y="42"/>
                  </a:cxn>
                  <a:cxn ang="0">
                    <a:pos x="226" y="26"/>
                  </a:cxn>
                  <a:cxn ang="0">
                    <a:pos x="226" y="26"/>
                  </a:cxn>
                  <a:cxn ang="0">
                    <a:pos x="210" y="12"/>
                  </a:cxn>
                  <a:cxn ang="0">
                    <a:pos x="192" y="0"/>
                  </a:cxn>
                  <a:cxn ang="0">
                    <a:pos x="192" y="0"/>
                  </a:cxn>
                </a:cxnLst>
                <a:rect l="0" t="0" r="r" b="b"/>
                <a:pathLst>
                  <a:path w="226" h="150">
                    <a:moveTo>
                      <a:pt x="192" y="0"/>
                    </a:moveTo>
                    <a:lnTo>
                      <a:pt x="192" y="0"/>
                    </a:lnTo>
                    <a:lnTo>
                      <a:pt x="188" y="20"/>
                    </a:lnTo>
                    <a:lnTo>
                      <a:pt x="184" y="38"/>
                    </a:lnTo>
                    <a:lnTo>
                      <a:pt x="178" y="58"/>
                    </a:lnTo>
                    <a:lnTo>
                      <a:pt x="168" y="76"/>
                    </a:lnTo>
                    <a:lnTo>
                      <a:pt x="156" y="94"/>
                    </a:lnTo>
                    <a:lnTo>
                      <a:pt x="148" y="102"/>
                    </a:lnTo>
                    <a:lnTo>
                      <a:pt x="140" y="108"/>
                    </a:lnTo>
                    <a:lnTo>
                      <a:pt x="132" y="114"/>
                    </a:lnTo>
                    <a:lnTo>
                      <a:pt x="122" y="118"/>
                    </a:lnTo>
                    <a:lnTo>
                      <a:pt x="122" y="118"/>
                    </a:lnTo>
                    <a:lnTo>
                      <a:pt x="102" y="122"/>
                    </a:lnTo>
                    <a:lnTo>
                      <a:pt x="84" y="124"/>
                    </a:lnTo>
                    <a:lnTo>
                      <a:pt x="66" y="124"/>
                    </a:lnTo>
                    <a:lnTo>
                      <a:pt x="52" y="122"/>
                    </a:lnTo>
                    <a:lnTo>
                      <a:pt x="36" y="120"/>
                    </a:lnTo>
                    <a:lnTo>
                      <a:pt x="24" y="116"/>
                    </a:lnTo>
                    <a:lnTo>
                      <a:pt x="0" y="106"/>
                    </a:lnTo>
                    <a:lnTo>
                      <a:pt x="0" y="106"/>
                    </a:lnTo>
                    <a:lnTo>
                      <a:pt x="4" y="112"/>
                    </a:lnTo>
                    <a:lnTo>
                      <a:pt x="8" y="118"/>
                    </a:lnTo>
                    <a:lnTo>
                      <a:pt x="18" y="124"/>
                    </a:lnTo>
                    <a:lnTo>
                      <a:pt x="24" y="128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52" y="140"/>
                    </a:lnTo>
                    <a:lnTo>
                      <a:pt x="66" y="144"/>
                    </a:lnTo>
                    <a:lnTo>
                      <a:pt x="80" y="148"/>
                    </a:lnTo>
                    <a:lnTo>
                      <a:pt x="96" y="150"/>
                    </a:lnTo>
                    <a:lnTo>
                      <a:pt x="114" y="150"/>
                    </a:lnTo>
                    <a:lnTo>
                      <a:pt x="134" y="148"/>
                    </a:lnTo>
                    <a:lnTo>
                      <a:pt x="156" y="144"/>
                    </a:lnTo>
                    <a:lnTo>
                      <a:pt x="156" y="144"/>
                    </a:lnTo>
                    <a:lnTo>
                      <a:pt x="166" y="140"/>
                    </a:lnTo>
                    <a:lnTo>
                      <a:pt x="176" y="134"/>
                    </a:lnTo>
                    <a:lnTo>
                      <a:pt x="184" y="128"/>
                    </a:lnTo>
                    <a:lnTo>
                      <a:pt x="192" y="118"/>
                    </a:lnTo>
                    <a:lnTo>
                      <a:pt x="204" y="100"/>
                    </a:lnTo>
                    <a:lnTo>
                      <a:pt x="214" y="78"/>
                    </a:lnTo>
                    <a:lnTo>
                      <a:pt x="220" y="58"/>
                    </a:lnTo>
                    <a:lnTo>
                      <a:pt x="224" y="42"/>
                    </a:lnTo>
                    <a:lnTo>
                      <a:pt x="226" y="26"/>
                    </a:lnTo>
                    <a:lnTo>
                      <a:pt x="226" y="26"/>
                    </a:lnTo>
                    <a:lnTo>
                      <a:pt x="210" y="12"/>
                    </a:lnTo>
                    <a:lnTo>
                      <a:pt x="192" y="0"/>
                    </a:lnTo>
                    <a:lnTo>
                      <a:pt x="192" y="0"/>
                    </a:lnTo>
                    <a:close/>
                  </a:path>
                </a:pathLst>
              </a:custGeom>
              <a:solidFill>
                <a:srgbClr val="551D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7" name="Freeform 219"/>
              <p:cNvSpPr>
                <a:spLocks/>
              </p:cNvSpPr>
              <p:nvPr/>
            </p:nvSpPr>
            <p:spPr bwMode="auto">
              <a:xfrm flipH="1">
                <a:off x="7891527" y="2451082"/>
                <a:ext cx="282115" cy="1524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0" y="2"/>
                  </a:cxn>
                  <a:cxn ang="0">
                    <a:pos x="6" y="16"/>
                  </a:cxn>
                  <a:cxn ang="0">
                    <a:pos x="10" y="30"/>
                  </a:cxn>
                  <a:cxn ang="0">
                    <a:pos x="18" y="46"/>
                  </a:cxn>
                  <a:cxn ang="0">
                    <a:pos x="28" y="62"/>
                  </a:cxn>
                  <a:cxn ang="0">
                    <a:pos x="42" y="76"/>
                  </a:cxn>
                  <a:cxn ang="0">
                    <a:pos x="48" y="84"/>
                  </a:cxn>
                  <a:cxn ang="0">
                    <a:pos x="56" y="88"/>
                  </a:cxn>
                  <a:cxn ang="0">
                    <a:pos x="66" y="92"/>
                  </a:cxn>
                  <a:cxn ang="0">
                    <a:pos x="74" y="96"/>
                  </a:cxn>
                  <a:cxn ang="0">
                    <a:pos x="74" y="96"/>
                  </a:cxn>
                  <a:cxn ang="0">
                    <a:pos x="88" y="96"/>
                  </a:cxn>
                  <a:cxn ang="0">
                    <a:pos x="102" y="96"/>
                  </a:cxn>
                  <a:cxn ang="0">
                    <a:pos x="116" y="90"/>
                  </a:cxn>
                  <a:cxn ang="0">
                    <a:pos x="130" y="84"/>
                  </a:cxn>
                  <a:cxn ang="0">
                    <a:pos x="144" y="74"/>
                  </a:cxn>
                  <a:cxn ang="0">
                    <a:pos x="160" y="60"/>
                  </a:cxn>
                  <a:cxn ang="0">
                    <a:pos x="176" y="44"/>
                  </a:cxn>
                  <a:cxn ang="0">
                    <a:pos x="192" y="26"/>
                  </a:cxn>
                  <a:cxn ang="0">
                    <a:pos x="184" y="20"/>
                  </a:cxn>
                  <a:cxn ang="0">
                    <a:pos x="184" y="20"/>
                  </a:cxn>
                  <a:cxn ang="0">
                    <a:pos x="170" y="38"/>
                  </a:cxn>
                  <a:cxn ang="0">
                    <a:pos x="154" y="54"/>
                  </a:cxn>
                  <a:cxn ang="0">
                    <a:pos x="140" y="66"/>
                  </a:cxn>
                  <a:cxn ang="0">
                    <a:pos x="126" y="76"/>
                  </a:cxn>
                  <a:cxn ang="0">
                    <a:pos x="114" y="82"/>
                  </a:cxn>
                  <a:cxn ang="0">
                    <a:pos x="100" y="88"/>
                  </a:cxn>
                  <a:cxn ang="0">
                    <a:pos x="88" y="88"/>
                  </a:cxn>
                  <a:cxn ang="0">
                    <a:pos x="76" y="88"/>
                  </a:cxn>
                  <a:cxn ang="0">
                    <a:pos x="76" y="88"/>
                  </a:cxn>
                  <a:cxn ang="0">
                    <a:pos x="68" y="86"/>
                  </a:cxn>
                  <a:cxn ang="0">
                    <a:pos x="60" y="82"/>
                  </a:cxn>
                  <a:cxn ang="0">
                    <a:pos x="46" y="70"/>
                  </a:cxn>
                  <a:cxn ang="0">
                    <a:pos x="34" y="56"/>
                  </a:cxn>
                  <a:cxn ang="0">
                    <a:pos x="24" y="40"/>
                  </a:cxn>
                  <a:cxn ang="0">
                    <a:pos x="18" y="26"/>
                  </a:cxn>
                  <a:cxn ang="0">
                    <a:pos x="12" y="12"/>
                  </a:cxn>
                  <a:cxn ang="0">
                    <a:pos x="8" y="0"/>
                  </a:cxn>
                  <a:cxn ang="0">
                    <a:pos x="0" y="2"/>
                  </a:cxn>
                </a:cxnLst>
                <a:rect l="0" t="0" r="r" b="b"/>
                <a:pathLst>
                  <a:path w="192" h="96">
                    <a:moveTo>
                      <a:pt x="0" y="2"/>
                    </a:moveTo>
                    <a:lnTo>
                      <a:pt x="0" y="2"/>
                    </a:lnTo>
                    <a:lnTo>
                      <a:pt x="6" y="16"/>
                    </a:lnTo>
                    <a:lnTo>
                      <a:pt x="10" y="30"/>
                    </a:lnTo>
                    <a:lnTo>
                      <a:pt x="18" y="46"/>
                    </a:lnTo>
                    <a:lnTo>
                      <a:pt x="28" y="62"/>
                    </a:lnTo>
                    <a:lnTo>
                      <a:pt x="42" y="76"/>
                    </a:lnTo>
                    <a:lnTo>
                      <a:pt x="48" y="84"/>
                    </a:lnTo>
                    <a:lnTo>
                      <a:pt x="56" y="88"/>
                    </a:lnTo>
                    <a:lnTo>
                      <a:pt x="66" y="92"/>
                    </a:lnTo>
                    <a:lnTo>
                      <a:pt x="74" y="96"/>
                    </a:lnTo>
                    <a:lnTo>
                      <a:pt x="74" y="96"/>
                    </a:lnTo>
                    <a:lnTo>
                      <a:pt x="88" y="96"/>
                    </a:lnTo>
                    <a:lnTo>
                      <a:pt x="102" y="96"/>
                    </a:lnTo>
                    <a:lnTo>
                      <a:pt x="116" y="90"/>
                    </a:lnTo>
                    <a:lnTo>
                      <a:pt x="130" y="84"/>
                    </a:lnTo>
                    <a:lnTo>
                      <a:pt x="144" y="74"/>
                    </a:lnTo>
                    <a:lnTo>
                      <a:pt x="160" y="60"/>
                    </a:lnTo>
                    <a:lnTo>
                      <a:pt x="176" y="44"/>
                    </a:lnTo>
                    <a:lnTo>
                      <a:pt x="192" y="26"/>
                    </a:lnTo>
                    <a:lnTo>
                      <a:pt x="184" y="20"/>
                    </a:lnTo>
                    <a:lnTo>
                      <a:pt x="184" y="20"/>
                    </a:lnTo>
                    <a:lnTo>
                      <a:pt x="170" y="38"/>
                    </a:lnTo>
                    <a:lnTo>
                      <a:pt x="154" y="54"/>
                    </a:lnTo>
                    <a:lnTo>
                      <a:pt x="140" y="66"/>
                    </a:lnTo>
                    <a:lnTo>
                      <a:pt x="126" y="76"/>
                    </a:lnTo>
                    <a:lnTo>
                      <a:pt x="114" y="82"/>
                    </a:lnTo>
                    <a:lnTo>
                      <a:pt x="100" y="88"/>
                    </a:lnTo>
                    <a:lnTo>
                      <a:pt x="88" y="88"/>
                    </a:lnTo>
                    <a:lnTo>
                      <a:pt x="76" y="88"/>
                    </a:lnTo>
                    <a:lnTo>
                      <a:pt x="76" y="88"/>
                    </a:lnTo>
                    <a:lnTo>
                      <a:pt x="68" y="86"/>
                    </a:lnTo>
                    <a:lnTo>
                      <a:pt x="60" y="82"/>
                    </a:lnTo>
                    <a:lnTo>
                      <a:pt x="46" y="70"/>
                    </a:lnTo>
                    <a:lnTo>
                      <a:pt x="34" y="56"/>
                    </a:lnTo>
                    <a:lnTo>
                      <a:pt x="24" y="40"/>
                    </a:lnTo>
                    <a:lnTo>
                      <a:pt x="18" y="26"/>
                    </a:lnTo>
                    <a:lnTo>
                      <a:pt x="12" y="12"/>
                    </a:lnTo>
                    <a:lnTo>
                      <a:pt x="8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632A2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8" name="Freeform 220"/>
              <p:cNvSpPr>
                <a:spLocks/>
              </p:cNvSpPr>
              <p:nvPr/>
            </p:nvSpPr>
            <p:spPr bwMode="auto">
              <a:xfrm flipH="1">
                <a:off x="7377255" y="1771632"/>
                <a:ext cx="249789" cy="117475"/>
              </a:xfrm>
              <a:custGeom>
                <a:avLst/>
                <a:gdLst/>
                <a:ahLst/>
                <a:cxnLst>
                  <a:cxn ang="0">
                    <a:pos x="170" y="74"/>
                  </a:cxn>
                  <a:cxn ang="0">
                    <a:pos x="170" y="74"/>
                  </a:cxn>
                  <a:cxn ang="0">
                    <a:pos x="162" y="68"/>
                  </a:cxn>
                  <a:cxn ang="0">
                    <a:pos x="152" y="62"/>
                  </a:cxn>
                  <a:cxn ang="0">
                    <a:pos x="142" y="56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8"/>
                  </a:cxn>
                  <a:cxn ang="0">
                    <a:pos x="138" y="66"/>
                  </a:cxn>
                  <a:cxn ang="0">
                    <a:pos x="138" y="66"/>
                  </a:cxn>
                  <a:cxn ang="0">
                    <a:pos x="148" y="70"/>
                  </a:cxn>
                  <a:cxn ang="0">
                    <a:pos x="158" y="74"/>
                  </a:cxn>
                  <a:cxn ang="0">
                    <a:pos x="170" y="74"/>
                  </a:cxn>
                  <a:cxn ang="0">
                    <a:pos x="170" y="74"/>
                  </a:cxn>
                </a:cxnLst>
                <a:rect l="0" t="0" r="r" b="b"/>
                <a:pathLst>
                  <a:path w="170" h="74">
                    <a:moveTo>
                      <a:pt x="170" y="74"/>
                    </a:moveTo>
                    <a:lnTo>
                      <a:pt x="170" y="74"/>
                    </a:lnTo>
                    <a:lnTo>
                      <a:pt x="162" y="68"/>
                    </a:lnTo>
                    <a:lnTo>
                      <a:pt x="152" y="62"/>
                    </a:lnTo>
                    <a:lnTo>
                      <a:pt x="142" y="5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2" y="8"/>
                    </a:lnTo>
                    <a:lnTo>
                      <a:pt x="138" y="66"/>
                    </a:lnTo>
                    <a:lnTo>
                      <a:pt x="138" y="66"/>
                    </a:lnTo>
                    <a:lnTo>
                      <a:pt x="148" y="70"/>
                    </a:lnTo>
                    <a:lnTo>
                      <a:pt x="158" y="74"/>
                    </a:lnTo>
                    <a:lnTo>
                      <a:pt x="170" y="74"/>
                    </a:lnTo>
                    <a:lnTo>
                      <a:pt x="170" y="74"/>
                    </a:lnTo>
                    <a:close/>
                  </a:path>
                </a:pathLst>
              </a:custGeom>
              <a:solidFill>
                <a:srgbClr val="3142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9" name="Freeform 221"/>
              <p:cNvSpPr>
                <a:spLocks/>
              </p:cNvSpPr>
              <p:nvPr/>
            </p:nvSpPr>
            <p:spPr bwMode="auto">
              <a:xfrm flipH="1">
                <a:off x="7380194" y="1828782"/>
                <a:ext cx="287992" cy="368300"/>
              </a:xfrm>
              <a:custGeom>
                <a:avLst/>
                <a:gdLst/>
                <a:ahLst/>
                <a:cxnLst>
                  <a:cxn ang="0">
                    <a:pos x="184" y="20"/>
                  </a:cxn>
                  <a:cxn ang="0">
                    <a:pos x="184" y="20"/>
                  </a:cxn>
                  <a:cxn ang="0">
                    <a:pos x="160" y="10"/>
                  </a:cxn>
                  <a:cxn ang="0">
                    <a:pos x="132" y="2"/>
                  </a:cxn>
                  <a:cxn ang="0">
                    <a:pos x="122" y="0"/>
                  </a:cxn>
                  <a:cxn ang="0">
                    <a:pos x="108" y="2"/>
                  </a:cxn>
                  <a:cxn ang="0">
                    <a:pos x="86" y="16"/>
                  </a:cxn>
                  <a:cxn ang="0">
                    <a:pos x="64" y="30"/>
                  </a:cxn>
                  <a:cxn ang="0">
                    <a:pos x="62" y="32"/>
                  </a:cxn>
                  <a:cxn ang="0">
                    <a:pos x="60" y="40"/>
                  </a:cxn>
                  <a:cxn ang="0">
                    <a:pos x="56" y="52"/>
                  </a:cxn>
                  <a:cxn ang="0">
                    <a:pos x="56" y="66"/>
                  </a:cxn>
                  <a:cxn ang="0">
                    <a:pos x="54" y="110"/>
                  </a:cxn>
                  <a:cxn ang="0">
                    <a:pos x="52" y="138"/>
                  </a:cxn>
                  <a:cxn ang="0">
                    <a:pos x="44" y="152"/>
                  </a:cxn>
                  <a:cxn ang="0">
                    <a:pos x="20" y="178"/>
                  </a:cxn>
                  <a:cxn ang="0">
                    <a:pos x="18" y="232"/>
                  </a:cxn>
                  <a:cxn ang="0">
                    <a:pos x="52" y="184"/>
                  </a:cxn>
                  <a:cxn ang="0">
                    <a:pos x="64" y="174"/>
                  </a:cxn>
                  <a:cxn ang="0">
                    <a:pos x="78" y="164"/>
                  </a:cxn>
                  <a:cxn ang="0">
                    <a:pos x="88" y="152"/>
                  </a:cxn>
                  <a:cxn ang="0">
                    <a:pos x="92" y="142"/>
                  </a:cxn>
                  <a:cxn ang="0">
                    <a:pos x="96" y="114"/>
                  </a:cxn>
                  <a:cxn ang="0">
                    <a:pos x="104" y="58"/>
                  </a:cxn>
                  <a:cxn ang="0">
                    <a:pos x="106" y="52"/>
                  </a:cxn>
                  <a:cxn ang="0">
                    <a:pos x="112" y="50"/>
                  </a:cxn>
                  <a:cxn ang="0">
                    <a:pos x="144" y="46"/>
                  </a:cxn>
                  <a:cxn ang="0">
                    <a:pos x="172" y="46"/>
                  </a:cxn>
                  <a:cxn ang="0">
                    <a:pos x="178" y="44"/>
                  </a:cxn>
                  <a:cxn ang="0">
                    <a:pos x="180" y="38"/>
                  </a:cxn>
                  <a:cxn ang="0">
                    <a:pos x="166" y="40"/>
                  </a:cxn>
                  <a:cxn ang="0">
                    <a:pos x="152" y="36"/>
                  </a:cxn>
                  <a:cxn ang="0">
                    <a:pos x="146" y="34"/>
                  </a:cxn>
                  <a:cxn ang="0">
                    <a:pos x="98" y="38"/>
                  </a:cxn>
                  <a:cxn ang="0">
                    <a:pos x="98" y="38"/>
                  </a:cxn>
                  <a:cxn ang="0">
                    <a:pos x="124" y="30"/>
                  </a:cxn>
                  <a:cxn ang="0">
                    <a:pos x="136" y="30"/>
                  </a:cxn>
                  <a:cxn ang="0">
                    <a:pos x="144" y="28"/>
                  </a:cxn>
                  <a:cxn ang="0">
                    <a:pos x="162" y="30"/>
                  </a:cxn>
                  <a:cxn ang="0">
                    <a:pos x="182" y="30"/>
                  </a:cxn>
                  <a:cxn ang="0">
                    <a:pos x="190" y="26"/>
                  </a:cxn>
                  <a:cxn ang="0">
                    <a:pos x="196" y="20"/>
                  </a:cxn>
                  <a:cxn ang="0">
                    <a:pos x="184" y="20"/>
                  </a:cxn>
                </a:cxnLst>
                <a:rect l="0" t="0" r="r" b="b"/>
                <a:pathLst>
                  <a:path w="196" h="232">
                    <a:moveTo>
                      <a:pt x="184" y="20"/>
                    </a:moveTo>
                    <a:lnTo>
                      <a:pt x="184" y="20"/>
                    </a:lnTo>
                    <a:lnTo>
                      <a:pt x="184" y="20"/>
                    </a:lnTo>
                    <a:lnTo>
                      <a:pt x="184" y="20"/>
                    </a:lnTo>
                    <a:lnTo>
                      <a:pt x="160" y="10"/>
                    </a:lnTo>
                    <a:lnTo>
                      <a:pt x="160" y="10"/>
                    </a:lnTo>
                    <a:lnTo>
                      <a:pt x="146" y="6"/>
                    </a:lnTo>
                    <a:lnTo>
                      <a:pt x="132" y="2"/>
                    </a:lnTo>
                    <a:lnTo>
                      <a:pt x="132" y="2"/>
                    </a:lnTo>
                    <a:lnTo>
                      <a:pt x="122" y="0"/>
                    </a:lnTo>
                    <a:lnTo>
                      <a:pt x="116" y="0"/>
                    </a:lnTo>
                    <a:lnTo>
                      <a:pt x="108" y="2"/>
                    </a:lnTo>
                    <a:lnTo>
                      <a:pt x="108" y="2"/>
                    </a:lnTo>
                    <a:lnTo>
                      <a:pt x="86" y="16"/>
                    </a:lnTo>
                    <a:lnTo>
                      <a:pt x="74" y="24"/>
                    </a:lnTo>
                    <a:lnTo>
                      <a:pt x="64" y="30"/>
                    </a:lnTo>
                    <a:lnTo>
                      <a:pt x="64" y="30"/>
                    </a:lnTo>
                    <a:lnTo>
                      <a:pt x="62" y="32"/>
                    </a:lnTo>
                    <a:lnTo>
                      <a:pt x="60" y="34"/>
                    </a:lnTo>
                    <a:lnTo>
                      <a:pt x="60" y="40"/>
                    </a:lnTo>
                    <a:lnTo>
                      <a:pt x="60" y="40"/>
                    </a:lnTo>
                    <a:lnTo>
                      <a:pt x="56" y="52"/>
                    </a:lnTo>
                    <a:lnTo>
                      <a:pt x="56" y="66"/>
                    </a:lnTo>
                    <a:lnTo>
                      <a:pt x="56" y="66"/>
                    </a:lnTo>
                    <a:lnTo>
                      <a:pt x="56" y="90"/>
                    </a:lnTo>
                    <a:lnTo>
                      <a:pt x="54" y="110"/>
                    </a:lnTo>
                    <a:lnTo>
                      <a:pt x="52" y="138"/>
                    </a:lnTo>
                    <a:lnTo>
                      <a:pt x="52" y="138"/>
                    </a:lnTo>
                    <a:lnTo>
                      <a:pt x="48" y="148"/>
                    </a:lnTo>
                    <a:lnTo>
                      <a:pt x="44" y="152"/>
                    </a:lnTo>
                    <a:lnTo>
                      <a:pt x="44" y="152"/>
                    </a:lnTo>
                    <a:lnTo>
                      <a:pt x="20" y="178"/>
                    </a:lnTo>
                    <a:lnTo>
                      <a:pt x="0" y="196"/>
                    </a:lnTo>
                    <a:lnTo>
                      <a:pt x="18" y="232"/>
                    </a:lnTo>
                    <a:lnTo>
                      <a:pt x="18" y="232"/>
                    </a:lnTo>
                    <a:lnTo>
                      <a:pt x="52" y="184"/>
                    </a:lnTo>
                    <a:lnTo>
                      <a:pt x="52" y="184"/>
                    </a:lnTo>
                    <a:lnTo>
                      <a:pt x="64" y="174"/>
                    </a:lnTo>
                    <a:lnTo>
                      <a:pt x="78" y="164"/>
                    </a:lnTo>
                    <a:lnTo>
                      <a:pt x="78" y="164"/>
                    </a:lnTo>
                    <a:lnTo>
                      <a:pt x="84" y="158"/>
                    </a:lnTo>
                    <a:lnTo>
                      <a:pt x="88" y="152"/>
                    </a:lnTo>
                    <a:lnTo>
                      <a:pt x="92" y="142"/>
                    </a:lnTo>
                    <a:lnTo>
                      <a:pt x="92" y="142"/>
                    </a:lnTo>
                    <a:lnTo>
                      <a:pt x="96" y="128"/>
                    </a:lnTo>
                    <a:lnTo>
                      <a:pt x="96" y="114"/>
                    </a:lnTo>
                    <a:lnTo>
                      <a:pt x="96" y="114"/>
                    </a:lnTo>
                    <a:lnTo>
                      <a:pt x="104" y="58"/>
                    </a:lnTo>
                    <a:lnTo>
                      <a:pt x="104" y="58"/>
                    </a:lnTo>
                    <a:lnTo>
                      <a:pt x="106" y="52"/>
                    </a:lnTo>
                    <a:lnTo>
                      <a:pt x="112" y="50"/>
                    </a:lnTo>
                    <a:lnTo>
                      <a:pt x="112" y="50"/>
                    </a:lnTo>
                    <a:lnTo>
                      <a:pt x="144" y="46"/>
                    </a:lnTo>
                    <a:lnTo>
                      <a:pt x="144" y="46"/>
                    </a:lnTo>
                    <a:lnTo>
                      <a:pt x="156" y="46"/>
                    </a:lnTo>
                    <a:lnTo>
                      <a:pt x="172" y="46"/>
                    </a:lnTo>
                    <a:lnTo>
                      <a:pt x="172" y="46"/>
                    </a:lnTo>
                    <a:lnTo>
                      <a:pt x="178" y="44"/>
                    </a:lnTo>
                    <a:lnTo>
                      <a:pt x="180" y="42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66" y="40"/>
                    </a:lnTo>
                    <a:lnTo>
                      <a:pt x="158" y="38"/>
                    </a:lnTo>
                    <a:lnTo>
                      <a:pt x="152" y="36"/>
                    </a:lnTo>
                    <a:lnTo>
                      <a:pt x="146" y="34"/>
                    </a:lnTo>
                    <a:lnTo>
                      <a:pt x="146" y="34"/>
                    </a:lnTo>
                    <a:lnTo>
                      <a:pt x="98" y="38"/>
                    </a:lnTo>
                    <a:lnTo>
                      <a:pt x="98" y="38"/>
                    </a:lnTo>
                    <a:lnTo>
                      <a:pt x="98" y="38"/>
                    </a:lnTo>
                    <a:lnTo>
                      <a:pt x="98" y="38"/>
                    </a:lnTo>
                    <a:lnTo>
                      <a:pt x="110" y="34"/>
                    </a:lnTo>
                    <a:lnTo>
                      <a:pt x="124" y="30"/>
                    </a:lnTo>
                    <a:lnTo>
                      <a:pt x="124" y="30"/>
                    </a:lnTo>
                    <a:lnTo>
                      <a:pt x="136" y="30"/>
                    </a:lnTo>
                    <a:lnTo>
                      <a:pt x="136" y="30"/>
                    </a:lnTo>
                    <a:lnTo>
                      <a:pt x="144" y="28"/>
                    </a:lnTo>
                    <a:lnTo>
                      <a:pt x="144" y="28"/>
                    </a:lnTo>
                    <a:lnTo>
                      <a:pt x="162" y="30"/>
                    </a:lnTo>
                    <a:lnTo>
                      <a:pt x="172" y="30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90" y="26"/>
                    </a:lnTo>
                    <a:lnTo>
                      <a:pt x="194" y="24"/>
                    </a:lnTo>
                    <a:lnTo>
                      <a:pt x="196" y="20"/>
                    </a:lnTo>
                    <a:lnTo>
                      <a:pt x="196" y="20"/>
                    </a:lnTo>
                    <a:lnTo>
                      <a:pt x="184" y="20"/>
                    </a:lnTo>
                    <a:lnTo>
                      <a:pt x="184" y="20"/>
                    </a:lnTo>
                    <a:close/>
                  </a:path>
                </a:pathLst>
              </a:custGeom>
              <a:solidFill>
                <a:srgbClr val="FDC09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0" name="Freeform 222"/>
              <p:cNvSpPr>
                <a:spLocks/>
              </p:cNvSpPr>
              <p:nvPr/>
            </p:nvSpPr>
            <p:spPr bwMode="auto">
              <a:xfrm flipH="1">
                <a:off x="7791611" y="1177907"/>
                <a:ext cx="223341" cy="533400"/>
              </a:xfrm>
              <a:custGeom>
                <a:avLst/>
                <a:gdLst/>
                <a:ahLst/>
                <a:cxnLst>
                  <a:cxn ang="0">
                    <a:pos x="142" y="58"/>
                  </a:cxn>
                  <a:cxn ang="0">
                    <a:pos x="142" y="58"/>
                  </a:cxn>
                  <a:cxn ang="0">
                    <a:pos x="138" y="62"/>
                  </a:cxn>
                  <a:cxn ang="0">
                    <a:pos x="130" y="78"/>
                  </a:cxn>
                  <a:cxn ang="0">
                    <a:pos x="130" y="78"/>
                  </a:cxn>
                  <a:cxn ang="0">
                    <a:pos x="116" y="114"/>
                  </a:cxn>
                  <a:cxn ang="0">
                    <a:pos x="110" y="128"/>
                  </a:cxn>
                  <a:cxn ang="0">
                    <a:pos x="108" y="142"/>
                  </a:cxn>
                  <a:cxn ang="0">
                    <a:pos x="108" y="142"/>
                  </a:cxn>
                  <a:cxn ang="0">
                    <a:pos x="108" y="160"/>
                  </a:cxn>
                  <a:cxn ang="0">
                    <a:pos x="110" y="176"/>
                  </a:cxn>
                  <a:cxn ang="0">
                    <a:pos x="110" y="176"/>
                  </a:cxn>
                  <a:cxn ang="0">
                    <a:pos x="120" y="204"/>
                  </a:cxn>
                  <a:cxn ang="0">
                    <a:pos x="140" y="258"/>
                  </a:cxn>
                  <a:cxn ang="0">
                    <a:pos x="148" y="288"/>
                  </a:cxn>
                  <a:cxn ang="0">
                    <a:pos x="152" y="312"/>
                  </a:cxn>
                  <a:cxn ang="0">
                    <a:pos x="152" y="322"/>
                  </a:cxn>
                  <a:cxn ang="0">
                    <a:pos x="152" y="330"/>
                  </a:cxn>
                  <a:cxn ang="0">
                    <a:pos x="150" y="334"/>
                  </a:cxn>
                  <a:cxn ang="0">
                    <a:pos x="144" y="336"/>
                  </a:cxn>
                  <a:cxn ang="0">
                    <a:pos x="144" y="336"/>
                  </a:cxn>
                  <a:cxn ang="0">
                    <a:pos x="138" y="334"/>
                  </a:cxn>
                  <a:cxn ang="0">
                    <a:pos x="126" y="328"/>
                  </a:cxn>
                  <a:cxn ang="0">
                    <a:pos x="108" y="318"/>
                  </a:cxn>
                  <a:cxn ang="0">
                    <a:pos x="108" y="318"/>
                  </a:cxn>
                  <a:cxn ang="0">
                    <a:pos x="102" y="316"/>
                  </a:cxn>
                  <a:cxn ang="0">
                    <a:pos x="96" y="312"/>
                  </a:cxn>
                  <a:cxn ang="0">
                    <a:pos x="84" y="298"/>
                  </a:cxn>
                  <a:cxn ang="0">
                    <a:pos x="70" y="282"/>
                  </a:cxn>
                  <a:cxn ang="0">
                    <a:pos x="58" y="264"/>
                  </a:cxn>
                  <a:cxn ang="0">
                    <a:pos x="38" y="230"/>
                  </a:cxn>
                  <a:cxn ang="0">
                    <a:pos x="30" y="212"/>
                  </a:cxn>
                  <a:cxn ang="0">
                    <a:pos x="30" y="212"/>
                  </a:cxn>
                  <a:cxn ang="0">
                    <a:pos x="24" y="206"/>
                  </a:cxn>
                  <a:cxn ang="0">
                    <a:pos x="12" y="188"/>
                  </a:cxn>
                  <a:cxn ang="0">
                    <a:pos x="6" y="178"/>
                  </a:cxn>
                  <a:cxn ang="0">
                    <a:pos x="2" y="168"/>
                  </a:cxn>
                  <a:cxn ang="0">
                    <a:pos x="0" y="158"/>
                  </a:cxn>
                  <a:cxn ang="0">
                    <a:pos x="2" y="154"/>
                  </a:cxn>
                  <a:cxn ang="0">
                    <a:pos x="4" y="150"/>
                  </a:cxn>
                  <a:cxn ang="0">
                    <a:pos x="4" y="150"/>
                  </a:cxn>
                  <a:cxn ang="0">
                    <a:pos x="10" y="136"/>
                  </a:cxn>
                  <a:cxn ang="0">
                    <a:pos x="20" y="120"/>
                  </a:cxn>
                  <a:cxn ang="0">
                    <a:pos x="20" y="120"/>
                  </a:cxn>
                  <a:cxn ang="0">
                    <a:pos x="34" y="82"/>
                  </a:cxn>
                  <a:cxn ang="0">
                    <a:pos x="44" y="46"/>
                  </a:cxn>
                  <a:cxn ang="0">
                    <a:pos x="52" y="16"/>
                  </a:cxn>
                  <a:cxn ang="0">
                    <a:pos x="54" y="0"/>
                  </a:cxn>
                  <a:cxn ang="0">
                    <a:pos x="54" y="0"/>
                  </a:cxn>
                  <a:cxn ang="0">
                    <a:pos x="56" y="0"/>
                  </a:cxn>
                  <a:cxn ang="0">
                    <a:pos x="58" y="0"/>
                  </a:cxn>
                  <a:cxn ang="0">
                    <a:pos x="68" y="6"/>
                  </a:cxn>
                  <a:cxn ang="0">
                    <a:pos x="98" y="26"/>
                  </a:cxn>
                  <a:cxn ang="0">
                    <a:pos x="142" y="58"/>
                  </a:cxn>
                  <a:cxn ang="0">
                    <a:pos x="142" y="58"/>
                  </a:cxn>
                </a:cxnLst>
                <a:rect l="0" t="0" r="r" b="b"/>
                <a:pathLst>
                  <a:path w="152" h="336">
                    <a:moveTo>
                      <a:pt x="142" y="58"/>
                    </a:moveTo>
                    <a:lnTo>
                      <a:pt x="142" y="58"/>
                    </a:lnTo>
                    <a:lnTo>
                      <a:pt x="138" y="62"/>
                    </a:lnTo>
                    <a:lnTo>
                      <a:pt x="130" y="78"/>
                    </a:lnTo>
                    <a:lnTo>
                      <a:pt x="130" y="78"/>
                    </a:lnTo>
                    <a:lnTo>
                      <a:pt x="116" y="114"/>
                    </a:lnTo>
                    <a:lnTo>
                      <a:pt x="110" y="128"/>
                    </a:lnTo>
                    <a:lnTo>
                      <a:pt x="108" y="142"/>
                    </a:lnTo>
                    <a:lnTo>
                      <a:pt x="108" y="142"/>
                    </a:lnTo>
                    <a:lnTo>
                      <a:pt x="108" y="160"/>
                    </a:lnTo>
                    <a:lnTo>
                      <a:pt x="110" y="176"/>
                    </a:lnTo>
                    <a:lnTo>
                      <a:pt x="110" y="176"/>
                    </a:lnTo>
                    <a:lnTo>
                      <a:pt x="120" y="204"/>
                    </a:lnTo>
                    <a:lnTo>
                      <a:pt x="140" y="258"/>
                    </a:lnTo>
                    <a:lnTo>
                      <a:pt x="148" y="288"/>
                    </a:lnTo>
                    <a:lnTo>
                      <a:pt x="152" y="312"/>
                    </a:lnTo>
                    <a:lnTo>
                      <a:pt x="152" y="322"/>
                    </a:lnTo>
                    <a:lnTo>
                      <a:pt x="152" y="330"/>
                    </a:lnTo>
                    <a:lnTo>
                      <a:pt x="150" y="334"/>
                    </a:lnTo>
                    <a:lnTo>
                      <a:pt x="144" y="336"/>
                    </a:lnTo>
                    <a:lnTo>
                      <a:pt x="144" y="336"/>
                    </a:lnTo>
                    <a:lnTo>
                      <a:pt x="138" y="334"/>
                    </a:lnTo>
                    <a:lnTo>
                      <a:pt x="126" y="328"/>
                    </a:lnTo>
                    <a:lnTo>
                      <a:pt x="108" y="318"/>
                    </a:lnTo>
                    <a:lnTo>
                      <a:pt x="108" y="318"/>
                    </a:lnTo>
                    <a:lnTo>
                      <a:pt x="102" y="316"/>
                    </a:lnTo>
                    <a:lnTo>
                      <a:pt x="96" y="312"/>
                    </a:lnTo>
                    <a:lnTo>
                      <a:pt x="84" y="298"/>
                    </a:lnTo>
                    <a:lnTo>
                      <a:pt x="70" y="282"/>
                    </a:lnTo>
                    <a:lnTo>
                      <a:pt x="58" y="264"/>
                    </a:lnTo>
                    <a:lnTo>
                      <a:pt x="38" y="230"/>
                    </a:lnTo>
                    <a:lnTo>
                      <a:pt x="30" y="212"/>
                    </a:lnTo>
                    <a:lnTo>
                      <a:pt x="30" y="212"/>
                    </a:lnTo>
                    <a:lnTo>
                      <a:pt x="24" y="206"/>
                    </a:lnTo>
                    <a:lnTo>
                      <a:pt x="12" y="188"/>
                    </a:lnTo>
                    <a:lnTo>
                      <a:pt x="6" y="178"/>
                    </a:lnTo>
                    <a:lnTo>
                      <a:pt x="2" y="168"/>
                    </a:lnTo>
                    <a:lnTo>
                      <a:pt x="0" y="158"/>
                    </a:lnTo>
                    <a:lnTo>
                      <a:pt x="2" y="154"/>
                    </a:lnTo>
                    <a:lnTo>
                      <a:pt x="4" y="150"/>
                    </a:lnTo>
                    <a:lnTo>
                      <a:pt x="4" y="150"/>
                    </a:lnTo>
                    <a:lnTo>
                      <a:pt x="10" y="136"/>
                    </a:lnTo>
                    <a:lnTo>
                      <a:pt x="20" y="120"/>
                    </a:lnTo>
                    <a:lnTo>
                      <a:pt x="20" y="120"/>
                    </a:lnTo>
                    <a:lnTo>
                      <a:pt x="34" y="82"/>
                    </a:lnTo>
                    <a:lnTo>
                      <a:pt x="44" y="46"/>
                    </a:lnTo>
                    <a:lnTo>
                      <a:pt x="52" y="16"/>
                    </a:lnTo>
                    <a:lnTo>
                      <a:pt x="54" y="0"/>
                    </a:lnTo>
                    <a:lnTo>
                      <a:pt x="54" y="0"/>
                    </a:lnTo>
                    <a:lnTo>
                      <a:pt x="56" y="0"/>
                    </a:lnTo>
                    <a:lnTo>
                      <a:pt x="58" y="0"/>
                    </a:lnTo>
                    <a:lnTo>
                      <a:pt x="68" y="6"/>
                    </a:lnTo>
                    <a:lnTo>
                      <a:pt x="98" y="26"/>
                    </a:lnTo>
                    <a:lnTo>
                      <a:pt x="142" y="58"/>
                    </a:lnTo>
                    <a:lnTo>
                      <a:pt x="142" y="58"/>
                    </a:lnTo>
                    <a:close/>
                  </a:path>
                </a:pathLst>
              </a:custGeom>
              <a:solidFill>
                <a:srgbClr val="FDC09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1" name="Freeform 223"/>
              <p:cNvSpPr>
                <a:spLocks/>
              </p:cNvSpPr>
              <p:nvPr/>
            </p:nvSpPr>
            <p:spPr bwMode="auto">
              <a:xfrm flipH="1">
                <a:off x="7653493" y="1412857"/>
                <a:ext cx="152812" cy="254000"/>
              </a:xfrm>
              <a:custGeom>
                <a:avLst/>
                <a:gdLst/>
                <a:ahLst/>
                <a:cxnLst>
                  <a:cxn ang="0">
                    <a:pos x="56" y="160"/>
                  </a:cxn>
                  <a:cxn ang="0">
                    <a:pos x="104" y="142"/>
                  </a:cxn>
                  <a:cxn ang="0">
                    <a:pos x="0" y="0"/>
                  </a:cxn>
                  <a:cxn ang="0">
                    <a:pos x="88" y="134"/>
                  </a:cxn>
                  <a:cxn ang="0">
                    <a:pos x="56" y="160"/>
                  </a:cxn>
                </a:cxnLst>
                <a:rect l="0" t="0" r="r" b="b"/>
                <a:pathLst>
                  <a:path w="104" h="160">
                    <a:moveTo>
                      <a:pt x="56" y="160"/>
                    </a:moveTo>
                    <a:lnTo>
                      <a:pt x="104" y="142"/>
                    </a:lnTo>
                    <a:lnTo>
                      <a:pt x="0" y="0"/>
                    </a:lnTo>
                    <a:lnTo>
                      <a:pt x="88" y="134"/>
                    </a:lnTo>
                    <a:lnTo>
                      <a:pt x="56" y="160"/>
                    </a:lnTo>
                    <a:close/>
                  </a:path>
                </a:pathLst>
              </a:custGeom>
              <a:solidFill>
                <a:srgbClr val="D4540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2" name="Freeform 224"/>
              <p:cNvSpPr>
                <a:spLocks/>
              </p:cNvSpPr>
              <p:nvPr/>
            </p:nvSpPr>
            <p:spPr bwMode="auto">
              <a:xfrm flipH="1">
                <a:off x="8006136" y="1622407"/>
                <a:ext cx="158689" cy="3524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6" y="12"/>
                  </a:cxn>
                  <a:cxn ang="0">
                    <a:pos x="30" y="28"/>
                  </a:cxn>
                  <a:cxn ang="0">
                    <a:pos x="48" y="50"/>
                  </a:cxn>
                  <a:cxn ang="0">
                    <a:pos x="68" y="80"/>
                  </a:cxn>
                  <a:cxn ang="0">
                    <a:pos x="76" y="98"/>
                  </a:cxn>
                  <a:cxn ang="0">
                    <a:pos x="84" y="120"/>
                  </a:cxn>
                  <a:cxn ang="0">
                    <a:pos x="92" y="142"/>
                  </a:cxn>
                  <a:cxn ang="0">
                    <a:pos x="98" y="166"/>
                  </a:cxn>
                  <a:cxn ang="0">
                    <a:pos x="104" y="194"/>
                  </a:cxn>
                  <a:cxn ang="0">
                    <a:pos x="108" y="222"/>
                  </a:cxn>
                  <a:cxn ang="0">
                    <a:pos x="108" y="222"/>
                  </a:cxn>
                  <a:cxn ang="0">
                    <a:pos x="102" y="194"/>
                  </a:cxn>
                  <a:cxn ang="0">
                    <a:pos x="92" y="166"/>
                  </a:cxn>
                  <a:cxn ang="0">
                    <a:pos x="82" y="130"/>
                  </a:cxn>
                  <a:cxn ang="0">
                    <a:pos x="66" y="94"/>
                  </a:cxn>
                  <a:cxn ang="0">
                    <a:pos x="48" y="58"/>
                  </a:cxn>
                  <a:cxn ang="0">
                    <a:pos x="38" y="40"/>
                  </a:cxn>
                  <a:cxn ang="0">
                    <a:pos x="26" y="24"/>
                  </a:cxn>
                  <a:cxn ang="0">
                    <a:pos x="14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08" h="222">
                    <a:moveTo>
                      <a:pt x="0" y="0"/>
                    </a:moveTo>
                    <a:lnTo>
                      <a:pt x="0" y="0"/>
                    </a:lnTo>
                    <a:lnTo>
                      <a:pt x="16" y="12"/>
                    </a:lnTo>
                    <a:lnTo>
                      <a:pt x="30" y="28"/>
                    </a:lnTo>
                    <a:lnTo>
                      <a:pt x="48" y="50"/>
                    </a:lnTo>
                    <a:lnTo>
                      <a:pt x="68" y="80"/>
                    </a:lnTo>
                    <a:lnTo>
                      <a:pt x="76" y="98"/>
                    </a:lnTo>
                    <a:lnTo>
                      <a:pt x="84" y="120"/>
                    </a:lnTo>
                    <a:lnTo>
                      <a:pt x="92" y="142"/>
                    </a:lnTo>
                    <a:lnTo>
                      <a:pt x="98" y="166"/>
                    </a:lnTo>
                    <a:lnTo>
                      <a:pt x="104" y="194"/>
                    </a:lnTo>
                    <a:lnTo>
                      <a:pt x="108" y="222"/>
                    </a:lnTo>
                    <a:lnTo>
                      <a:pt x="108" y="222"/>
                    </a:lnTo>
                    <a:lnTo>
                      <a:pt x="102" y="194"/>
                    </a:lnTo>
                    <a:lnTo>
                      <a:pt x="92" y="166"/>
                    </a:lnTo>
                    <a:lnTo>
                      <a:pt x="82" y="130"/>
                    </a:lnTo>
                    <a:lnTo>
                      <a:pt x="66" y="94"/>
                    </a:lnTo>
                    <a:lnTo>
                      <a:pt x="48" y="58"/>
                    </a:lnTo>
                    <a:lnTo>
                      <a:pt x="38" y="40"/>
                    </a:lnTo>
                    <a:lnTo>
                      <a:pt x="26" y="24"/>
                    </a:lnTo>
                    <a:lnTo>
                      <a:pt x="14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4540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3" name="Freeform 225"/>
              <p:cNvSpPr>
                <a:spLocks/>
              </p:cNvSpPr>
              <p:nvPr/>
            </p:nvSpPr>
            <p:spPr bwMode="auto">
              <a:xfrm flipH="1">
                <a:off x="7724021" y="1787507"/>
                <a:ext cx="32326" cy="44450"/>
              </a:xfrm>
              <a:custGeom>
                <a:avLst/>
                <a:gdLst/>
                <a:ahLst/>
                <a:cxnLst>
                  <a:cxn ang="0">
                    <a:pos x="22" y="14"/>
                  </a:cxn>
                  <a:cxn ang="0">
                    <a:pos x="22" y="14"/>
                  </a:cxn>
                  <a:cxn ang="0">
                    <a:pos x="20" y="20"/>
                  </a:cxn>
                  <a:cxn ang="0">
                    <a:pos x="18" y="24"/>
                  </a:cxn>
                  <a:cxn ang="0">
                    <a:pos x="14" y="28"/>
                  </a:cxn>
                  <a:cxn ang="0">
                    <a:pos x="10" y="28"/>
                  </a:cxn>
                  <a:cxn ang="0">
                    <a:pos x="10" y="28"/>
                  </a:cxn>
                  <a:cxn ang="0">
                    <a:pos x="6" y="28"/>
                  </a:cxn>
                  <a:cxn ang="0">
                    <a:pos x="2" y="24"/>
                  </a:cxn>
                  <a:cxn ang="0">
                    <a:pos x="0" y="20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8"/>
                  </a:cxn>
                  <a:cxn ang="0">
                    <a:pos x="2" y="4"/>
                  </a:cxn>
                  <a:cxn ang="0">
                    <a:pos x="6" y="2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4" y="2"/>
                  </a:cxn>
                  <a:cxn ang="0">
                    <a:pos x="18" y="4"/>
                  </a:cxn>
                  <a:cxn ang="0">
                    <a:pos x="20" y="8"/>
                  </a:cxn>
                  <a:cxn ang="0">
                    <a:pos x="22" y="14"/>
                  </a:cxn>
                  <a:cxn ang="0">
                    <a:pos x="22" y="14"/>
                  </a:cxn>
                </a:cxnLst>
                <a:rect l="0" t="0" r="r" b="b"/>
                <a:pathLst>
                  <a:path w="22" h="28">
                    <a:moveTo>
                      <a:pt x="22" y="14"/>
                    </a:moveTo>
                    <a:lnTo>
                      <a:pt x="22" y="14"/>
                    </a:lnTo>
                    <a:lnTo>
                      <a:pt x="20" y="20"/>
                    </a:lnTo>
                    <a:lnTo>
                      <a:pt x="18" y="24"/>
                    </a:lnTo>
                    <a:lnTo>
                      <a:pt x="14" y="28"/>
                    </a:lnTo>
                    <a:lnTo>
                      <a:pt x="10" y="28"/>
                    </a:lnTo>
                    <a:lnTo>
                      <a:pt x="10" y="28"/>
                    </a:lnTo>
                    <a:lnTo>
                      <a:pt x="6" y="28"/>
                    </a:lnTo>
                    <a:lnTo>
                      <a:pt x="2" y="24"/>
                    </a:lnTo>
                    <a:lnTo>
                      <a:pt x="0" y="20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8"/>
                    </a:lnTo>
                    <a:lnTo>
                      <a:pt x="2" y="4"/>
                    </a:lnTo>
                    <a:lnTo>
                      <a:pt x="6" y="2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4" y="2"/>
                    </a:lnTo>
                    <a:lnTo>
                      <a:pt x="18" y="4"/>
                    </a:lnTo>
                    <a:lnTo>
                      <a:pt x="20" y="8"/>
                    </a:lnTo>
                    <a:lnTo>
                      <a:pt x="22" y="14"/>
                    </a:lnTo>
                    <a:lnTo>
                      <a:pt x="22" y="14"/>
                    </a:lnTo>
                    <a:close/>
                  </a:path>
                </a:pathLst>
              </a:custGeom>
              <a:solidFill>
                <a:srgbClr val="D4540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4" name="Freeform 226"/>
              <p:cNvSpPr>
                <a:spLocks/>
              </p:cNvSpPr>
              <p:nvPr/>
            </p:nvSpPr>
            <p:spPr bwMode="auto">
              <a:xfrm flipH="1">
                <a:off x="7688757" y="1952607"/>
                <a:ext cx="29387" cy="44450"/>
              </a:xfrm>
              <a:custGeom>
                <a:avLst/>
                <a:gdLst/>
                <a:ahLst/>
                <a:cxnLst>
                  <a:cxn ang="0">
                    <a:pos x="20" y="14"/>
                  </a:cxn>
                  <a:cxn ang="0">
                    <a:pos x="20" y="14"/>
                  </a:cxn>
                  <a:cxn ang="0">
                    <a:pos x="20" y="20"/>
                  </a:cxn>
                  <a:cxn ang="0">
                    <a:pos x="18" y="24"/>
                  </a:cxn>
                  <a:cxn ang="0">
                    <a:pos x="14" y="28"/>
                  </a:cxn>
                  <a:cxn ang="0">
                    <a:pos x="10" y="28"/>
                  </a:cxn>
                  <a:cxn ang="0">
                    <a:pos x="10" y="28"/>
                  </a:cxn>
                  <a:cxn ang="0">
                    <a:pos x="6" y="28"/>
                  </a:cxn>
                  <a:cxn ang="0">
                    <a:pos x="2" y="24"/>
                  </a:cxn>
                  <a:cxn ang="0">
                    <a:pos x="0" y="20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8"/>
                  </a:cxn>
                  <a:cxn ang="0">
                    <a:pos x="2" y="4"/>
                  </a:cxn>
                  <a:cxn ang="0">
                    <a:pos x="6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4" y="0"/>
                  </a:cxn>
                  <a:cxn ang="0">
                    <a:pos x="18" y="4"/>
                  </a:cxn>
                  <a:cxn ang="0">
                    <a:pos x="20" y="8"/>
                  </a:cxn>
                  <a:cxn ang="0">
                    <a:pos x="20" y="14"/>
                  </a:cxn>
                  <a:cxn ang="0">
                    <a:pos x="20" y="14"/>
                  </a:cxn>
                </a:cxnLst>
                <a:rect l="0" t="0" r="r" b="b"/>
                <a:pathLst>
                  <a:path w="20" h="28">
                    <a:moveTo>
                      <a:pt x="20" y="14"/>
                    </a:moveTo>
                    <a:lnTo>
                      <a:pt x="20" y="14"/>
                    </a:lnTo>
                    <a:lnTo>
                      <a:pt x="20" y="20"/>
                    </a:lnTo>
                    <a:lnTo>
                      <a:pt x="18" y="24"/>
                    </a:lnTo>
                    <a:lnTo>
                      <a:pt x="14" y="28"/>
                    </a:lnTo>
                    <a:lnTo>
                      <a:pt x="10" y="28"/>
                    </a:lnTo>
                    <a:lnTo>
                      <a:pt x="10" y="28"/>
                    </a:lnTo>
                    <a:lnTo>
                      <a:pt x="6" y="28"/>
                    </a:lnTo>
                    <a:lnTo>
                      <a:pt x="2" y="24"/>
                    </a:lnTo>
                    <a:lnTo>
                      <a:pt x="0" y="20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8"/>
                    </a:lnTo>
                    <a:lnTo>
                      <a:pt x="2" y="4"/>
                    </a:lnTo>
                    <a:lnTo>
                      <a:pt x="6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4" y="0"/>
                    </a:lnTo>
                    <a:lnTo>
                      <a:pt x="18" y="4"/>
                    </a:lnTo>
                    <a:lnTo>
                      <a:pt x="20" y="8"/>
                    </a:lnTo>
                    <a:lnTo>
                      <a:pt x="20" y="14"/>
                    </a:lnTo>
                    <a:lnTo>
                      <a:pt x="20" y="14"/>
                    </a:lnTo>
                    <a:close/>
                  </a:path>
                </a:pathLst>
              </a:custGeom>
              <a:solidFill>
                <a:srgbClr val="D4540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5" name="Freeform 227"/>
              <p:cNvSpPr>
                <a:spLocks/>
              </p:cNvSpPr>
              <p:nvPr/>
            </p:nvSpPr>
            <p:spPr bwMode="auto">
              <a:xfrm flipH="1">
                <a:off x="7294972" y="2047857"/>
                <a:ext cx="79345" cy="1016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" y="8"/>
                  </a:cxn>
                  <a:cxn ang="0">
                    <a:pos x="16" y="28"/>
                  </a:cxn>
                  <a:cxn ang="0">
                    <a:pos x="22" y="38"/>
                  </a:cxn>
                  <a:cxn ang="0">
                    <a:pos x="32" y="48"/>
                  </a:cxn>
                  <a:cxn ang="0">
                    <a:pos x="42" y="58"/>
                  </a:cxn>
                  <a:cxn ang="0">
                    <a:pos x="54" y="64"/>
                  </a:cxn>
                  <a:cxn ang="0">
                    <a:pos x="54" y="64"/>
                  </a:cxn>
                  <a:cxn ang="0">
                    <a:pos x="46" y="64"/>
                  </a:cxn>
                  <a:cxn ang="0">
                    <a:pos x="38" y="64"/>
                  </a:cxn>
                  <a:cxn ang="0">
                    <a:pos x="30" y="60"/>
                  </a:cxn>
                  <a:cxn ang="0">
                    <a:pos x="20" y="52"/>
                  </a:cxn>
                  <a:cxn ang="0">
                    <a:pos x="10" y="42"/>
                  </a:cxn>
                  <a:cxn ang="0">
                    <a:pos x="8" y="34"/>
                  </a:cxn>
                  <a:cxn ang="0">
                    <a:pos x="4" y="24"/>
                  </a:cxn>
                  <a:cxn ang="0">
                    <a:pos x="2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4" h="64">
                    <a:moveTo>
                      <a:pt x="0" y="0"/>
                    </a:moveTo>
                    <a:lnTo>
                      <a:pt x="0" y="0"/>
                    </a:lnTo>
                    <a:lnTo>
                      <a:pt x="4" y="8"/>
                    </a:lnTo>
                    <a:lnTo>
                      <a:pt x="16" y="28"/>
                    </a:lnTo>
                    <a:lnTo>
                      <a:pt x="22" y="38"/>
                    </a:lnTo>
                    <a:lnTo>
                      <a:pt x="32" y="48"/>
                    </a:lnTo>
                    <a:lnTo>
                      <a:pt x="42" y="58"/>
                    </a:lnTo>
                    <a:lnTo>
                      <a:pt x="54" y="64"/>
                    </a:lnTo>
                    <a:lnTo>
                      <a:pt x="54" y="64"/>
                    </a:lnTo>
                    <a:lnTo>
                      <a:pt x="46" y="64"/>
                    </a:lnTo>
                    <a:lnTo>
                      <a:pt x="38" y="64"/>
                    </a:lnTo>
                    <a:lnTo>
                      <a:pt x="30" y="60"/>
                    </a:lnTo>
                    <a:lnTo>
                      <a:pt x="20" y="52"/>
                    </a:lnTo>
                    <a:lnTo>
                      <a:pt x="10" y="42"/>
                    </a:lnTo>
                    <a:lnTo>
                      <a:pt x="8" y="34"/>
                    </a:lnTo>
                    <a:lnTo>
                      <a:pt x="4" y="24"/>
                    </a:lnTo>
                    <a:lnTo>
                      <a:pt x="2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4540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6" name="Freeform 228"/>
              <p:cNvSpPr>
                <a:spLocks/>
              </p:cNvSpPr>
              <p:nvPr/>
            </p:nvSpPr>
            <p:spPr bwMode="auto">
              <a:xfrm flipH="1">
                <a:off x="7233259" y="1825607"/>
                <a:ext cx="23510" cy="22225"/>
              </a:xfrm>
              <a:custGeom>
                <a:avLst/>
                <a:gdLst/>
                <a:ahLst/>
                <a:cxnLst>
                  <a:cxn ang="0">
                    <a:pos x="16" y="12"/>
                  </a:cxn>
                  <a:cxn ang="0">
                    <a:pos x="16" y="12"/>
                  </a:cxn>
                  <a:cxn ang="0">
                    <a:pos x="14" y="14"/>
                  </a:cxn>
                  <a:cxn ang="0">
                    <a:pos x="12" y="14"/>
                  </a:cxn>
                  <a:cxn ang="0">
                    <a:pos x="6" y="12"/>
                  </a:cxn>
                  <a:cxn ang="0">
                    <a:pos x="6" y="12"/>
                  </a:cxn>
                  <a:cxn ang="0">
                    <a:pos x="0" y="8"/>
                  </a:cxn>
                  <a:cxn ang="0">
                    <a:pos x="0" y="6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6" y="0"/>
                  </a:cxn>
                  <a:cxn ang="0">
                    <a:pos x="12" y="2"/>
                  </a:cxn>
                  <a:cxn ang="0">
                    <a:pos x="12" y="2"/>
                  </a:cxn>
                  <a:cxn ang="0">
                    <a:pos x="16" y="8"/>
                  </a:cxn>
                  <a:cxn ang="0">
                    <a:pos x="16" y="10"/>
                  </a:cxn>
                  <a:cxn ang="0">
                    <a:pos x="16" y="12"/>
                  </a:cxn>
                  <a:cxn ang="0">
                    <a:pos x="16" y="12"/>
                  </a:cxn>
                </a:cxnLst>
                <a:rect l="0" t="0" r="r" b="b"/>
                <a:pathLst>
                  <a:path w="16" h="14">
                    <a:moveTo>
                      <a:pt x="16" y="12"/>
                    </a:moveTo>
                    <a:lnTo>
                      <a:pt x="16" y="12"/>
                    </a:lnTo>
                    <a:lnTo>
                      <a:pt x="14" y="14"/>
                    </a:lnTo>
                    <a:lnTo>
                      <a:pt x="12" y="14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6" y="0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6" y="8"/>
                    </a:lnTo>
                    <a:lnTo>
                      <a:pt x="16" y="10"/>
                    </a:lnTo>
                    <a:lnTo>
                      <a:pt x="16" y="12"/>
                    </a:lnTo>
                    <a:lnTo>
                      <a:pt x="16" y="12"/>
                    </a:lnTo>
                    <a:close/>
                  </a:path>
                </a:pathLst>
              </a:custGeom>
              <a:solidFill>
                <a:srgbClr val="47474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7" name="Freeform 229"/>
              <p:cNvSpPr>
                <a:spLocks/>
              </p:cNvSpPr>
              <p:nvPr/>
            </p:nvSpPr>
            <p:spPr bwMode="auto">
              <a:xfrm flipH="1">
                <a:off x="7782795" y="1292207"/>
                <a:ext cx="61713" cy="190500"/>
              </a:xfrm>
              <a:custGeom>
                <a:avLst/>
                <a:gdLst/>
                <a:ahLst/>
                <a:cxnLst>
                  <a:cxn ang="0">
                    <a:pos x="26" y="10"/>
                  </a:cxn>
                  <a:cxn ang="0">
                    <a:pos x="26" y="10"/>
                  </a:cxn>
                  <a:cxn ang="0">
                    <a:pos x="24" y="20"/>
                  </a:cxn>
                  <a:cxn ang="0">
                    <a:pos x="22" y="34"/>
                  </a:cxn>
                  <a:cxn ang="0">
                    <a:pos x="20" y="50"/>
                  </a:cxn>
                  <a:cxn ang="0">
                    <a:pos x="22" y="68"/>
                  </a:cxn>
                  <a:cxn ang="0">
                    <a:pos x="24" y="86"/>
                  </a:cxn>
                  <a:cxn ang="0">
                    <a:pos x="32" y="104"/>
                  </a:cxn>
                  <a:cxn ang="0">
                    <a:pos x="36" y="112"/>
                  </a:cxn>
                  <a:cxn ang="0">
                    <a:pos x="42" y="120"/>
                  </a:cxn>
                  <a:cxn ang="0">
                    <a:pos x="42" y="120"/>
                  </a:cxn>
                  <a:cxn ang="0">
                    <a:pos x="34" y="114"/>
                  </a:cxn>
                  <a:cxn ang="0">
                    <a:pos x="26" y="106"/>
                  </a:cxn>
                  <a:cxn ang="0">
                    <a:pos x="16" y="94"/>
                  </a:cxn>
                  <a:cxn ang="0">
                    <a:pos x="8" y="76"/>
                  </a:cxn>
                  <a:cxn ang="0">
                    <a:pos x="2" y="56"/>
                  </a:cxn>
                  <a:cxn ang="0">
                    <a:pos x="0" y="44"/>
                  </a:cxn>
                  <a:cxn ang="0">
                    <a:pos x="0" y="30"/>
                  </a:cxn>
                  <a:cxn ang="0">
                    <a:pos x="0" y="16"/>
                  </a:cxn>
                  <a:cxn ang="0">
                    <a:pos x="4" y="0"/>
                  </a:cxn>
                  <a:cxn ang="0">
                    <a:pos x="26" y="10"/>
                  </a:cxn>
                </a:cxnLst>
                <a:rect l="0" t="0" r="r" b="b"/>
                <a:pathLst>
                  <a:path w="42" h="120">
                    <a:moveTo>
                      <a:pt x="26" y="10"/>
                    </a:moveTo>
                    <a:lnTo>
                      <a:pt x="26" y="10"/>
                    </a:lnTo>
                    <a:lnTo>
                      <a:pt x="24" y="20"/>
                    </a:lnTo>
                    <a:lnTo>
                      <a:pt x="22" y="34"/>
                    </a:lnTo>
                    <a:lnTo>
                      <a:pt x="20" y="50"/>
                    </a:lnTo>
                    <a:lnTo>
                      <a:pt x="22" y="68"/>
                    </a:lnTo>
                    <a:lnTo>
                      <a:pt x="24" y="86"/>
                    </a:lnTo>
                    <a:lnTo>
                      <a:pt x="32" y="104"/>
                    </a:lnTo>
                    <a:lnTo>
                      <a:pt x="36" y="112"/>
                    </a:lnTo>
                    <a:lnTo>
                      <a:pt x="42" y="120"/>
                    </a:lnTo>
                    <a:lnTo>
                      <a:pt x="42" y="120"/>
                    </a:lnTo>
                    <a:lnTo>
                      <a:pt x="34" y="114"/>
                    </a:lnTo>
                    <a:lnTo>
                      <a:pt x="26" y="106"/>
                    </a:lnTo>
                    <a:lnTo>
                      <a:pt x="16" y="94"/>
                    </a:lnTo>
                    <a:lnTo>
                      <a:pt x="8" y="76"/>
                    </a:lnTo>
                    <a:lnTo>
                      <a:pt x="2" y="56"/>
                    </a:lnTo>
                    <a:lnTo>
                      <a:pt x="0" y="44"/>
                    </a:lnTo>
                    <a:lnTo>
                      <a:pt x="0" y="30"/>
                    </a:lnTo>
                    <a:lnTo>
                      <a:pt x="0" y="16"/>
                    </a:lnTo>
                    <a:lnTo>
                      <a:pt x="4" y="0"/>
                    </a:lnTo>
                    <a:lnTo>
                      <a:pt x="26" y="10"/>
                    </a:lnTo>
                    <a:close/>
                  </a:path>
                </a:pathLst>
              </a:custGeom>
              <a:solidFill>
                <a:srgbClr val="07070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8" name="Freeform 230"/>
              <p:cNvSpPr>
                <a:spLocks/>
              </p:cNvSpPr>
              <p:nvPr/>
            </p:nvSpPr>
            <p:spPr bwMode="auto">
              <a:xfrm flipH="1">
                <a:off x="7668186" y="933432"/>
                <a:ext cx="349705" cy="457200"/>
              </a:xfrm>
              <a:custGeom>
                <a:avLst/>
                <a:gdLst/>
                <a:ahLst/>
                <a:cxnLst>
                  <a:cxn ang="0">
                    <a:pos x="194" y="0"/>
                  </a:cxn>
                  <a:cxn ang="0">
                    <a:pos x="214" y="22"/>
                  </a:cxn>
                  <a:cxn ang="0">
                    <a:pos x="232" y="56"/>
                  </a:cxn>
                  <a:cxn ang="0">
                    <a:pos x="238" y="86"/>
                  </a:cxn>
                  <a:cxn ang="0">
                    <a:pos x="236" y="106"/>
                  </a:cxn>
                  <a:cxn ang="0">
                    <a:pos x="232" y="118"/>
                  </a:cxn>
                  <a:cxn ang="0">
                    <a:pos x="218" y="156"/>
                  </a:cxn>
                  <a:cxn ang="0">
                    <a:pos x="220" y="178"/>
                  </a:cxn>
                  <a:cxn ang="0">
                    <a:pos x="228" y="190"/>
                  </a:cxn>
                  <a:cxn ang="0">
                    <a:pos x="232" y="194"/>
                  </a:cxn>
                  <a:cxn ang="0">
                    <a:pos x="230" y="200"/>
                  </a:cxn>
                  <a:cxn ang="0">
                    <a:pos x="218" y="206"/>
                  </a:cxn>
                  <a:cxn ang="0">
                    <a:pos x="210" y="208"/>
                  </a:cxn>
                  <a:cxn ang="0">
                    <a:pos x="210" y="228"/>
                  </a:cxn>
                  <a:cxn ang="0">
                    <a:pos x="210" y="232"/>
                  </a:cxn>
                  <a:cxn ang="0">
                    <a:pos x="200" y="238"/>
                  </a:cxn>
                  <a:cxn ang="0">
                    <a:pos x="190" y="240"/>
                  </a:cxn>
                  <a:cxn ang="0">
                    <a:pos x="196" y="252"/>
                  </a:cxn>
                  <a:cxn ang="0">
                    <a:pos x="194" y="256"/>
                  </a:cxn>
                  <a:cxn ang="0">
                    <a:pos x="188" y="258"/>
                  </a:cxn>
                  <a:cxn ang="0">
                    <a:pos x="178" y="270"/>
                  </a:cxn>
                  <a:cxn ang="0">
                    <a:pos x="176" y="278"/>
                  </a:cxn>
                  <a:cxn ang="0">
                    <a:pos x="172" y="284"/>
                  </a:cxn>
                  <a:cxn ang="0">
                    <a:pos x="164" y="288"/>
                  </a:cxn>
                  <a:cxn ang="0">
                    <a:pos x="148" y="286"/>
                  </a:cxn>
                  <a:cxn ang="0">
                    <a:pos x="130" y="276"/>
                  </a:cxn>
                  <a:cxn ang="0">
                    <a:pos x="78" y="242"/>
                  </a:cxn>
                  <a:cxn ang="0">
                    <a:pos x="40" y="212"/>
                  </a:cxn>
                  <a:cxn ang="0">
                    <a:pos x="16" y="178"/>
                  </a:cxn>
                  <a:cxn ang="0">
                    <a:pos x="2" y="124"/>
                  </a:cxn>
                  <a:cxn ang="0">
                    <a:pos x="0" y="116"/>
                  </a:cxn>
                  <a:cxn ang="0">
                    <a:pos x="6" y="92"/>
                  </a:cxn>
                  <a:cxn ang="0">
                    <a:pos x="24" y="66"/>
                  </a:cxn>
                  <a:cxn ang="0">
                    <a:pos x="56" y="44"/>
                  </a:cxn>
                  <a:cxn ang="0">
                    <a:pos x="92" y="28"/>
                  </a:cxn>
                  <a:cxn ang="0">
                    <a:pos x="162" y="6"/>
                  </a:cxn>
                  <a:cxn ang="0">
                    <a:pos x="194" y="0"/>
                  </a:cxn>
                </a:cxnLst>
                <a:rect l="0" t="0" r="r" b="b"/>
                <a:pathLst>
                  <a:path w="238" h="288">
                    <a:moveTo>
                      <a:pt x="194" y="0"/>
                    </a:moveTo>
                    <a:lnTo>
                      <a:pt x="194" y="0"/>
                    </a:lnTo>
                    <a:lnTo>
                      <a:pt x="204" y="10"/>
                    </a:lnTo>
                    <a:lnTo>
                      <a:pt x="214" y="22"/>
                    </a:lnTo>
                    <a:lnTo>
                      <a:pt x="224" y="38"/>
                    </a:lnTo>
                    <a:lnTo>
                      <a:pt x="232" y="56"/>
                    </a:lnTo>
                    <a:lnTo>
                      <a:pt x="238" y="76"/>
                    </a:lnTo>
                    <a:lnTo>
                      <a:pt x="238" y="86"/>
                    </a:lnTo>
                    <a:lnTo>
                      <a:pt x="238" y="96"/>
                    </a:lnTo>
                    <a:lnTo>
                      <a:pt x="236" y="106"/>
                    </a:lnTo>
                    <a:lnTo>
                      <a:pt x="232" y="118"/>
                    </a:lnTo>
                    <a:lnTo>
                      <a:pt x="232" y="118"/>
                    </a:lnTo>
                    <a:lnTo>
                      <a:pt x="222" y="138"/>
                    </a:lnTo>
                    <a:lnTo>
                      <a:pt x="218" y="156"/>
                    </a:lnTo>
                    <a:lnTo>
                      <a:pt x="218" y="168"/>
                    </a:lnTo>
                    <a:lnTo>
                      <a:pt x="220" y="178"/>
                    </a:lnTo>
                    <a:lnTo>
                      <a:pt x="224" y="186"/>
                    </a:lnTo>
                    <a:lnTo>
                      <a:pt x="228" y="190"/>
                    </a:lnTo>
                    <a:lnTo>
                      <a:pt x="232" y="194"/>
                    </a:lnTo>
                    <a:lnTo>
                      <a:pt x="232" y="194"/>
                    </a:lnTo>
                    <a:lnTo>
                      <a:pt x="232" y="196"/>
                    </a:lnTo>
                    <a:lnTo>
                      <a:pt x="230" y="200"/>
                    </a:lnTo>
                    <a:lnTo>
                      <a:pt x="224" y="204"/>
                    </a:lnTo>
                    <a:lnTo>
                      <a:pt x="218" y="206"/>
                    </a:lnTo>
                    <a:lnTo>
                      <a:pt x="210" y="208"/>
                    </a:lnTo>
                    <a:lnTo>
                      <a:pt x="210" y="208"/>
                    </a:lnTo>
                    <a:lnTo>
                      <a:pt x="210" y="214"/>
                    </a:lnTo>
                    <a:lnTo>
                      <a:pt x="210" y="228"/>
                    </a:lnTo>
                    <a:lnTo>
                      <a:pt x="210" y="228"/>
                    </a:lnTo>
                    <a:lnTo>
                      <a:pt x="210" y="232"/>
                    </a:lnTo>
                    <a:lnTo>
                      <a:pt x="208" y="236"/>
                    </a:lnTo>
                    <a:lnTo>
                      <a:pt x="200" y="238"/>
                    </a:lnTo>
                    <a:lnTo>
                      <a:pt x="190" y="240"/>
                    </a:lnTo>
                    <a:lnTo>
                      <a:pt x="190" y="240"/>
                    </a:lnTo>
                    <a:lnTo>
                      <a:pt x="194" y="248"/>
                    </a:lnTo>
                    <a:lnTo>
                      <a:pt x="196" y="252"/>
                    </a:lnTo>
                    <a:lnTo>
                      <a:pt x="194" y="254"/>
                    </a:lnTo>
                    <a:lnTo>
                      <a:pt x="194" y="256"/>
                    </a:lnTo>
                    <a:lnTo>
                      <a:pt x="194" y="256"/>
                    </a:lnTo>
                    <a:lnTo>
                      <a:pt x="188" y="258"/>
                    </a:lnTo>
                    <a:lnTo>
                      <a:pt x="184" y="262"/>
                    </a:lnTo>
                    <a:lnTo>
                      <a:pt x="178" y="270"/>
                    </a:lnTo>
                    <a:lnTo>
                      <a:pt x="176" y="278"/>
                    </a:lnTo>
                    <a:lnTo>
                      <a:pt x="176" y="278"/>
                    </a:lnTo>
                    <a:lnTo>
                      <a:pt x="176" y="282"/>
                    </a:lnTo>
                    <a:lnTo>
                      <a:pt x="172" y="284"/>
                    </a:lnTo>
                    <a:lnTo>
                      <a:pt x="168" y="288"/>
                    </a:lnTo>
                    <a:lnTo>
                      <a:pt x="164" y="288"/>
                    </a:lnTo>
                    <a:lnTo>
                      <a:pt x="156" y="288"/>
                    </a:lnTo>
                    <a:lnTo>
                      <a:pt x="148" y="286"/>
                    </a:lnTo>
                    <a:lnTo>
                      <a:pt x="140" y="282"/>
                    </a:lnTo>
                    <a:lnTo>
                      <a:pt x="130" y="276"/>
                    </a:lnTo>
                    <a:lnTo>
                      <a:pt x="130" y="276"/>
                    </a:lnTo>
                    <a:lnTo>
                      <a:pt x="78" y="242"/>
                    </a:lnTo>
                    <a:lnTo>
                      <a:pt x="58" y="226"/>
                    </a:lnTo>
                    <a:lnTo>
                      <a:pt x="40" y="212"/>
                    </a:lnTo>
                    <a:lnTo>
                      <a:pt x="28" y="198"/>
                    </a:lnTo>
                    <a:lnTo>
                      <a:pt x="16" y="178"/>
                    </a:lnTo>
                    <a:lnTo>
                      <a:pt x="8" y="154"/>
                    </a:lnTo>
                    <a:lnTo>
                      <a:pt x="2" y="124"/>
                    </a:lnTo>
                    <a:lnTo>
                      <a:pt x="2" y="124"/>
                    </a:lnTo>
                    <a:lnTo>
                      <a:pt x="0" y="116"/>
                    </a:lnTo>
                    <a:lnTo>
                      <a:pt x="0" y="108"/>
                    </a:lnTo>
                    <a:lnTo>
                      <a:pt x="6" y="92"/>
                    </a:lnTo>
                    <a:lnTo>
                      <a:pt x="14" y="78"/>
                    </a:lnTo>
                    <a:lnTo>
                      <a:pt x="24" y="66"/>
                    </a:lnTo>
                    <a:lnTo>
                      <a:pt x="40" y="54"/>
                    </a:lnTo>
                    <a:lnTo>
                      <a:pt x="56" y="44"/>
                    </a:lnTo>
                    <a:lnTo>
                      <a:pt x="74" y="36"/>
                    </a:lnTo>
                    <a:lnTo>
                      <a:pt x="92" y="28"/>
                    </a:lnTo>
                    <a:lnTo>
                      <a:pt x="130" y="14"/>
                    </a:lnTo>
                    <a:lnTo>
                      <a:pt x="162" y="6"/>
                    </a:lnTo>
                    <a:lnTo>
                      <a:pt x="194" y="0"/>
                    </a:lnTo>
                    <a:lnTo>
                      <a:pt x="194" y="0"/>
                    </a:lnTo>
                    <a:close/>
                  </a:path>
                </a:pathLst>
              </a:custGeom>
              <a:solidFill>
                <a:srgbClr val="FDC09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9" name="Freeform 231"/>
              <p:cNvSpPr>
                <a:spLocks/>
              </p:cNvSpPr>
              <p:nvPr/>
            </p:nvSpPr>
            <p:spPr bwMode="auto">
              <a:xfrm flipH="1">
                <a:off x="7721082" y="1146157"/>
                <a:ext cx="67590" cy="41275"/>
              </a:xfrm>
              <a:custGeom>
                <a:avLst/>
                <a:gdLst/>
                <a:ahLst/>
                <a:cxnLst>
                  <a:cxn ang="0">
                    <a:pos x="46" y="24"/>
                  </a:cxn>
                  <a:cxn ang="0">
                    <a:pos x="46" y="24"/>
                  </a:cxn>
                  <a:cxn ang="0">
                    <a:pos x="46" y="16"/>
                  </a:cxn>
                  <a:cxn ang="0">
                    <a:pos x="44" y="0"/>
                  </a:cxn>
                  <a:cxn ang="0">
                    <a:pos x="44" y="0"/>
                  </a:cxn>
                  <a:cxn ang="0">
                    <a:pos x="44" y="2"/>
                  </a:cxn>
                  <a:cxn ang="0">
                    <a:pos x="38" y="4"/>
                  </a:cxn>
                  <a:cxn ang="0">
                    <a:pos x="26" y="8"/>
                  </a:cxn>
                  <a:cxn ang="0">
                    <a:pos x="2" y="14"/>
                  </a:cxn>
                  <a:cxn ang="0">
                    <a:pos x="2" y="14"/>
                  </a:cxn>
                  <a:cxn ang="0">
                    <a:pos x="0" y="14"/>
                  </a:cxn>
                  <a:cxn ang="0">
                    <a:pos x="2" y="16"/>
                  </a:cxn>
                  <a:cxn ang="0">
                    <a:pos x="12" y="22"/>
                  </a:cxn>
                  <a:cxn ang="0">
                    <a:pos x="20" y="24"/>
                  </a:cxn>
                  <a:cxn ang="0">
                    <a:pos x="28" y="26"/>
                  </a:cxn>
                  <a:cxn ang="0">
                    <a:pos x="36" y="26"/>
                  </a:cxn>
                  <a:cxn ang="0">
                    <a:pos x="46" y="24"/>
                  </a:cxn>
                  <a:cxn ang="0">
                    <a:pos x="46" y="24"/>
                  </a:cxn>
                </a:cxnLst>
                <a:rect l="0" t="0" r="r" b="b"/>
                <a:pathLst>
                  <a:path w="46" h="26">
                    <a:moveTo>
                      <a:pt x="46" y="24"/>
                    </a:moveTo>
                    <a:lnTo>
                      <a:pt x="46" y="24"/>
                    </a:lnTo>
                    <a:lnTo>
                      <a:pt x="46" y="16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4" y="2"/>
                    </a:lnTo>
                    <a:lnTo>
                      <a:pt x="38" y="4"/>
                    </a:lnTo>
                    <a:lnTo>
                      <a:pt x="26" y="8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0" y="14"/>
                    </a:lnTo>
                    <a:lnTo>
                      <a:pt x="2" y="16"/>
                    </a:lnTo>
                    <a:lnTo>
                      <a:pt x="12" y="22"/>
                    </a:lnTo>
                    <a:lnTo>
                      <a:pt x="20" y="24"/>
                    </a:lnTo>
                    <a:lnTo>
                      <a:pt x="28" y="26"/>
                    </a:lnTo>
                    <a:lnTo>
                      <a:pt x="36" y="26"/>
                    </a:lnTo>
                    <a:lnTo>
                      <a:pt x="46" y="24"/>
                    </a:lnTo>
                    <a:lnTo>
                      <a:pt x="46" y="24"/>
                    </a:lnTo>
                    <a:close/>
                  </a:path>
                </a:pathLst>
              </a:custGeom>
              <a:solidFill>
                <a:srgbClr val="E67B5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0" name="Freeform 232"/>
              <p:cNvSpPr>
                <a:spLocks/>
              </p:cNvSpPr>
              <p:nvPr/>
            </p:nvSpPr>
            <p:spPr bwMode="auto">
              <a:xfrm flipH="1">
                <a:off x="7712266" y="1162032"/>
                <a:ext cx="82283" cy="34925"/>
              </a:xfrm>
              <a:custGeom>
                <a:avLst/>
                <a:gdLst/>
                <a:ahLst/>
                <a:cxnLst>
                  <a:cxn ang="0">
                    <a:pos x="52" y="12"/>
                  </a:cxn>
                  <a:cxn ang="0">
                    <a:pos x="52" y="12"/>
                  </a:cxn>
                  <a:cxn ang="0">
                    <a:pos x="50" y="14"/>
                  </a:cxn>
                  <a:cxn ang="0">
                    <a:pos x="52" y="18"/>
                  </a:cxn>
                  <a:cxn ang="0">
                    <a:pos x="56" y="22"/>
                  </a:cxn>
                  <a:cxn ang="0">
                    <a:pos x="56" y="22"/>
                  </a:cxn>
                  <a:cxn ang="0">
                    <a:pos x="52" y="22"/>
                  </a:cxn>
                  <a:cxn ang="0">
                    <a:pos x="38" y="22"/>
                  </a:cxn>
                  <a:cxn ang="0">
                    <a:pos x="30" y="20"/>
                  </a:cxn>
                  <a:cxn ang="0">
                    <a:pos x="20" y="16"/>
                  </a:cxn>
                  <a:cxn ang="0">
                    <a:pos x="10" y="1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" y="4"/>
                  </a:cxn>
                  <a:cxn ang="0">
                    <a:pos x="16" y="8"/>
                  </a:cxn>
                  <a:cxn ang="0">
                    <a:pos x="32" y="12"/>
                  </a:cxn>
                  <a:cxn ang="0">
                    <a:pos x="42" y="12"/>
                  </a:cxn>
                  <a:cxn ang="0">
                    <a:pos x="52" y="12"/>
                  </a:cxn>
                  <a:cxn ang="0">
                    <a:pos x="52" y="12"/>
                  </a:cxn>
                </a:cxnLst>
                <a:rect l="0" t="0" r="r" b="b"/>
                <a:pathLst>
                  <a:path w="56" h="22">
                    <a:moveTo>
                      <a:pt x="52" y="12"/>
                    </a:moveTo>
                    <a:lnTo>
                      <a:pt x="52" y="12"/>
                    </a:lnTo>
                    <a:lnTo>
                      <a:pt x="50" y="14"/>
                    </a:lnTo>
                    <a:lnTo>
                      <a:pt x="52" y="18"/>
                    </a:lnTo>
                    <a:lnTo>
                      <a:pt x="56" y="22"/>
                    </a:lnTo>
                    <a:lnTo>
                      <a:pt x="56" y="22"/>
                    </a:lnTo>
                    <a:lnTo>
                      <a:pt x="52" y="22"/>
                    </a:lnTo>
                    <a:lnTo>
                      <a:pt x="38" y="22"/>
                    </a:lnTo>
                    <a:lnTo>
                      <a:pt x="30" y="20"/>
                    </a:lnTo>
                    <a:lnTo>
                      <a:pt x="20" y="16"/>
                    </a:lnTo>
                    <a:lnTo>
                      <a:pt x="10" y="1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4"/>
                    </a:lnTo>
                    <a:lnTo>
                      <a:pt x="16" y="8"/>
                    </a:lnTo>
                    <a:lnTo>
                      <a:pt x="32" y="12"/>
                    </a:lnTo>
                    <a:lnTo>
                      <a:pt x="42" y="12"/>
                    </a:lnTo>
                    <a:lnTo>
                      <a:pt x="52" y="12"/>
                    </a:lnTo>
                    <a:lnTo>
                      <a:pt x="52" y="12"/>
                    </a:lnTo>
                    <a:close/>
                  </a:path>
                </a:pathLst>
              </a:custGeom>
              <a:solidFill>
                <a:srgbClr val="07070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1" name="Freeform 233"/>
              <p:cNvSpPr>
                <a:spLocks/>
              </p:cNvSpPr>
              <p:nvPr/>
            </p:nvSpPr>
            <p:spPr bwMode="auto">
              <a:xfrm flipH="1">
                <a:off x="7706389" y="1289032"/>
                <a:ext cx="67590" cy="60325"/>
              </a:xfrm>
              <a:custGeom>
                <a:avLst/>
                <a:gdLst/>
                <a:ahLst/>
                <a:cxnLst>
                  <a:cxn ang="0">
                    <a:pos x="46" y="0"/>
                  </a:cxn>
                  <a:cxn ang="0">
                    <a:pos x="46" y="0"/>
                  </a:cxn>
                  <a:cxn ang="0">
                    <a:pos x="40" y="2"/>
                  </a:cxn>
                  <a:cxn ang="0">
                    <a:pos x="26" y="8"/>
                  </a:cxn>
                  <a:cxn ang="0">
                    <a:pos x="26" y="8"/>
                  </a:cxn>
                  <a:cxn ang="0">
                    <a:pos x="16" y="12"/>
                  </a:cxn>
                  <a:cxn ang="0">
                    <a:pos x="8" y="14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16"/>
                  </a:cxn>
                  <a:cxn ang="0">
                    <a:pos x="2" y="24"/>
                  </a:cxn>
                  <a:cxn ang="0">
                    <a:pos x="6" y="30"/>
                  </a:cxn>
                  <a:cxn ang="0">
                    <a:pos x="10" y="34"/>
                  </a:cxn>
                  <a:cxn ang="0">
                    <a:pos x="16" y="36"/>
                  </a:cxn>
                  <a:cxn ang="0">
                    <a:pos x="16" y="36"/>
                  </a:cxn>
                  <a:cxn ang="0">
                    <a:pos x="18" y="38"/>
                  </a:cxn>
                  <a:cxn ang="0">
                    <a:pos x="24" y="36"/>
                  </a:cxn>
                  <a:cxn ang="0">
                    <a:pos x="26" y="34"/>
                  </a:cxn>
                  <a:cxn ang="0">
                    <a:pos x="28" y="32"/>
                  </a:cxn>
                  <a:cxn ang="0">
                    <a:pos x="30" y="26"/>
                  </a:cxn>
                  <a:cxn ang="0">
                    <a:pos x="30" y="18"/>
                  </a:cxn>
                  <a:cxn ang="0">
                    <a:pos x="30" y="18"/>
                  </a:cxn>
                  <a:cxn ang="0">
                    <a:pos x="34" y="16"/>
                  </a:cxn>
                  <a:cxn ang="0">
                    <a:pos x="40" y="14"/>
                  </a:cxn>
                  <a:cxn ang="0">
                    <a:pos x="44" y="8"/>
                  </a:cxn>
                  <a:cxn ang="0">
                    <a:pos x="46" y="6"/>
                  </a:cxn>
                  <a:cxn ang="0">
                    <a:pos x="46" y="0"/>
                  </a:cxn>
                  <a:cxn ang="0">
                    <a:pos x="46" y="0"/>
                  </a:cxn>
                </a:cxnLst>
                <a:rect l="0" t="0" r="r" b="b"/>
                <a:pathLst>
                  <a:path w="46" h="38">
                    <a:moveTo>
                      <a:pt x="46" y="0"/>
                    </a:moveTo>
                    <a:lnTo>
                      <a:pt x="46" y="0"/>
                    </a:lnTo>
                    <a:lnTo>
                      <a:pt x="40" y="2"/>
                    </a:lnTo>
                    <a:lnTo>
                      <a:pt x="26" y="8"/>
                    </a:lnTo>
                    <a:lnTo>
                      <a:pt x="26" y="8"/>
                    </a:lnTo>
                    <a:lnTo>
                      <a:pt x="16" y="12"/>
                    </a:lnTo>
                    <a:lnTo>
                      <a:pt x="8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6"/>
                    </a:lnTo>
                    <a:lnTo>
                      <a:pt x="2" y="24"/>
                    </a:lnTo>
                    <a:lnTo>
                      <a:pt x="6" y="30"/>
                    </a:lnTo>
                    <a:lnTo>
                      <a:pt x="10" y="34"/>
                    </a:lnTo>
                    <a:lnTo>
                      <a:pt x="16" y="36"/>
                    </a:lnTo>
                    <a:lnTo>
                      <a:pt x="16" y="36"/>
                    </a:lnTo>
                    <a:lnTo>
                      <a:pt x="18" y="38"/>
                    </a:lnTo>
                    <a:lnTo>
                      <a:pt x="24" y="36"/>
                    </a:lnTo>
                    <a:lnTo>
                      <a:pt x="26" y="34"/>
                    </a:lnTo>
                    <a:lnTo>
                      <a:pt x="28" y="32"/>
                    </a:lnTo>
                    <a:lnTo>
                      <a:pt x="30" y="26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34" y="16"/>
                    </a:lnTo>
                    <a:lnTo>
                      <a:pt x="40" y="14"/>
                    </a:lnTo>
                    <a:lnTo>
                      <a:pt x="44" y="8"/>
                    </a:lnTo>
                    <a:lnTo>
                      <a:pt x="46" y="6"/>
                    </a:lnTo>
                    <a:lnTo>
                      <a:pt x="46" y="0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D67E7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2" name="Freeform 234"/>
              <p:cNvSpPr>
                <a:spLocks/>
              </p:cNvSpPr>
              <p:nvPr/>
            </p:nvSpPr>
            <p:spPr bwMode="auto">
              <a:xfrm flipH="1">
                <a:off x="7706389" y="1101707"/>
                <a:ext cx="96977" cy="38100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0" y="10"/>
                  </a:cxn>
                  <a:cxn ang="0">
                    <a:pos x="6" y="6"/>
                  </a:cxn>
                  <a:cxn ang="0">
                    <a:pos x="12" y="2"/>
                  </a:cxn>
                  <a:cxn ang="0">
                    <a:pos x="20" y="0"/>
                  </a:cxn>
                  <a:cxn ang="0">
                    <a:pos x="30" y="0"/>
                  </a:cxn>
                  <a:cxn ang="0">
                    <a:pos x="42" y="4"/>
                  </a:cxn>
                  <a:cxn ang="0">
                    <a:pos x="54" y="12"/>
                  </a:cxn>
                  <a:cxn ang="0">
                    <a:pos x="66" y="24"/>
                  </a:cxn>
                  <a:cxn ang="0">
                    <a:pos x="66" y="24"/>
                  </a:cxn>
                  <a:cxn ang="0">
                    <a:pos x="60" y="20"/>
                  </a:cxn>
                  <a:cxn ang="0">
                    <a:pos x="46" y="10"/>
                  </a:cxn>
                  <a:cxn ang="0">
                    <a:pos x="36" y="8"/>
                  </a:cxn>
                  <a:cxn ang="0">
                    <a:pos x="24" y="4"/>
                  </a:cxn>
                  <a:cxn ang="0">
                    <a:pos x="12" y="6"/>
                  </a:cxn>
                  <a:cxn ang="0">
                    <a:pos x="0" y="10"/>
                  </a:cxn>
                  <a:cxn ang="0">
                    <a:pos x="0" y="10"/>
                  </a:cxn>
                </a:cxnLst>
                <a:rect l="0" t="0" r="r" b="b"/>
                <a:pathLst>
                  <a:path w="66" h="24">
                    <a:moveTo>
                      <a:pt x="0" y="10"/>
                    </a:moveTo>
                    <a:lnTo>
                      <a:pt x="0" y="10"/>
                    </a:lnTo>
                    <a:lnTo>
                      <a:pt x="6" y="6"/>
                    </a:lnTo>
                    <a:lnTo>
                      <a:pt x="12" y="2"/>
                    </a:lnTo>
                    <a:lnTo>
                      <a:pt x="20" y="0"/>
                    </a:lnTo>
                    <a:lnTo>
                      <a:pt x="30" y="0"/>
                    </a:lnTo>
                    <a:lnTo>
                      <a:pt x="42" y="4"/>
                    </a:lnTo>
                    <a:lnTo>
                      <a:pt x="54" y="12"/>
                    </a:lnTo>
                    <a:lnTo>
                      <a:pt x="66" y="24"/>
                    </a:lnTo>
                    <a:lnTo>
                      <a:pt x="66" y="24"/>
                    </a:lnTo>
                    <a:lnTo>
                      <a:pt x="60" y="20"/>
                    </a:lnTo>
                    <a:lnTo>
                      <a:pt x="46" y="10"/>
                    </a:lnTo>
                    <a:lnTo>
                      <a:pt x="36" y="8"/>
                    </a:lnTo>
                    <a:lnTo>
                      <a:pt x="24" y="4"/>
                    </a:lnTo>
                    <a:lnTo>
                      <a:pt x="12" y="6"/>
                    </a:lnTo>
                    <a:lnTo>
                      <a:pt x="0" y="1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7070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3" name="Freeform 235"/>
              <p:cNvSpPr>
                <a:spLocks/>
              </p:cNvSpPr>
              <p:nvPr/>
            </p:nvSpPr>
            <p:spPr bwMode="auto">
              <a:xfrm flipH="1">
                <a:off x="7835692" y="1489057"/>
                <a:ext cx="146935" cy="73025"/>
              </a:xfrm>
              <a:custGeom>
                <a:avLst/>
                <a:gdLst/>
                <a:ahLst/>
                <a:cxnLst>
                  <a:cxn ang="0">
                    <a:pos x="82" y="44"/>
                  </a:cxn>
                  <a:cxn ang="0">
                    <a:pos x="82" y="44"/>
                  </a:cxn>
                  <a:cxn ang="0">
                    <a:pos x="90" y="38"/>
                  </a:cxn>
                  <a:cxn ang="0">
                    <a:pos x="96" y="30"/>
                  </a:cxn>
                  <a:cxn ang="0">
                    <a:pos x="100" y="20"/>
                  </a:cxn>
                  <a:cxn ang="0">
                    <a:pos x="100" y="8"/>
                  </a:cxn>
                  <a:cxn ang="0">
                    <a:pos x="98" y="0"/>
                  </a:cxn>
                  <a:cxn ang="0">
                    <a:pos x="98" y="0"/>
                  </a:cxn>
                  <a:cxn ang="0">
                    <a:pos x="96" y="16"/>
                  </a:cxn>
                  <a:cxn ang="0">
                    <a:pos x="94" y="26"/>
                  </a:cxn>
                  <a:cxn ang="0">
                    <a:pos x="88" y="36"/>
                  </a:cxn>
                  <a:cxn ang="0">
                    <a:pos x="82" y="40"/>
                  </a:cxn>
                  <a:cxn ang="0">
                    <a:pos x="82" y="40"/>
                  </a:cxn>
                  <a:cxn ang="0">
                    <a:pos x="72" y="42"/>
                  </a:cxn>
                  <a:cxn ang="0">
                    <a:pos x="60" y="42"/>
                  </a:cxn>
                  <a:cxn ang="0">
                    <a:pos x="48" y="36"/>
                  </a:cxn>
                  <a:cxn ang="0">
                    <a:pos x="36" y="30"/>
                  </a:cxn>
                  <a:cxn ang="0">
                    <a:pos x="14" y="16"/>
                  </a:cxn>
                  <a:cxn ang="0">
                    <a:pos x="0" y="4"/>
                  </a:cxn>
                  <a:cxn ang="0">
                    <a:pos x="6" y="14"/>
                  </a:cxn>
                  <a:cxn ang="0">
                    <a:pos x="6" y="14"/>
                  </a:cxn>
                  <a:cxn ang="0">
                    <a:pos x="22" y="26"/>
                  </a:cxn>
                  <a:cxn ang="0">
                    <a:pos x="42" y="38"/>
                  </a:cxn>
                  <a:cxn ang="0">
                    <a:pos x="54" y="44"/>
                  </a:cxn>
                  <a:cxn ang="0">
                    <a:pos x="64" y="46"/>
                  </a:cxn>
                  <a:cxn ang="0">
                    <a:pos x="74" y="46"/>
                  </a:cxn>
                  <a:cxn ang="0">
                    <a:pos x="82" y="44"/>
                  </a:cxn>
                  <a:cxn ang="0">
                    <a:pos x="82" y="44"/>
                  </a:cxn>
                </a:cxnLst>
                <a:rect l="0" t="0" r="r" b="b"/>
                <a:pathLst>
                  <a:path w="100" h="46">
                    <a:moveTo>
                      <a:pt x="82" y="44"/>
                    </a:moveTo>
                    <a:lnTo>
                      <a:pt x="82" y="44"/>
                    </a:lnTo>
                    <a:lnTo>
                      <a:pt x="90" y="38"/>
                    </a:lnTo>
                    <a:lnTo>
                      <a:pt x="96" y="30"/>
                    </a:lnTo>
                    <a:lnTo>
                      <a:pt x="100" y="20"/>
                    </a:lnTo>
                    <a:lnTo>
                      <a:pt x="100" y="8"/>
                    </a:lnTo>
                    <a:lnTo>
                      <a:pt x="98" y="0"/>
                    </a:lnTo>
                    <a:lnTo>
                      <a:pt x="98" y="0"/>
                    </a:lnTo>
                    <a:lnTo>
                      <a:pt x="96" y="16"/>
                    </a:lnTo>
                    <a:lnTo>
                      <a:pt x="94" y="26"/>
                    </a:lnTo>
                    <a:lnTo>
                      <a:pt x="88" y="36"/>
                    </a:lnTo>
                    <a:lnTo>
                      <a:pt x="82" y="40"/>
                    </a:lnTo>
                    <a:lnTo>
                      <a:pt x="82" y="40"/>
                    </a:lnTo>
                    <a:lnTo>
                      <a:pt x="72" y="42"/>
                    </a:lnTo>
                    <a:lnTo>
                      <a:pt x="60" y="42"/>
                    </a:lnTo>
                    <a:lnTo>
                      <a:pt x="48" y="36"/>
                    </a:lnTo>
                    <a:lnTo>
                      <a:pt x="36" y="30"/>
                    </a:lnTo>
                    <a:lnTo>
                      <a:pt x="14" y="16"/>
                    </a:lnTo>
                    <a:lnTo>
                      <a:pt x="0" y="4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22" y="26"/>
                    </a:lnTo>
                    <a:lnTo>
                      <a:pt x="42" y="38"/>
                    </a:lnTo>
                    <a:lnTo>
                      <a:pt x="54" y="44"/>
                    </a:lnTo>
                    <a:lnTo>
                      <a:pt x="64" y="46"/>
                    </a:lnTo>
                    <a:lnTo>
                      <a:pt x="74" y="46"/>
                    </a:lnTo>
                    <a:lnTo>
                      <a:pt x="82" y="44"/>
                    </a:lnTo>
                    <a:lnTo>
                      <a:pt x="82" y="4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5" name="Freeform 237"/>
              <p:cNvSpPr>
                <a:spLocks/>
              </p:cNvSpPr>
              <p:nvPr/>
            </p:nvSpPr>
            <p:spPr bwMode="auto">
              <a:xfrm flipH="1">
                <a:off x="7703450" y="857232"/>
                <a:ext cx="437865" cy="638175"/>
              </a:xfrm>
              <a:custGeom>
                <a:avLst/>
                <a:gdLst/>
                <a:ahLst/>
                <a:cxnLst>
                  <a:cxn ang="0">
                    <a:pos x="114" y="10"/>
                  </a:cxn>
                  <a:cxn ang="0">
                    <a:pos x="86" y="30"/>
                  </a:cxn>
                  <a:cxn ang="0">
                    <a:pos x="50" y="70"/>
                  </a:cxn>
                  <a:cxn ang="0">
                    <a:pos x="32" y="102"/>
                  </a:cxn>
                  <a:cxn ang="0">
                    <a:pos x="16" y="144"/>
                  </a:cxn>
                  <a:cxn ang="0">
                    <a:pos x="4" y="194"/>
                  </a:cxn>
                  <a:cxn ang="0">
                    <a:pos x="0" y="228"/>
                  </a:cxn>
                  <a:cxn ang="0">
                    <a:pos x="8" y="282"/>
                  </a:cxn>
                  <a:cxn ang="0">
                    <a:pos x="16" y="304"/>
                  </a:cxn>
                  <a:cxn ang="0">
                    <a:pos x="22" y="270"/>
                  </a:cxn>
                  <a:cxn ang="0">
                    <a:pos x="28" y="254"/>
                  </a:cxn>
                  <a:cxn ang="0">
                    <a:pos x="24" y="270"/>
                  </a:cxn>
                  <a:cxn ang="0">
                    <a:pos x="28" y="310"/>
                  </a:cxn>
                  <a:cxn ang="0">
                    <a:pos x="32" y="328"/>
                  </a:cxn>
                  <a:cxn ang="0">
                    <a:pos x="50" y="348"/>
                  </a:cxn>
                  <a:cxn ang="0">
                    <a:pos x="96" y="374"/>
                  </a:cxn>
                  <a:cxn ang="0">
                    <a:pos x="138" y="386"/>
                  </a:cxn>
                  <a:cxn ang="0">
                    <a:pos x="168" y="390"/>
                  </a:cxn>
                  <a:cxn ang="0">
                    <a:pos x="160" y="378"/>
                  </a:cxn>
                  <a:cxn ang="0">
                    <a:pos x="150" y="356"/>
                  </a:cxn>
                  <a:cxn ang="0">
                    <a:pos x="142" y="320"/>
                  </a:cxn>
                  <a:cxn ang="0">
                    <a:pos x="144" y="276"/>
                  </a:cxn>
                  <a:cxn ang="0">
                    <a:pos x="150" y="246"/>
                  </a:cxn>
                  <a:cxn ang="0">
                    <a:pos x="146" y="268"/>
                  </a:cxn>
                  <a:cxn ang="0">
                    <a:pos x="146" y="308"/>
                  </a:cxn>
                  <a:cxn ang="0">
                    <a:pos x="152" y="340"/>
                  </a:cxn>
                  <a:cxn ang="0">
                    <a:pos x="162" y="364"/>
                  </a:cxn>
                  <a:cxn ang="0">
                    <a:pos x="182" y="388"/>
                  </a:cxn>
                  <a:cxn ang="0">
                    <a:pos x="206" y="402"/>
                  </a:cxn>
                  <a:cxn ang="0">
                    <a:pos x="198" y="392"/>
                  </a:cxn>
                  <a:cxn ang="0">
                    <a:pos x="188" y="366"/>
                  </a:cxn>
                  <a:cxn ang="0">
                    <a:pos x="184" y="330"/>
                  </a:cxn>
                  <a:cxn ang="0">
                    <a:pos x="188" y="270"/>
                  </a:cxn>
                  <a:cxn ang="0">
                    <a:pos x="210" y="188"/>
                  </a:cxn>
                  <a:cxn ang="0">
                    <a:pos x="240" y="120"/>
                  </a:cxn>
                  <a:cxn ang="0">
                    <a:pos x="254" y="96"/>
                  </a:cxn>
                  <a:cxn ang="0">
                    <a:pos x="278" y="72"/>
                  </a:cxn>
                  <a:cxn ang="0">
                    <a:pos x="290" y="66"/>
                  </a:cxn>
                  <a:cxn ang="0">
                    <a:pos x="298" y="70"/>
                  </a:cxn>
                  <a:cxn ang="0">
                    <a:pos x="286" y="54"/>
                  </a:cxn>
                  <a:cxn ang="0">
                    <a:pos x="252" y="22"/>
                  </a:cxn>
                  <a:cxn ang="0">
                    <a:pos x="226" y="10"/>
                  </a:cxn>
                  <a:cxn ang="0">
                    <a:pos x="194" y="0"/>
                  </a:cxn>
                  <a:cxn ang="0">
                    <a:pos x="158" y="0"/>
                  </a:cxn>
                  <a:cxn ang="0">
                    <a:pos x="114" y="10"/>
                  </a:cxn>
                </a:cxnLst>
                <a:rect l="0" t="0" r="r" b="b"/>
                <a:pathLst>
                  <a:path w="298" h="402">
                    <a:moveTo>
                      <a:pt x="114" y="10"/>
                    </a:moveTo>
                    <a:lnTo>
                      <a:pt x="114" y="10"/>
                    </a:lnTo>
                    <a:lnTo>
                      <a:pt x="100" y="18"/>
                    </a:lnTo>
                    <a:lnTo>
                      <a:pt x="86" y="30"/>
                    </a:lnTo>
                    <a:lnTo>
                      <a:pt x="68" y="46"/>
                    </a:lnTo>
                    <a:lnTo>
                      <a:pt x="50" y="70"/>
                    </a:lnTo>
                    <a:lnTo>
                      <a:pt x="40" y="86"/>
                    </a:lnTo>
                    <a:lnTo>
                      <a:pt x="32" y="102"/>
                    </a:lnTo>
                    <a:lnTo>
                      <a:pt x="24" y="122"/>
                    </a:lnTo>
                    <a:lnTo>
                      <a:pt x="16" y="144"/>
                    </a:lnTo>
                    <a:lnTo>
                      <a:pt x="10" y="168"/>
                    </a:lnTo>
                    <a:lnTo>
                      <a:pt x="4" y="194"/>
                    </a:lnTo>
                    <a:lnTo>
                      <a:pt x="4" y="194"/>
                    </a:lnTo>
                    <a:lnTo>
                      <a:pt x="0" y="228"/>
                    </a:lnTo>
                    <a:lnTo>
                      <a:pt x="2" y="258"/>
                    </a:lnTo>
                    <a:lnTo>
                      <a:pt x="8" y="282"/>
                    </a:lnTo>
                    <a:lnTo>
                      <a:pt x="16" y="304"/>
                    </a:lnTo>
                    <a:lnTo>
                      <a:pt x="16" y="304"/>
                    </a:lnTo>
                    <a:lnTo>
                      <a:pt x="18" y="286"/>
                    </a:lnTo>
                    <a:lnTo>
                      <a:pt x="22" y="270"/>
                    </a:lnTo>
                    <a:lnTo>
                      <a:pt x="28" y="254"/>
                    </a:lnTo>
                    <a:lnTo>
                      <a:pt x="28" y="254"/>
                    </a:lnTo>
                    <a:lnTo>
                      <a:pt x="26" y="262"/>
                    </a:lnTo>
                    <a:lnTo>
                      <a:pt x="24" y="270"/>
                    </a:lnTo>
                    <a:lnTo>
                      <a:pt x="24" y="290"/>
                    </a:lnTo>
                    <a:lnTo>
                      <a:pt x="28" y="310"/>
                    </a:lnTo>
                    <a:lnTo>
                      <a:pt x="32" y="328"/>
                    </a:lnTo>
                    <a:lnTo>
                      <a:pt x="32" y="328"/>
                    </a:lnTo>
                    <a:lnTo>
                      <a:pt x="40" y="338"/>
                    </a:lnTo>
                    <a:lnTo>
                      <a:pt x="50" y="348"/>
                    </a:lnTo>
                    <a:lnTo>
                      <a:pt x="72" y="362"/>
                    </a:lnTo>
                    <a:lnTo>
                      <a:pt x="96" y="374"/>
                    </a:lnTo>
                    <a:lnTo>
                      <a:pt x="118" y="382"/>
                    </a:lnTo>
                    <a:lnTo>
                      <a:pt x="138" y="386"/>
                    </a:lnTo>
                    <a:lnTo>
                      <a:pt x="154" y="388"/>
                    </a:lnTo>
                    <a:lnTo>
                      <a:pt x="168" y="390"/>
                    </a:lnTo>
                    <a:lnTo>
                      <a:pt x="168" y="390"/>
                    </a:lnTo>
                    <a:lnTo>
                      <a:pt x="160" y="378"/>
                    </a:lnTo>
                    <a:lnTo>
                      <a:pt x="154" y="368"/>
                    </a:lnTo>
                    <a:lnTo>
                      <a:pt x="150" y="356"/>
                    </a:lnTo>
                    <a:lnTo>
                      <a:pt x="146" y="344"/>
                    </a:lnTo>
                    <a:lnTo>
                      <a:pt x="142" y="320"/>
                    </a:lnTo>
                    <a:lnTo>
                      <a:pt x="142" y="296"/>
                    </a:lnTo>
                    <a:lnTo>
                      <a:pt x="144" y="276"/>
                    </a:lnTo>
                    <a:lnTo>
                      <a:pt x="146" y="260"/>
                    </a:lnTo>
                    <a:lnTo>
                      <a:pt x="150" y="246"/>
                    </a:lnTo>
                    <a:lnTo>
                      <a:pt x="150" y="246"/>
                    </a:lnTo>
                    <a:lnTo>
                      <a:pt x="146" y="268"/>
                    </a:lnTo>
                    <a:lnTo>
                      <a:pt x="146" y="290"/>
                    </a:lnTo>
                    <a:lnTo>
                      <a:pt x="146" y="308"/>
                    </a:lnTo>
                    <a:lnTo>
                      <a:pt x="148" y="324"/>
                    </a:lnTo>
                    <a:lnTo>
                      <a:pt x="152" y="340"/>
                    </a:lnTo>
                    <a:lnTo>
                      <a:pt x="156" y="352"/>
                    </a:lnTo>
                    <a:lnTo>
                      <a:pt x="162" y="364"/>
                    </a:lnTo>
                    <a:lnTo>
                      <a:pt x="168" y="372"/>
                    </a:lnTo>
                    <a:lnTo>
                      <a:pt x="182" y="388"/>
                    </a:lnTo>
                    <a:lnTo>
                      <a:pt x="194" y="396"/>
                    </a:lnTo>
                    <a:lnTo>
                      <a:pt x="206" y="402"/>
                    </a:lnTo>
                    <a:lnTo>
                      <a:pt x="206" y="402"/>
                    </a:lnTo>
                    <a:lnTo>
                      <a:pt x="198" y="392"/>
                    </a:lnTo>
                    <a:lnTo>
                      <a:pt x="192" y="380"/>
                    </a:lnTo>
                    <a:lnTo>
                      <a:pt x="188" y="366"/>
                    </a:lnTo>
                    <a:lnTo>
                      <a:pt x="184" y="348"/>
                    </a:lnTo>
                    <a:lnTo>
                      <a:pt x="184" y="330"/>
                    </a:lnTo>
                    <a:lnTo>
                      <a:pt x="184" y="312"/>
                    </a:lnTo>
                    <a:lnTo>
                      <a:pt x="188" y="270"/>
                    </a:lnTo>
                    <a:lnTo>
                      <a:pt x="198" y="228"/>
                    </a:lnTo>
                    <a:lnTo>
                      <a:pt x="210" y="188"/>
                    </a:lnTo>
                    <a:lnTo>
                      <a:pt x="224" y="150"/>
                    </a:lnTo>
                    <a:lnTo>
                      <a:pt x="240" y="120"/>
                    </a:lnTo>
                    <a:lnTo>
                      <a:pt x="240" y="120"/>
                    </a:lnTo>
                    <a:lnTo>
                      <a:pt x="254" y="96"/>
                    </a:lnTo>
                    <a:lnTo>
                      <a:pt x="266" y="82"/>
                    </a:lnTo>
                    <a:lnTo>
                      <a:pt x="278" y="72"/>
                    </a:lnTo>
                    <a:lnTo>
                      <a:pt x="284" y="68"/>
                    </a:lnTo>
                    <a:lnTo>
                      <a:pt x="290" y="66"/>
                    </a:lnTo>
                    <a:lnTo>
                      <a:pt x="296" y="66"/>
                    </a:lnTo>
                    <a:lnTo>
                      <a:pt x="298" y="70"/>
                    </a:lnTo>
                    <a:lnTo>
                      <a:pt x="298" y="70"/>
                    </a:lnTo>
                    <a:lnTo>
                      <a:pt x="286" y="54"/>
                    </a:lnTo>
                    <a:lnTo>
                      <a:pt x="272" y="38"/>
                    </a:lnTo>
                    <a:lnTo>
                      <a:pt x="252" y="22"/>
                    </a:lnTo>
                    <a:lnTo>
                      <a:pt x="240" y="16"/>
                    </a:lnTo>
                    <a:lnTo>
                      <a:pt x="226" y="10"/>
                    </a:lnTo>
                    <a:lnTo>
                      <a:pt x="212" y="4"/>
                    </a:lnTo>
                    <a:lnTo>
                      <a:pt x="194" y="0"/>
                    </a:lnTo>
                    <a:lnTo>
                      <a:pt x="176" y="0"/>
                    </a:lnTo>
                    <a:lnTo>
                      <a:pt x="158" y="0"/>
                    </a:lnTo>
                    <a:lnTo>
                      <a:pt x="136" y="4"/>
                    </a:lnTo>
                    <a:lnTo>
                      <a:pt x="114" y="10"/>
                    </a:lnTo>
                    <a:lnTo>
                      <a:pt x="114" y="10"/>
                    </a:lnTo>
                    <a:close/>
                  </a:path>
                </a:pathLst>
              </a:custGeom>
              <a:solidFill>
                <a:srgbClr val="07070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6" name="Freeform 238"/>
              <p:cNvSpPr>
                <a:spLocks/>
              </p:cNvSpPr>
              <p:nvPr/>
            </p:nvSpPr>
            <p:spPr bwMode="auto">
              <a:xfrm flipH="1">
                <a:off x="7659370" y="863582"/>
                <a:ext cx="252728" cy="193675"/>
              </a:xfrm>
              <a:custGeom>
                <a:avLst/>
                <a:gdLst/>
                <a:ahLst/>
                <a:cxnLst>
                  <a:cxn ang="0">
                    <a:pos x="0" y="12"/>
                  </a:cxn>
                  <a:cxn ang="0">
                    <a:pos x="0" y="12"/>
                  </a:cxn>
                  <a:cxn ang="0">
                    <a:pos x="4" y="10"/>
                  </a:cxn>
                  <a:cxn ang="0">
                    <a:pos x="18" y="4"/>
                  </a:cxn>
                  <a:cxn ang="0">
                    <a:pos x="28" y="2"/>
                  </a:cxn>
                  <a:cxn ang="0">
                    <a:pos x="42" y="0"/>
                  </a:cxn>
                  <a:cxn ang="0">
                    <a:pos x="60" y="0"/>
                  </a:cxn>
                  <a:cxn ang="0">
                    <a:pos x="80" y="4"/>
                  </a:cxn>
                  <a:cxn ang="0">
                    <a:pos x="80" y="4"/>
                  </a:cxn>
                  <a:cxn ang="0">
                    <a:pos x="102" y="10"/>
                  </a:cxn>
                  <a:cxn ang="0">
                    <a:pos x="122" y="20"/>
                  </a:cxn>
                  <a:cxn ang="0">
                    <a:pos x="140" y="34"/>
                  </a:cxn>
                  <a:cxn ang="0">
                    <a:pos x="156" y="50"/>
                  </a:cxn>
                  <a:cxn ang="0">
                    <a:pos x="166" y="66"/>
                  </a:cxn>
                  <a:cxn ang="0">
                    <a:pos x="170" y="76"/>
                  </a:cxn>
                  <a:cxn ang="0">
                    <a:pos x="172" y="86"/>
                  </a:cxn>
                  <a:cxn ang="0">
                    <a:pos x="172" y="94"/>
                  </a:cxn>
                  <a:cxn ang="0">
                    <a:pos x="172" y="104"/>
                  </a:cxn>
                  <a:cxn ang="0">
                    <a:pos x="168" y="114"/>
                  </a:cxn>
                  <a:cxn ang="0">
                    <a:pos x="164" y="122"/>
                  </a:cxn>
                  <a:cxn ang="0">
                    <a:pos x="164" y="122"/>
                  </a:cxn>
                  <a:cxn ang="0">
                    <a:pos x="162" y="116"/>
                  </a:cxn>
                  <a:cxn ang="0">
                    <a:pos x="160" y="108"/>
                  </a:cxn>
                  <a:cxn ang="0">
                    <a:pos x="154" y="100"/>
                  </a:cxn>
                  <a:cxn ang="0">
                    <a:pos x="148" y="92"/>
                  </a:cxn>
                  <a:cxn ang="0">
                    <a:pos x="138" y="86"/>
                  </a:cxn>
                  <a:cxn ang="0">
                    <a:pos x="124" y="82"/>
                  </a:cxn>
                  <a:cxn ang="0">
                    <a:pos x="106" y="80"/>
                  </a:cxn>
                  <a:cxn ang="0">
                    <a:pos x="106" y="80"/>
                  </a:cxn>
                  <a:cxn ang="0">
                    <a:pos x="94" y="70"/>
                  </a:cxn>
                  <a:cxn ang="0">
                    <a:pos x="66" y="48"/>
                  </a:cxn>
                  <a:cxn ang="0">
                    <a:pos x="50" y="36"/>
                  </a:cxn>
                  <a:cxn ang="0">
                    <a:pos x="32" y="26"/>
                  </a:cxn>
                  <a:cxn ang="0">
                    <a:pos x="14" y="18"/>
                  </a:cxn>
                  <a:cxn ang="0">
                    <a:pos x="0" y="12"/>
                  </a:cxn>
                  <a:cxn ang="0">
                    <a:pos x="0" y="12"/>
                  </a:cxn>
                </a:cxnLst>
                <a:rect l="0" t="0" r="r" b="b"/>
                <a:pathLst>
                  <a:path w="172" h="122">
                    <a:moveTo>
                      <a:pt x="0" y="12"/>
                    </a:moveTo>
                    <a:lnTo>
                      <a:pt x="0" y="12"/>
                    </a:lnTo>
                    <a:lnTo>
                      <a:pt x="4" y="10"/>
                    </a:lnTo>
                    <a:lnTo>
                      <a:pt x="18" y="4"/>
                    </a:lnTo>
                    <a:lnTo>
                      <a:pt x="28" y="2"/>
                    </a:lnTo>
                    <a:lnTo>
                      <a:pt x="42" y="0"/>
                    </a:lnTo>
                    <a:lnTo>
                      <a:pt x="60" y="0"/>
                    </a:lnTo>
                    <a:lnTo>
                      <a:pt x="80" y="4"/>
                    </a:lnTo>
                    <a:lnTo>
                      <a:pt x="80" y="4"/>
                    </a:lnTo>
                    <a:lnTo>
                      <a:pt x="102" y="10"/>
                    </a:lnTo>
                    <a:lnTo>
                      <a:pt x="122" y="20"/>
                    </a:lnTo>
                    <a:lnTo>
                      <a:pt x="140" y="34"/>
                    </a:lnTo>
                    <a:lnTo>
                      <a:pt x="156" y="50"/>
                    </a:lnTo>
                    <a:lnTo>
                      <a:pt x="166" y="66"/>
                    </a:lnTo>
                    <a:lnTo>
                      <a:pt x="170" y="76"/>
                    </a:lnTo>
                    <a:lnTo>
                      <a:pt x="172" y="86"/>
                    </a:lnTo>
                    <a:lnTo>
                      <a:pt x="172" y="94"/>
                    </a:lnTo>
                    <a:lnTo>
                      <a:pt x="172" y="104"/>
                    </a:lnTo>
                    <a:lnTo>
                      <a:pt x="168" y="114"/>
                    </a:lnTo>
                    <a:lnTo>
                      <a:pt x="164" y="122"/>
                    </a:lnTo>
                    <a:lnTo>
                      <a:pt x="164" y="122"/>
                    </a:lnTo>
                    <a:lnTo>
                      <a:pt x="162" y="116"/>
                    </a:lnTo>
                    <a:lnTo>
                      <a:pt x="160" y="108"/>
                    </a:lnTo>
                    <a:lnTo>
                      <a:pt x="154" y="100"/>
                    </a:lnTo>
                    <a:lnTo>
                      <a:pt x="148" y="92"/>
                    </a:lnTo>
                    <a:lnTo>
                      <a:pt x="138" y="86"/>
                    </a:lnTo>
                    <a:lnTo>
                      <a:pt x="124" y="82"/>
                    </a:lnTo>
                    <a:lnTo>
                      <a:pt x="106" y="80"/>
                    </a:lnTo>
                    <a:lnTo>
                      <a:pt x="106" y="80"/>
                    </a:lnTo>
                    <a:lnTo>
                      <a:pt x="94" y="70"/>
                    </a:lnTo>
                    <a:lnTo>
                      <a:pt x="66" y="48"/>
                    </a:lnTo>
                    <a:lnTo>
                      <a:pt x="50" y="36"/>
                    </a:lnTo>
                    <a:lnTo>
                      <a:pt x="32" y="26"/>
                    </a:lnTo>
                    <a:lnTo>
                      <a:pt x="14" y="18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07070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7" name="Freeform 239"/>
              <p:cNvSpPr>
                <a:spLocks/>
              </p:cNvSpPr>
              <p:nvPr/>
            </p:nvSpPr>
            <p:spPr bwMode="auto">
              <a:xfrm flipH="1">
                <a:off x="7779856" y="923907"/>
                <a:ext cx="179260" cy="546100"/>
              </a:xfrm>
              <a:custGeom>
                <a:avLst/>
                <a:gdLst/>
                <a:ahLst/>
                <a:cxnLst>
                  <a:cxn ang="0">
                    <a:pos x="120" y="0"/>
                  </a:cxn>
                  <a:cxn ang="0">
                    <a:pos x="120" y="0"/>
                  </a:cxn>
                  <a:cxn ang="0">
                    <a:pos x="114" y="4"/>
                  </a:cxn>
                  <a:cxn ang="0">
                    <a:pos x="94" y="20"/>
                  </a:cxn>
                  <a:cxn ang="0">
                    <a:pos x="82" y="30"/>
                  </a:cxn>
                  <a:cxn ang="0">
                    <a:pos x="70" y="44"/>
                  </a:cxn>
                  <a:cxn ang="0">
                    <a:pos x="56" y="60"/>
                  </a:cxn>
                  <a:cxn ang="0">
                    <a:pos x="44" y="80"/>
                  </a:cxn>
                  <a:cxn ang="0">
                    <a:pos x="44" y="80"/>
                  </a:cxn>
                  <a:cxn ang="0">
                    <a:pos x="30" y="104"/>
                  </a:cxn>
                  <a:cxn ang="0">
                    <a:pos x="18" y="130"/>
                  </a:cxn>
                  <a:cxn ang="0">
                    <a:pos x="10" y="158"/>
                  </a:cxn>
                  <a:cxn ang="0">
                    <a:pos x="4" y="186"/>
                  </a:cxn>
                  <a:cxn ang="0">
                    <a:pos x="4" y="186"/>
                  </a:cxn>
                  <a:cxn ang="0">
                    <a:pos x="0" y="224"/>
                  </a:cxn>
                  <a:cxn ang="0">
                    <a:pos x="2" y="262"/>
                  </a:cxn>
                  <a:cxn ang="0">
                    <a:pos x="6" y="302"/>
                  </a:cxn>
                  <a:cxn ang="0">
                    <a:pos x="16" y="344"/>
                  </a:cxn>
                  <a:cxn ang="0">
                    <a:pos x="16" y="344"/>
                  </a:cxn>
                  <a:cxn ang="0">
                    <a:pos x="16" y="344"/>
                  </a:cxn>
                  <a:cxn ang="0">
                    <a:pos x="6" y="300"/>
                  </a:cxn>
                  <a:cxn ang="0">
                    <a:pos x="2" y="260"/>
                  </a:cxn>
                  <a:cxn ang="0">
                    <a:pos x="2" y="222"/>
                  </a:cxn>
                  <a:cxn ang="0">
                    <a:pos x="6" y="188"/>
                  </a:cxn>
                  <a:cxn ang="0">
                    <a:pos x="12" y="156"/>
                  </a:cxn>
                  <a:cxn ang="0">
                    <a:pos x="20" y="128"/>
                  </a:cxn>
                  <a:cxn ang="0">
                    <a:pos x="32" y="104"/>
                  </a:cxn>
                  <a:cxn ang="0">
                    <a:pos x="44" y="82"/>
                  </a:cxn>
                  <a:cxn ang="0">
                    <a:pos x="56" y="62"/>
                  </a:cxn>
                  <a:cxn ang="0">
                    <a:pos x="70" y="46"/>
                  </a:cxn>
                  <a:cxn ang="0">
                    <a:pos x="84" y="32"/>
                  </a:cxn>
                  <a:cxn ang="0">
                    <a:pos x="96" y="20"/>
                  </a:cxn>
                  <a:cxn ang="0">
                    <a:pos x="114" y="6"/>
                  </a:cxn>
                  <a:cxn ang="0">
                    <a:pos x="122" y="0"/>
                  </a:cxn>
                  <a:cxn ang="0">
                    <a:pos x="120" y="0"/>
                  </a:cxn>
                </a:cxnLst>
                <a:rect l="0" t="0" r="r" b="b"/>
                <a:pathLst>
                  <a:path w="122" h="344">
                    <a:moveTo>
                      <a:pt x="120" y="0"/>
                    </a:moveTo>
                    <a:lnTo>
                      <a:pt x="120" y="0"/>
                    </a:lnTo>
                    <a:lnTo>
                      <a:pt x="114" y="4"/>
                    </a:lnTo>
                    <a:lnTo>
                      <a:pt x="94" y="20"/>
                    </a:lnTo>
                    <a:lnTo>
                      <a:pt x="82" y="30"/>
                    </a:lnTo>
                    <a:lnTo>
                      <a:pt x="70" y="44"/>
                    </a:lnTo>
                    <a:lnTo>
                      <a:pt x="56" y="60"/>
                    </a:lnTo>
                    <a:lnTo>
                      <a:pt x="44" y="80"/>
                    </a:lnTo>
                    <a:lnTo>
                      <a:pt x="44" y="80"/>
                    </a:lnTo>
                    <a:lnTo>
                      <a:pt x="30" y="104"/>
                    </a:lnTo>
                    <a:lnTo>
                      <a:pt x="18" y="130"/>
                    </a:lnTo>
                    <a:lnTo>
                      <a:pt x="10" y="158"/>
                    </a:lnTo>
                    <a:lnTo>
                      <a:pt x="4" y="186"/>
                    </a:lnTo>
                    <a:lnTo>
                      <a:pt x="4" y="186"/>
                    </a:lnTo>
                    <a:lnTo>
                      <a:pt x="0" y="224"/>
                    </a:lnTo>
                    <a:lnTo>
                      <a:pt x="2" y="262"/>
                    </a:lnTo>
                    <a:lnTo>
                      <a:pt x="6" y="302"/>
                    </a:lnTo>
                    <a:lnTo>
                      <a:pt x="16" y="344"/>
                    </a:lnTo>
                    <a:lnTo>
                      <a:pt x="16" y="344"/>
                    </a:lnTo>
                    <a:lnTo>
                      <a:pt x="16" y="344"/>
                    </a:lnTo>
                    <a:lnTo>
                      <a:pt x="6" y="300"/>
                    </a:lnTo>
                    <a:lnTo>
                      <a:pt x="2" y="260"/>
                    </a:lnTo>
                    <a:lnTo>
                      <a:pt x="2" y="222"/>
                    </a:lnTo>
                    <a:lnTo>
                      <a:pt x="6" y="188"/>
                    </a:lnTo>
                    <a:lnTo>
                      <a:pt x="12" y="156"/>
                    </a:lnTo>
                    <a:lnTo>
                      <a:pt x="20" y="128"/>
                    </a:lnTo>
                    <a:lnTo>
                      <a:pt x="32" y="104"/>
                    </a:lnTo>
                    <a:lnTo>
                      <a:pt x="44" y="82"/>
                    </a:lnTo>
                    <a:lnTo>
                      <a:pt x="56" y="62"/>
                    </a:lnTo>
                    <a:lnTo>
                      <a:pt x="70" y="46"/>
                    </a:lnTo>
                    <a:lnTo>
                      <a:pt x="84" y="32"/>
                    </a:lnTo>
                    <a:lnTo>
                      <a:pt x="96" y="20"/>
                    </a:lnTo>
                    <a:lnTo>
                      <a:pt x="114" y="6"/>
                    </a:lnTo>
                    <a:lnTo>
                      <a:pt x="122" y="0"/>
                    </a:lnTo>
                    <a:lnTo>
                      <a:pt x="120" y="0"/>
                    </a:lnTo>
                    <a:close/>
                  </a:path>
                </a:pathLst>
              </a:custGeom>
              <a:solidFill>
                <a:srgbClr val="194C9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8" name="Freeform 240"/>
              <p:cNvSpPr>
                <a:spLocks/>
              </p:cNvSpPr>
              <p:nvPr/>
            </p:nvSpPr>
            <p:spPr bwMode="auto">
              <a:xfrm flipH="1">
                <a:off x="7818059" y="914382"/>
                <a:ext cx="193954" cy="536575"/>
              </a:xfrm>
              <a:custGeom>
                <a:avLst/>
                <a:gdLst/>
                <a:ahLst/>
                <a:cxnLst>
                  <a:cxn ang="0">
                    <a:pos x="132" y="0"/>
                  </a:cxn>
                  <a:cxn ang="0">
                    <a:pos x="132" y="0"/>
                  </a:cxn>
                  <a:cxn ang="0">
                    <a:pos x="126" y="0"/>
                  </a:cxn>
                  <a:cxn ang="0">
                    <a:pos x="116" y="8"/>
                  </a:cxn>
                  <a:cxn ang="0">
                    <a:pos x="100" y="18"/>
                  </a:cxn>
                  <a:cxn ang="0">
                    <a:pos x="82" y="36"/>
                  </a:cxn>
                  <a:cxn ang="0">
                    <a:pos x="82" y="36"/>
                  </a:cxn>
                  <a:cxn ang="0">
                    <a:pos x="66" y="54"/>
                  </a:cxn>
                  <a:cxn ang="0">
                    <a:pos x="48" y="76"/>
                  </a:cxn>
                  <a:cxn ang="0">
                    <a:pos x="32" y="106"/>
                  </a:cxn>
                  <a:cxn ang="0">
                    <a:pos x="24" y="124"/>
                  </a:cxn>
                  <a:cxn ang="0">
                    <a:pos x="16" y="144"/>
                  </a:cxn>
                  <a:cxn ang="0">
                    <a:pos x="16" y="144"/>
                  </a:cxn>
                  <a:cxn ang="0">
                    <a:pos x="10" y="164"/>
                  </a:cxn>
                  <a:cxn ang="0">
                    <a:pos x="6" y="188"/>
                  </a:cxn>
                  <a:cxn ang="0">
                    <a:pos x="2" y="210"/>
                  </a:cxn>
                  <a:cxn ang="0">
                    <a:pos x="0" y="234"/>
                  </a:cxn>
                  <a:cxn ang="0">
                    <a:pos x="0" y="260"/>
                  </a:cxn>
                  <a:cxn ang="0">
                    <a:pos x="0" y="286"/>
                  </a:cxn>
                  <a:cxn ang="0">
                    <a:pos x="2" y="312"/>
                  </a:cxn>
                  <a:cxn ang="0">
                    <a:pos x="6" y="338"/>
                  </a:cxn>
                  <a:cxn ang="0">
                    <a:pos x="8" y="338"/>
                  </a:cxn>
                  <a:cxn ang="0">
                    <a:pos x="8" y="338"/>
                  </a:cxn>
                  <a:cxn ang="0">
                    <a:pos x="4" y="312"/>
                  </a:cxn>
                  <a:cxn ang="0">
                    <a:pos x="2" y="286"/>
                  </a:cxn>
                  <a:cxn ang="0">
                    <a:pos x="0" y="260"/>
                  </a:cxn>
                  <a:cxn ang="0">
                    <a:pos x="2" y="234"/>
                  </a:cxn>
                  <a:cxn ang="0">
                    <a:pos x="4" y="210"/>
                  </a:cxn>
                  <a:cxn ang="0">
                    <a:pos x="6" y="188"/>
                  </a:cxn>
                  <a:cxn ang="0">
                    <a:pos x="12" y="166"/>
                  </a:cxn>
                  <a:cxn ang="0">
                    <a:pos x="18" y="144"/>
                  </a:cxn>
                  <a:cxn ang="0">
                    <a:pos x="18" y="144"/>
                  </a:cxn>
                  <a:cxn ang="0">
                    <a:pos x="24" y="124"/>
                  </a:cxn>
                  <a:cxn ang="0">
                    <a:pos x="32" y="108"/>
                  </a:cxn>
                  <a:cxn ang="0">
                    <a:pos x="50" y="78"/>
                  </a:cxn>
                  <a:cxn ang="0">
                    <a:pos x="66" y="54"/>
                  </a:cxn>
                  <a:cxn ang="0">
                    <a:pos x="82" y="36"/>
                  </a:cxn>
                  <a:cxn ang="0">
                    <a:pos x="82" y="36"/>
                  </a:cxn>
                  <a:cxn ang="0">
                    <a:pos x="100" y="20"/>
                  </a:cxn>
                  <a:cxn ang="0">
                    <a:pos x="116" y="8"/>
                  </a:cxn>
                  <a:cxn ang="0">
                    <a:pos x="126" y="2"/>
                  </a:cxn>
                  <a:cxn ang="0">
                    <a:pos x="132" y="0"/>
                  </a:cxn>
                  <a:cxn ang="0">
                    <a:pos x="132" y="0"/>
                  </a:cxn>
                </a:cxnLst>
                <a:rect l="0" t="0" r="r" b="b"/>
                <a:pathLst>
                  <a:path w="132" h="338">
                    <a:moveTo>
                      <a:pt x="132" y="0"/>
                    </a:moveTo>
                    <a:lnTo>
                      <a:pt x="132" y="0"/>
                    </a:lnTo>
                    <a:lnTo>
                      <a:pt x="126" y="0"/>
                    </a:lnTo>
                    <a:lnTo>
                      <a:pt x="116" y="8"/>
                    </a:lnTo>
                    <a:lnTo>
                      <a:pt x="100" y="18"/>
                    </a:lnTo>
                    <a:lnTo>
                      <a:pt x="82" y="36"/>
                    </a:lnTo>
                    <a:lnTo>
                      <a:pt x="82" y="36"/>
                    </a:lnTo>
                    <a:lnTo>
                      <a:pt x="66" y="54"/>
                    </a:lnTo>
                    <a:lnTo>
                      <a:pt x="48" y="76"/>
                    </a:lnTo>
                    <a:lnTo>
                      <a:pt x="32" y="106"/>
                    </a:lnTo>
                    <a:lnTo>
                      <a:pt x="24" y="124"/>
                    </a:lnTo>
                    <a:lnTo>
                      <a:pt x="16" y="144"/>
                    </a:lnTo>
                    <a:lnTo>
                      <a:pt x="16" y="144"/>
                    </a:lnTo>
                    <a:lnTo>
                      <a:pt x="10" y="164"/>
                    </a:lnTo>
                    <a:lnTo>
                      <a:pt x="6" y="188"/>
                    </a:lnTo>
                    <a:lnTo>
                      <a:pt x="2" y="210"/>
                    </a:lnTo>
                    <a:lnTo>
                      <a:pt x="0" y="234"/>
                    </a:lnTo>
                    <a:lnTo>
                      <a:pt x="0" y="260"/>
                    </a:lnTo>
                    <a:lnTo>
                      <a:pt x="0" y="286"/>
                    </a:lnTo>
                    <a:lnTo>
                      <a:pt x="2" y="312"/>
                    </a:lnTo>
                    <a:lnTo>
                      <a:pt x="6" y="338"/>
                    </a:lnTo>
                    <a:lnTo>
                      <a:pt x="8" y="338"/>
                    </a:lnTo>
                    <a:lnTo>
                      <a:pt x="8" y="338"/>
                    </a:lnTo>
                    <a:lnTo>
                      <a:pt x="4" y="312"/>
                    </a:lnTo>
                    <a:lnTo>
                      <a:pt x="2" y="286"/>
                    </a:lnTo>
                    <a:lnTo>
                      <a:pt x="0" y="260"/>
                    </a:lnTo>
                    <a:lnTo>
                      <a:pt x="2" y="234"/>
                    </a:lnTo>
                    <a:lnTo>
                      <a:pt x="4" y="210"/>
                    </a:lnTo>
                    <a:lnTo>
                      <a:pt x="6" y="188"/>
                    </a:lnTo>
                    <a:lnTo>
                      <a:pt x="12" y="166"/>
                    </a:lnTo>
                    <a:lnTo>
                      <a:pt x="18" y="144"/>
                    </a:lnTo>
                    <a:lnTo>
                      <a:pt x="18" y="144"/>
                    </a:lnTo>
                    <a:lnTo>
                      <a:pt x="24" y="124"/>
                    </a:lnTo>
                    <a:lnTo>
                      <a:pt x="32" y="108"/>
                    </a:lnTo>
                    <a:lnTo>
                      <a:pt x="50" y="78"/>
                    </a:lnTo>
                    <a:lnTo>
                      <a:pt x="66" y="54"/>
                    </a:lnTo>
                    <a:lnTo>
                      <a:pt x="82" y="36"/>
                    </a:lnTo>
                    <a:lnTo>
                      <a:pt x="82" y="36"/>
                    </a:lnTo>
                    <a:lnTo>
                      <a:pt x="100" y="20"/>
                    </a:lnTo>
                    <a:lnTo>
                      <a:pt x="116" y="8"/>
                    </a:lnTo>
                    <a:lnTo>
                      <a:pt x="126" y="2"/>
                    </a:lnTo>
                    <a:lnTo>
                      <a:pt x="132" y="0"/>
                    </a:lnTo>
                    <a:lnTo>
                      <a:pt x="132" y="0"/>
                    </a:lnTo>
                    <a:close/>
                  </a:path>
                </a:pathLst>
              </a:custGeom>
              <a:solidFill>
                <a:srgbClr val="194C9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9" name="Freeform 241"/>
              <p:cNvSpPr>
                <a:spLocks/>
              </p:cNvSpPr>
              <p:nvPr/>
            </p:nvSpPr>
            <p:spPr bwMode="auto">
              <a:xfrm flipH="1">
                <a:off x="7853324" y="888982"/>
                <a:ext cx="208647" cy="488950"/>
              </a:xfrm>
              <a:custGeom>
                <a:avLst/>
                <a:gdLst/>
                <a:ahLst/>
                <a:cxnLst>
                  <a:cxn ang="0">
                    <a:pos x="142" y="0"/>
                  </a:cxn>
                  <a:cxn ang="0">
                    <a:pos x="142" y="0"/>
                  </a:cxn>
                  <a:cxn ang="0">
                    <a:pos x="136" y="2"/>
                  </a:cxn>
                  <a:cxn ang="0">
                    <a:pos x="124" y="8"/>
                  </a:cxn>
                  <a:cxn ang="0">
                    <a:pos x="108" y="18"/>
                  </a:cxn>
                  <a:cxn ang="0">
                    <a:pos x="88" y="34"/>
                  </a:cxn>
                  <a:cxn ang="0">
                    <a:pos x="88" y="34"/>
                  </a:cxn>
                  <a:cxn ang="0">
                    <a:pos x="70" y="50"/>
                  </a:cxn>
                  <a:cxn ang="0">
                    <a:pos x="52" y="72"/>
                  </a:cxn>
                  <a:cxn ang="0">
                    <a:pos x="34" y="98"/>
                  </a:cxn>
                  <a:cxn ang="0">
                    <a:pos x="26" y="114"/>
                  </a:cxn>
                  <a:cxn ang="0">
                    <a:pos x="18" y="132"/>
                  </a:cxn>
                  <a:cxn ang="0">
                    <a:pos x="18" y="132"/>
                  </a:cxn>
                  <a:cxn ang="0">
                    <a:pos x="12" y="150"/>
                  </a:cxn>
                  <a:cxn ang="0">
                    <a:pos x="6" y="172"/>
                  </a:cxn>
                  <a:cxn ang="0">
                    <a:pos x="2" y="192"/>
                  </a:cxn>
                  <a:cxn ang="0">
                    <a:pos x="0" y="214"/>
                  </a:cxn>
                  <a:cxn ang="0">
                    <a:pos x="0" y="236"/>
                  </a:cxn>
                  <a:cxn ang="0">
                    <a:pos x="0" y="260"/>
                  </a:cxn>
                  <a:cxn ang="0">
                    <a:pos x="4" y="282"/>
                  </a:cxn>
                  <a:cxn ang="0">
                    <a:pos x="8" y="308"/>
                  </a:cxn>
                  <a:cxn ang="0">
                    <a:pos x="8" y="306"/>
                  </a:cxn>
                  <a:cxn ang="0">
                    <a:pos x="8" y="306"/>
                  </a:cxn>
                  <a:cxn ang="0">
                    <a:pos x="4" y="282"/>
                  </a:cxn>
                  <a:cxn ang="0">
                    <a:pos x="2" y="260"/>
                  </a:cxn>
                  <a:cxn ang="0">
                    <a:pos x="2" y="236"/>
                  </a:cxn>
                  <a:cxn ang="0">
                    <a:pos x="2" y="214"/>
                  </a:cxn>
                  <a:cxn ang="0">
                    <a:pos x="4" y="192"/>
                  </a:cxn>
                  <a:cxn ang="0">
                    <a:pos x="8" y="172"/>
                  </a:cxn>
                  <a:cxn ang="0">
                    <a:pos x="12" y="152"/>
                  </a:cxn>
                  <a:cxn ang="0">
                    <a:pos x="20" y="132"/>
                  </a:cxn>
                  <a:cxn ang="0">
                    <a:pos x="20" y="132"/>
                  </a:cxn>
                  <a:cxn ang="0">
                    <a:pos x="28" y="114"/>
                  </a:cxn>
                  <a:cxn ang="0">
                    <a:pos x="36" y="98"/>
                  </a:cxn>
                  <a:cxn ang="0">
                    <a:pos x="54" y="72"/>
                  </a:cxn>
                  <a:cxn ang="0">
                    <a:pos x="72" y="50"/>
                  </a:cxn>
                  <a:cxn ang="0">
                    <a:pos x="90" y="34"/>
                  </a:cxn>
                  <a:cxn ang="0">
                    <a:pos x="90" y="34"/>
                  </a:cxn>
                  <a:cxn ang="0">
                    <a:pos x="108" y="20"/>
                  </a:cxn>
                  <a:cxn ang="0">
                    <a:pos x="124" y="10"/>
                  </a:cxn>
                  <a:cxn ang="0">
                    <a:pos x="136" y="4"/>
                  </a:cxn>
                  <a:cxn ang="0">
                    <a:pos x="142" y="2"/>
                  </a:cxn>
                  <a:cxn ang="0">
                    <a:pos x="142" y="0"/>
                  </a:cxn>
                </a:cxnLst>
                <a:rect l="0" t="0" r="r" b="b"/>
                <a:pathLst>
                  <a:path w="142" h="308">
                    <a:moveTo>
                      <a:pt x="142" y="0"/>
                    </a:moveTo>
                    <a:lnTo>
                      <a:pt x="142" y="0"/>
                    </a:lnTo>
                    <a:lnTo>
                      <a:pt x="136" y="2"/>
                    </a:lnTo>
                    <a:lnTo>
                      <a:pt x="124" y="8"/>
                    </a:lnTo>
                    <a:lnTo>
                      <a:pt x="108" y="18"/>
                    </a:lnTo>
                    <a:lnTo>
                      <a:pt x="88" y="34"/>
                    </a:lnTo>
                    <a:lnTo>
                      <a:pt x="88" y="34"/>
                    </a:lnTo>
                    <a:lnTo>
                      <a:pt x="70" y="50"/>
                    </a:lnTo>
                    <a:lnTo>
                      <a:pt x="52" y="72"/>
                    </a:lnTo>
                    <a:lnTo>
                      <a:pt x="34" y="98"/>
                    </a:lnTo>
                    <a:lnTo>
                      <a:pt x="26" y="114"/>
                    </a:lnTo>
                    <a:lnTo>
                      <a:pt x="18" y="132"/>
                    </a:lnTo>
                    <a:lnTo>
                      <a:pt x="18" y="132"/>
                    </a:lnTo>
                    <a:lnTo>
                      <a:pt x="12" y="150"/>
                    </a:lnTo>
                    <a:lnTo>
                      <a:pt x="6" y="172"/>
                    </a:lnTo>
                    <a:lnTo>
                      <a:pt x="2" y="192"/>
                    </a:lnTo>
                    <a:lnTo>
                      <a:pt x="0" y="214"/>
                    </a:lnTo>
                    <a:lnTo>
                      <a:pt x="0" y="236"/>
                    </a:lnTo>
                    <a:lnTo>
                      <a:pt x="0" y="260"/>
                    </a:lnTo>
                    <a:lnTo>
                      <a:pt x="4" y="282"/>
                    </a:lnTo>
                    <a:lnTo>
                      <a:pt x="8" y="308"/>
                    </a:lnTo>
                    <a:lnTo>
                      <a:pt x="8" y="306"/>
                    </a:lnTo>
                    <a:lnTo>
                      <a:pt x="8" y="306"/>
                    </a:lnTo>
                    <a:lnTo>
                      <a:pt x="4" y="282"/>
                    </a:lnTo>
                    <a:lnTo>
                      <a:pt x="2" y="260"/>
                    </a:lnTo>
                    <a:lnTo>
                      <a:pt x="2" y="236"/>
                    </a:lnTo>
                    <a:lnTo>
                      <a:pt x="2" y="214"/>
                    </a:lnTo>
                    <a:lnTo>
                      <a:pt x="4" y="192"/>
                    </a:lnTo>
                    <a:lnTo>
                      <a:pt x="8" y="172"/>
                    </a:lnTo>
                    <a:lnTo>
                      <a:pt x="12" y="152"/>
                    </a:lnTo>
                    <a:lnTo>
                      <a:pt x="20" y="132"/>
                    </a:lnTo>
                    <a:lnTo>
                      <a:pt x="20" y="132"/>
                    </a:lnTo>
                    <a:lnTo>
                      <a:pt x="28" y="114"/>
                    </a:lnTo>
                    <a:lnTo>
                      <a:pt x="36" y="98"/>
                    </a:lnTo>
                    <a:lnTo>
                      <a:pt x="54" y="72"/>
                    </a:lnTo>
                    <a:lnTo>
                      <a:pt x="72" y="50"/>
                    </a:lnTo>
                    <a:lnTo>
                      <a:pt x="90" y="34"/>
                    </a:lnTo>
                    <a:lnTo>
                      <a:pt x="90" y="34"/>
                    </a:lnTo>
                    <a:lnTo>
                      <a:pt x="108" y="20"/>
                    </a:lnTo>
                    <a:lnTo>
                      <a:pt x="124" y="10"/>
                    </a:lnTo>
                    <a:lnTo>
                      <a:pt x="136" y="4"/>
                    </a:lnTo>
                    <a:lnTo>
                      <a:pt x="142" y="2"/>
                    </a:lnTo>
                    <a:lnTo>
                      <a:pt x="142" y="0"/>
                    </a:lnTo>
                    <a:close/>
                  </a:path>
                </a:pathLst>
              </a:custGeom>
              <a:solidFill>
                <a:srgbClr val="194C9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90" name="Freeform 242"/>
              <p:cNvSpPr>
                <a:spLocks/>
              </p:cNvSpPr>
              <p:nvPr/>
            </p:nvSpPr>
            <p:spPr bwMode="auto">
              <a:xfrm flipH="1">
                <a:off x="7671125" y="904857"/>
                <a:ext cx="96977" cy="1016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6" y="2"/>
                  </a:cxn>
                  <a:cxn ang="0">
                    <a:pos x="12" y="2"/>
                  </a:cxn>
                  <a:cxn ang="0">
                    <a:pos x="20" y="6"/>
                  </a:cxn>
                  <a:cxn ang="0">
                    <a:pos x="30" y="12"/>
                  </a:cxn>
                  <a:cxn ang="0">
                    <a:pos x="40" y="24"/>
                  </a:cxn>
                  <a:cxn ang="0">
                    <a:pos x="52" y="40"/>
                  </a:cxn>
                  <a:cxn ang="0">
                    <a:pos x="64" y="64"/>
                  </a:cxn>
                  <a:cxn ang="0">
                    <a:pos x="66" y="64"/>
                  </a:cxn>
                  <a:cxn ang="0">
                    <a:pos x="66" y="64"/>
                  </a:cxn>
                  <a:cxn ang="0">
                    <a:pos x="52" y="38"/>
                  </a:cxn>
                  <a:cxn ang="0">
                    <a:pos x="40" y="22"/>
                  </a:cxn>
                  <a:cxn ang="0">
                    <a:pos x="30" y="10"/>
                  </a:cxn>
                  <a:cxn ang="0">
                    <a:pos x="20" y="4"/>
                  </a:cxn>
                  <a:cxn ang="0">
                    <a:pos x="20" y="4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2"/>
                  </a:cxn>
                  <a:cxn ang="0">
                    <a:pos x="0" y="2"/>
                  </a:cxn>
                </a:cxnLst>
                <a:rect l="0" t="0" r="r" b="b"/>
                <a:pathLst>
                  <a:path w="66" h="64">
                    <a:moveTo>
                      <a:pt x="0" y="2"/>
                    </a:moveTo>
                    <a:lnTo>
                      <a:pt x="0" y="2"/>
                    </a:lnTo>
                    <a:lnTo>
                      <a:pt x="0" y="2"/>
                    </a:lnTo>
                    <a:lnTo>
                      <a:pt x="6" y="2"/>
                    </a:lnTo>
                    <a:lnTo>
                      <a:pt x="12" y="2"/>
                    </a:lnTo>
                    <a:lnTo>
                      <a:pt x="20" y="6"/>
                    </a:lnTo>
                    <a:lnTo>
                      <a:pt x="30" y="12"/>
                    </a:lnTo>
                    <a:lnTo>
                      <a:pt x="40" y="24"/>
                    </a:lnTo>
                    <a:lnTo>
                      <a:pt x="52" y="40"/>
                    </a:lnTo>
                    <a:lnTo>
                      <a:pt x="64" y="64"/>
                    </a:lnTo>
                    <a:lnTo>
                      <a:pt x="66" y="64"/>
                    </a:lnTo>
                    <a:lnTo>
                      <a:pt x="66" y="64"/>
                    </a:lnTo>
                    <a:lnTo>
                      <a:pt x="52" y="38"/>
                    </a:lnTo>
                    <a:lnTo>
                      <a:pt x="40" y="22"/>
                    </a:lnTo>
                    <a:lnTo>
                      <a:pt x="30" y="10"/>
                    </a:lnTo>
                    <a:lnTo>
                      <a:pt x="20" y="4"/>
                    </a:lnTo>
                    <a:lnTo>
                      <a:pt x="20" y="4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194C9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91" name="Freeform 243"/>
              <p:cNvSpPr>
                <a:spLocks/>
              </p:cNvSpPr>
              <p:nvPr/>
            </p:nvSpPr>
            <p:spPr bwMode="auto">
              <a:xfrm flipH="1">
                <a:off x="7741653" y="965182"/>
                <a:ext cx="49958" cy="174625"/>
              </a:xfrm>
              <a:custGeom>
                <a:avLst/>
                <a:gdLst/>
                <a:ahLst/>
                <a:cxnLst>
                  <a:cxn ang="0">
                    <a:pos x="34" y="10"/>
                  </a:cxn>
                  <a:cxn ang="0">
                    <a:pos x="34" y="10"/>
                  </a:cxn>
                  <a:cxn ang="0">
                    <a:pos x="28" y="18"/>
                  </a:cxn>
                  <a:cxn ang="0">
                    <a:pos x="18" y="40"/>
                  </a:cxn>
                  <a:cxn ang="0">
                    <a:pos x="12" y="56"/>
                  </a:cxn>
                  <a:cxn ang="0">
                    <a:pos x="8" y="72"/>
                  </a:cxn>
                  <a:cxn ang="0">
                    <a:pos x="8" y="92"/>
                  </a:cxn>
                  <a:cxn ang="0">
                    <a:pos x="10" y="110"/>
                  </a:cxn>
                  <a:cxn ang="0">
                    <a:pos x="10" y="110"/>
                  </a:cxn>
                  <a:cxn ang="0">
                    <a:pos x="8" y="102"/>
                  </a:cxn>
                  <a:cxn ang="0">
                    <a:pos x="4" y="90"/>
                  </a:cxn>
                  <a:cxn ang="0">
                    <a:pos x="2" y="76"/>
                  </a:cxn>
                  <a:cxn ang="0">
                    <a:pos x="0" y="60"/>
                  </a:cxn>
                  <a:cxn ang="0">
                    <a:pos x="2" y="40"/>
                  </a:cxn>
                  <a:cxn ang="0">
                    <a:pos x="4" y="20"/>
                  </a:cxn>
                  <a:cxn ang="0">
                    <a:pos x="12" y="0"/>
                  </a:cxn>
                  <a:cxn ang="0">
                    <a:pos x="34" y="10"/>
                  </a:cxn>
                </a:cxnLst>
                <a:rect l="0" t="0" r="r" b="b"/>
                <a:pathLst>
                  <a:path w="34" h="110">
                    <a:moveTo>
                      <a:pt x="34" y="10"/>
                    </a:moveTo>
                    <a:lnTo>
                      <a:pt x="34" y="10"/>
                    </a:lnTo>
                    <a:lnTo>
                      <a:pt x="28" y="18"/>
                    </a:lnTo>
                    <a:lnTo>
                      <a:pt x="18" y="40"/>
                    </a:lnTo>
                    <a:lnTo>
                      <a:pt x="12" y="56"/>
                    </a:lnTo>
                    <a:lnTo>
                      <a:pt x="8" y="72"/>
                    </a:lnTo>
                    <a:lnTo>
                      <a:pt x="8" y="92"/>
                    </a:lnTo>
                    <a:lnTo>
                      <a:pt x="10" y="110"/>
                    </a:lnTo>
                    <a:lnTo>
                      <a:pt x="10" y="110"/>
                    </a:lnTo>
                    <a:lnTo>
                      <a:pt x="8" y="102"/>
                    </a:lnTo>
                    <a:lnTo>
                      <a:pt x="4" y="90"/>
                    </a:lnTo>
                    <a:lnTo>
                      <a:pt x="2" y="76"/>
                    </a:lnTo>
                    <a:lnTo>
                      <a:pt x="0" y="60"/>
                    </a:lnTo>
                    <a:lnTo>
                      <a:pt x="2" y="40"/>
                    </a:lnTo>
                    <a:lnTo>
                      <a:pt x="4" y="20"/>
                    </a:lnTo>
                    <a:lnTo>
                      <a:pt x="12" y="0"/>
                    </a:lnTo>
                    <a:lnTo>
                      <a:pt x="34" y="10"/>
                    </a:lnTo>
                    <a:close/>
                  </a:path>
                </a:pathLst>
              </a:custGeom>
              <a:solidFill>
                <a:srgbClr val="07070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92" name="Freeform 244"/>
              <p:cNvSpPr>
                <a:spLocks/>
              </p:cNvSpPr>
              <p:nvPr/>
            </p:nvSpPr>
            <p:spPr bwMode="auto">
              <a:xfrm flipH="1">
                <a:off x="7641738" y="2105007"/>
                <a:ext cx="476068" cy="450850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0" y="102"/>
                  </a:cxn>
                  <a:cxn ang="0">
                    <a:pos x="6" y="114"/>
                  </a:cxn>
                  <a:cxn ang="0">
                    <a:pos x="14" y="126"/>
                  </a:cxn>
                  <a:cxn ang="0">
                    <a:pos x="22" y="140"/>
                  </a:cxn>
                  <a:cxn ang="0">
                    <a:pos x="34" y="152"/>
                  </a:cxn>
                  <a:cxn ang="0">
                    <a:pos x="40" y="156"/>
                  </a:cxn>
                  <a:cxn ang="0">
                    <a:pos x="48" y="158"/>
                  </a:cxn>
                  <a:cxn ang="0">
                    <a:pos x="56" y="160"/>
                  </a:cxn>
                  <a:cxn ang="0">
                    <a:pos x="64" y="160"/>
                  </a:cxn>
                  <a:cxn ang="0">
                    <a:pos x="72" y="156"/>
                  </a:cxn>
                  <a:cxn ang="0">
                    <a:pos x="82" y="152"/>
                  </a:cxn>
                  <a:cxn ang="0">
                    <a:pos x="82" y="152"/>
                  </a:cxn>
                  <a:cxn ang="0">
                    <a:pos x="116" y="130"/>
                  </a:cxn>
                  <a:cxn ang="0">
                    <a:pos x="144" y="114"/>
                  </a:cxn>
                  <a:cxn ang="0">
                    <a:pos x="174" y="100"/>
                  </a:cxn>
                  <a:cxn ang="0">
                    <a:pos x="208" y="78"/>
                  </a:cxn>
                  <a:cxn ang="0">
                    <a:pos x="208" y="78"/>
                  </a:cxn>
                  <a:cxn ang="0">
                    <a:pos x="242" y="54"/>
                  </a:cxn>
                  <a:cxn ang="0">
                    <a:pos x="270" y="28"/>
                  </a:cxn>
                  <a:cxn ang="0">
                    <a:pos x="300" y="0"/>
                  </a:cxn>
                  <a:cxn ang="0">
                    <a:pos x="300" y="0"/>
                  </a:cxn>
                  <a:cxn ang="0">
                    <a:pos x="310" y="44"/>
                  </a:cxn>
                  <a:cxn ang="0">
                    <a:pos x="316" y="76"/>
                  </a:cxn>
                  <a:cxn ang="0">
                    <a:pos x="324" y="98"/>
                  </a:cxn>
                  <a:cxn ang="0">
                    <a:pos x="324" y="98"/>
                  </a:cxn>
                  <a:cxn ang="0">
                    <a:pos x="324" y="94"/>
                  </a:cxn>
                  <a:cxn ang="0">
                    <a:pos x="324" y="92"/>
                  </a:cxn>
                  <a:cxn ang="0">
                    <a:pos x="324" y="90"/>
                  </a:cxn>
                  <a:cxn ang="0">
                    <a:pos x="320" y="90"/>
                  </a:cxn>
                  <a:cxn ang="0">
                    <a:pos x="316" y="92"/>
                  </a:cxn>
                  <a:cxn ang="0">
                    <a:pos x="310" y="100"/>
                  </a:cxn>
                  <a:cxn ang="0">
                    <a:pos x="300" y="112"/>
                  </a:cxn>
                  <a:cxn ang="0">
                    <a:pos x="300" y="112"/>
                  </a:cxn>
                  <a:cxn ang="0">
                    <a:pos x="284" y="128"/>
                  </a:cxn>
                  <a:cxn ang="0">
                    <a:pos x="264" y="146"/>
                  </a:cxn>
                  <a:cxn ang="0">
                    <a:pos x="214" y="186"/>
                  </a:cxn>
                  <a:cxn ang="0">
                    <a:pos x="162" y="224"/>
                  </a:cxn>
                  <a:cxn ang="0">
                    <a:pos x="118" y="252"/>
                  </a:cxn>
                  <a:cxn ang="0">
                    <a:pos x="118" y="252"/>
                  </a:cxn>
                  <a:cxn ang="0">
                    <a:pos x="96" y="268"/>
                  </a:cxn>
                  <a:cxn ang="0">
                    <a:pos x="88" y="274"/>
                  </a:cxn>
                  <a:cxn ang="0">
                    <a:pos x="70" y="284"/>
                  </a:cxn>
                  <a:cxn ang="0">
                    <a:pos x="70" y="284"/>
                  </a:cxn>
                  <a:cxn ang="0">
                    <a:pos x="64" y="284"/>
                  </a:cxn>
                  <a:cxn ang="0">
                    <a:pos x="58" y="282"/>
                  </a:cxn>
                  <a:cxn ang="0">
                    <a:pos x="52" y="278"/>
                  </a:cxn>
                  <a:cxn ang="0">
                    <a:pos x="46" y="274"/>
                  </a:cxn>
                  <a:cxn ang="0">
                    <a:pos x="36" y="260"/>
                  </a:cxn>
                  <a:cxn ang="0">
                    <a:pos x="30" y="248"/>
                  </a:cxn>
                  <a:cxn ang="0">
                    <a:pos x="30" y="248"/>
                  </a:cxn>
                  <a:cxn ang="0">
                    <a:pos x="22" y="218"/>
                  </a:cxn>
                  <a:cxn ang="0">
                    <a:pos x="12" y="168"/>
                  </a:cxn>
                  <a:cxn ang="0">
                    <a:pos x="0" y="102"/>
                  </a:cxn>
                  <a:cxn ang="0">
                    <a:pos x="0" y="102"/>
                  </a:cxn>
                </a:cxnLst>
                <a:rect l="0" t="0" r="r" b="b"/>
                <a:pathLst>
                  <a:path w="324" h="284">
                    <a:moveTo>
                      <a:pt x="0" y="102"/>
                    </a:moveTo>
                    <a:lnTo>
                      <a:pt x="0" y="102"/>
                    </a:lnTo>
                    <a:lnTo>
                      <a:pt x="6" y="114"/>
                    </a:lnTo>
                    <a:lnTo>
                      <a:pt x="14" y="126"/>
                    </a:lnTo>
                    <a:lnTo>
                      <a:pt x="22" y="140"/>
                    </a:lnTo>
                    <a:lnTo>
                      <a:pt x="34" y="152"/>
                    </a:lnTo>
                    <a:lnTo>
                      <a:pt x="40" y="156"/>
                    </a:lnTo>
                    <a:lnTo>
                      <a:pt x="48" y="158"/>
                    </a:lnTo>
                    <a:lnTo>
                      <a:pt x="56" y="160"/>
                    </a:lnTo>
                    <a:lnTo>
                      <a:pt x="64" y="160"/>
                    </a:lnTo>
                    <a:lnTo>
                      <a:pt x="72" y="156"/>
                    </a:lnTo>
                    <a:lnTo>
                      <a:pt x="82" y="152"/>
                    </a:lnTo>
                    <a:lnTo>
                      <a:pt x="82" y="152"/>
                    </a:lnTo>
                    <a:lnTo>
                      <a:pt x="116" y="130"/>
                    </a:lnTo>
                    <a:lnTo>
                      <a:pt x="144" y="114"/>
                    </a:lnTo>
                    <a:lnTo>
                      <a:pt x="174" y="100"/>
                    </a:lnTo>
                    <a:lnTo>
                      <a:pt x="208" y="78"/>
                    </a:lnTo>
                    <a:lnTo>
                      <a:pt x="208" y="78"/>
                    </a:lnTo>
                    <a:lnTo>
                      <a:pt x="242" y="54"/>
                    </a:lnTo>
                    <a:lnTo>
                      <a:pt x="270" y="28"/>
                    </a:lnTo>
                    <a:lnTo>
                      <a:pt x="300" y="0"/>
                    </a:lnTo>
                    <a:lnTo>
                      <a:pt x="300" y="0"/>
                    </a:lnTo>
                    <a:lnTo>
                      <a:pt x="310" y="44"/>
                    </a:lnTo>
                    <a:lnTo>
                      <a:pt x="316" y="76"/>
                    </a:lnTo>
                    <a:lnTo>
                      <a:pt x="324" y="98"/>
                    </a:lnTo>
                    <a:lnTo>
                      <a:pt x="324" y="98"/>
                    </a:lnTo>
                    <a:lnTo>
                      <a:pt x="324" y="94"/>
                    </a:lnTo>
                    <a:lnTo>
                      <a:pt x="324" y="92"/>
                    </a:lnTo>
                    <a:lnTo>
                      <a:pt x="324" y="90"/>
                    </a:lnTo>
                    <a:lnTo>
                      <a:pt x="320" y="90"/>
                    </a:lnTo>
                    <a:lnTo>
                      <a:pt x="316" y="92"/>
                    </a:lnTo>
                    <a:lnTo>
                      <a:pt x="310" y="100"/>
                    </a:lnTo>
                    <a:lnTo>
                      <a:pt x="300" y="112"/>
                    </a:lnTo>
                    <a:lnTo>
                      <a:pt x="300" y="112"/>
                    </a:lnTo>
                    <a:lnTo>
                      <a:pt x="284" y="128"/>
                    </a:lnTo>
                    <a:lnTo>
                      <a:pt x="264" y="146"/>
                    </a:lnTo>
                    <a:lnTo>
                      <a:pt x="214" y="186"/>
                    </a:lnTo>
                    <a:lnTo>
                      <a:pt x="162" y="224"/>
                    </a:lnTo>
                    <a:lnTo>
                      <a:pt x="118" y="252"/>
                    </a:lnTo>
                    <a:lnTo>
                      <a:pt x="118" y="252"/>
                    </a:lnTo>
                    <a:lnTo>
                      <a:pt x="96" y="268"/>
                    </a:lnTo>
                    <a:lnTo>
                      <a:pt x="88" y="274"/>
                    </a:lnTo>
                    <a:lnTo>
                      <a:pt x="70" y="284"/>
                    </a:lnTo>
                    <a:lnTo>
                      <a:pt x="70" y="284"/>
                    </a:lnTo>
                    <a:lnTo>
                      <a:pt x="64" y="284"/>
                    </a:lnTo>
                    <a:lnTo>
                      <a:pt x="58" y="282"/>
                    </a:lnTo>
                    <a:lnTo>
                      <a:pt x="52" y="278"/>
                    </a:lnTo>
                    <a:lnTo>
                      <a:pt x="46" y="274"/>
                    </a:lnTo>
                    <a:lnTo>
                      <a:pt x="36" y="260"/>
                    </a:lnTo>
                    <a:lnTo>
                      <a:pt x="30" y="248"/>
                    </a:lnTo>
                    <a:lnTo>
                      <a:pt x="30" y="248"/>
                    </a:lnTo>
                    <a:lnTo>
                      <a:pt x="22" y="218"/>
                    </a:lnTo>
                    <a:lnTo>
                      <a:pt x="12" y="168"/>
                    </a:lnTo>
                    <a:lnTo>
                      <a:pt x="0" y="102"/>
                    </a:lnTo>
                    <a:lnTo>
                      <a:pt x="0" y="102"/>
                    </a:lnTo>
                    <a:close/>
                  </a:path>
                </a:pathLst>
              </a:custGeom>
              <a:solidFill>
                <a:srgbClr val="D46E1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93" name="Freeform 245"/>
              <p:cNvSpPr>
                <a:spLocks/>
              </p:cNvSpPr>
              <p:nvPr/>
            </p:nvSpPr>
            <p:spPr bwMode="auto">
              <a:xfrm flipH="1">
                <a:off x="7897404" y="1479532"/>
                <a:ext cx="164567" cy="247650"/>
              </a:xfrm>
              <a:custGeom>
                <a:avLst/>
                <a:gdLst/>
                <a:ahLst/>
                <a:cxnLst>
                  <a:cxn ang="0">
                    <a:pos x="26" y="12"/>
                  </a:cxn>
                  <a:cxn ang="0">
                    <a:pos x="0" y="0"/>
                  </a:cxn>
                  <a:cxn ang="0">
                    <a:pos x="18" y="156"/>
                  </a:cxn>
                  <a:cxn ang="0">
                    <a:pos x="112" y="132"/>
                  </a:cxn>
                  <a:cxn ang="0">
                    <a:pos x="26" y="12"/>
                  </a:cxn>
                </a:cxnLst>
                <a:rect l="0" t="0" r="r" b="b"/>
                <a:pathLst>
                  <a:path w="112" h="156">
                    <a:moveTo>
                      <a:pt x="26" y="12"/>
                    </a:moveTo>
                    <a:lnTo>
                      <a:pt x="0" y="0"/>
                    </a:lnTo>
                    <a:lnTo>
                      <a:pt x="18" y="156"/>
                    </a:lnTo>
                    <a:lnTo>
                      <a:pt x="112" y="132"/>
                    </a:lnTo>
                    <a:lnTo>
                      <a:pt x="26" y="12"/>
                    </a:lnTo>
                    <a:close/>
                  </a:path>
                </a:pathLst>
              </a:custGeom>
              <a:solidFill>
                <a:srgbClr val="D46E1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94" name="Freeform 246"/>
              <p:cNvSpPr>
                <a:spLocks/>
              </p:cNvSpPr>
              <p:nvPr/>
            </p:nvSpPr>
            <p:spPr bwMode="auto">
              <a:xfrm flipH="1">
                <a:off x="7897404" y="1479532"/>
                <a:ext cx="164567" cy="263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" y="166"/>
                  </a:cxn>
                  <a:cxn ang="0">
                    <a:pos x="112" y="132"/>
                  </a:cxn>
                  <a:cxn ang="0">
                    <a:pos x="26" y="148"/>
                  </a:cxn>
                  <a:cxn ang="0">
                    <a:pos x="0" y="0"/>
                  </a:cxn>
                </a:cxnLst>
                <a:rect l="0" t="0" r="r" b="b"/>
                <a:pathLst>
                  <a:path w="112" h="166">
                    <a:moveTo>
                      <a:pt x="0" y="0"/>
                    </a:moveTo>
                    <a:lnTo>
                      <a:pt x="12" y="166"/>
                    </a:lnTo>
                    <a:lnTo>
                      <a:pt x="112" y="132"/>
                    </a:lnTo>
                    <a:lnTo>
                      <a:pt x="26" y="14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4540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95" name="Freeform 247"/>
              <p:cNvSpPr>
                <a:spLocks/>
              </p:cNvSpPr>
              <p:nvPr/>
            </p:nvSpPr>
            <p:spPr bwMode="auto">
              <a:xfrm flipH="1">
                <a:off x="7621167" y="2117707"/>
                <a:ext cx="270360" cy="352425"/>
              </a:xfrm>
              <a:custGeom>
                <a:avLst/>
                <a:gdLst/>
                <a:ahLst/>
                <a:cxnLst>
                  <a:cxn ang="0">
                    <a:pos x="0" y="222"/>
                  </a:cxn>
                  <a:cxn ang="0">
                    <a:pos x="184" y="90"/>
                  </a:cxn>
                  <a:cxn ang="0">
                    <a:pos x="144" y="0"/>
                  </a:cxn>
                  <a:cxn ang="0">
                    <a:pos x="168" y="82"/>
                  </a:cxn>
                  <a:cxn ang="0">
                    <a:pos x="0" y="222"/>
                  </a:cxn>
                </a:cxnLst>
                <a:rect l="0" t="0" r="r" b="b"/>
                <a:pathLst>
                  <a:path w="184" h="222">
                    <a:moveTo>
                      <a:pt x="0" y="222"/>
                    </a:moveTo>
                    <a:lnTo>
                      <a:pt x="184" y="90"/>
                    </a:lnTo>
                    <a:lnTo>
                      <a:pt x="144" y="0"/>
                    </a:lnTo>
                    <a:lnTo>
                      <a:pt x="168" y="82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rgbClr val="D4540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36" name="그룹 335"/>
          <p:cNvGrpSpPr/>
          <p:nvPr/>
        </p:nvGrpSpPr>
        <p:grpSpPr>
          <a:xfrm>
            <a:off x="642910" y="1363663"/>
            <a:ext cx="1500198" cy="2148917"/>
            <a:chOff x="642910" y="1363663"/>
            <a:chExt cx="1500198" cy="2148917"/>
          </a:xfrm>
        </p:grpSpPr>
        <p:sp>
          <p:nvSpPr>
            <p:cNvPr id="18" name="TextBox 17"/>
            <p:cNvSpPr txBox="1"/>
            <p:nvPr/>
          </p:nvSpPr>
          <p:spPr>
            <a:xfrm>
              <a:off x="714348" y="314324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/>
                <a:t>직속상사</a:t>
              </a:r>
              <a:endParaRPr lang="ko-KR" altLang="en-US" dirty="0"/>
            </a:p>
          </p:txBody>
        </p:sp>
        <p:grpSp>
          <p:nvGrpSpPr>
            <p:cNvPr id="332" name="그룹 331"/>
            <p:cNvGrpSpPr/>
            <p:nvPr/>
          </p:nvGrpSpPr>
          <p:grpSpPr>
            <a:xfrm flipH="1">
              <a:off x="642910" y="1363663"/>
              <a:ext cx="1500198" cy="1825625"/>
              <a:chOff x="777875" y="1363663"/>
              <a:chExt cx="1301750" cy="1825625"/>
            </a:xfrm>
          </p:grpSpPr>
          <p:sp>
            <p:nvSpPr>
              <p:cNvPr id="2305" name="Rectangle 257"/>
              <p:cNvSpPr>
                <a:spLocks noChangeArrowheads="1"/>
              </p:cNvSpPr>
              <p:nvPr/>
            </p:nvSpPr>
            <p:spPr bwMode="auto">
              <a:xfrm>
                <a:off x="838200" y="2319338"/>
                <a:ext cx="19050" cy="4127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11" name="Rectangle 263"/>
              <p:cNvSpPr>
                <a:spLocks noChangeArrowheads="1"/>
              </p:cNvSpPr>
              <p:nvPr/>
            </p:nvSpPr>
            <p:spPr bwMode="auto">
              <a:xfrm>
                <a:off x="2012950" y="2573338"/>
                <a:ext cx="19050" cy="4127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12" name="Rectangle 264"/>
              <p:cNvSpPr>
                <a:spLocks noChangeArrowheads="1"/>
              </p:cNvSpPr>
              <p:nvPr/>
            </p:nvSpPr>
            <p:spPr bwMode="auto">
              <a:xfrm>
                <a:off x="1863725" y="2462213"/>
                <a:ext cx="19050" cy="4127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17" name="Freeform 269"/>
              <p:cNvSpPr>
                <a:spLocks/>
              </p:cNvSpPr>
              <p:nvPr/>
            </p:nvSpPr>
            <p:spPr bwMode="auto">
              <a:xfrm>
                <a:off x="1184275" y="1617663"/>
                <a:ext cx="279400" cy="288925"/>
              </a:xfrm>
              <a:custGeom>
                <a:avLst/>
                <a:gdLst/>
                <a:ahLst/>
                <a:cxnLst>
                  <a:cxn ang="0">
                    <a:pos x="0" y="164"/>
                  </a:cxn>
                  <a:cxn ang="0">
                    <a:pos x="0" y="164"/>
                  </a:cxn>
                  <a:cxn ang="0">
                    <a:pos x="20" y="142"/>
                  </a:cxn>
                  <a:cxn ang="0">
                    <a:pos x="34" y="124"/>
                  </a:cxn>
                  <a:cxn ang="0">
                    <a:pos x="38" y="114"/>
                  </a:cxn>
                  <a:cxn ang="0">
                    <a:pos x="40" y="108"/>
                  </a:cxn>
                  <a:cxn ang="0">
                    <a:pos x="40" y="108"/>
                  </a:cxn>
                  <a:cxn ang="0">
                    <a:pos x="40" y="98"/>
                  </a:cxn>
                  <a:cxn ang="0">
                    <a:pos x="42" y="86"/>
                  </a:cxn>
                  <a:cxn ang="0">
                    <a:pos x="48" y="68"/>
                  </a:cxn>
                  <a:cxn ang="0">
                    <a:pos x="58" y="50"/>
                  </a:cxn>
                  <a:cxn ang="0">
                    <a:pos x="70" y="34"/>
                  </a:cxn>
                  <a:cxn ang="0">
                    <a:pos x="80" y="22"/>
                  </a:cxn>
                  <a:cxn ang="0">
                    <a:pos x="90" y="12"/>
                  </a:cxn>
                  <a:cxn ang="0">
                    <a:pos x="100" y="4"/>
                  </a:cxn>
                  <a:cxn ang="0">
                    <a:pos x="100" y="4"/>
                  </a:cxn>
                  <a:cxn ang="0">
                    <a:pos x="132" y="0"/>
                  </a:cxn>
                  <a:cxn ang="0">
                    <a:pos x="156" y="0"/>
                  </a:cxn>
                  <a:cxn ang="0">
                    <a:pos x="174" y="0"/>
                  </a:cxn>
                  <a:cxn ang="0">
                    <a:pos x="174" y="0"/>
                  </a:cxn>
                  <a:cxn ang="0">
                    <a:pos x="176" y="0"/>
                  </a:cxn>
                  <a:cxn ang="0">
                    <a:pos x="176" y="2"/>
                  </a:cxn>
                  <a:cxn ang="0">
                    <a:pos x="174" y="10"/>
                  </a:cxn>
                  <a:cxn ang="0">
                    <a:pos x="164" y="34"/>
                  </a:cxn>
                  <a:cxn ang="0">
                    <a:pos x="150" y="60"/>
                  </a:cxn>
                  <a:cxn ang="0">
                    <a:pos x="138" y="78"/>
                  </a:cxn>
                  <a:cxn ang="0">
                    <a:pos x="138" y="78"/>
                  </a:cxn>
                  <a:cxn ang="0">
                    <a:pos x="136" y="82"/>
                  </a:cxn>
                  <a:cxn ang="0">
                    <a:pos x="136" y="82"/>
                  </a:cxn>
                  <a:cxn ang="0">
                    <a:pos x="146" y="78"/>
                  </a:cxn>
                  <a:cxn ang="0">
                    <a:pos x="156" y="74"/>
                  </a:cxn>
                  <a:cxn ang="0">
                    <a:pos x="160" y="72"/>
                  </a:cxn>
                  <a:cxn ang="0">
                    <a:pos x="162" y="74"/>
                  </a:cxn>
                  <a:cxn ang="0">
                    <a:pos x="162" y="74"/>
                  </a:cxn>
                  <a:cxn ang="0">
                    <a:pos x="156" y="82"/>
                  </a:cxn>
                  <a:cxn ang="0">
                    <a:pos x="142" y="98"/>
                  </a:cxn>
                  <a:cxn ang="0">
                    <a:pos x="124" y="112"/>
                  </a:cxn>
                  <a:cxn ang="0">
                    <a:pos x="116" y="116"/>
                  </a:cxn>
                  <a:cxn ang="0">
                    <a:pos x="108" y="120"/>
                  </a:cxn>
                  <a:cxn ang="0">
                    <a:pos x="108" y="120"/>
                  </a:cxn>
                  <a:cxn ang="0">
                    <a:pos x="100" y="124"/>
                  </a:cxn>
                  <a:cxn ang="0">
                    <a:pos x="92" y="128"/>
                  </a:cxn>
                  <a:cxn ang="0">
                    <a:pos x="80" y="140"/>
                  </a:cxn>
                  <a:cxn ang="0">
                    <a:pos x="66" y="156"/>
                  </a:cxn>
                  <a:cxn ang="0">
                    <a:pos x="46" y="180"/>
                  </a:cxn>
                  <a:cxn ang="0">
                    <a:pos x="46" y="180"/>
                  </a:cxn>
                  <a:cxn ang="0">
                    <a:pos x="40" y="182"/>
                  </a:cxn>
                  <a:cxn ang="0">
                    <a:pos x="26" y="180"/>
                  </a:cxn>
                  <a:cxn ang="0">
                    <a:pos x="18" y="178"/>
                  </a:cxn>
                  <a:cxn ang="0">
                    <a:pos x="10" y="176"/>
                  </a:cxn>
                  <a:cxn ang="0">
                    <a:pos x="4" y="172"/>
                  </a:cxn>
                  <a:cxn ang="0">
                    <a:pos x="0" y="164"/>
                  </a:cxn>
                  <a:cxn ang="0">
                    <a:pos x="0" y="164"/>
                  </a:cxn>
                </a:cxnLst>
                <a:rect l="0" t="0" r="r" b="b"/>
                <a:pathLst>
                  <a:path w="176" h="182">
                    <a:moveTo>
                      <a:pt x="0" y="164"/>
                    </a:moveTo>
                    <a:lnTo>
                      <a:pt x="0" y="164"/>
                    </a:lnTo>
                    <a:lnTo>
                      <a:pt x="20" y="142"/>
                    </a:lnTo>
                    <a:lnTo>
                      <a:pt x="34" y="124"/>
                    </a:lnTo>
                    <a:lnTo>
                      <a:pt x="38" y="114"/>
                    </a:lnTo>
                    <a:lnTo>
                      <a:pt x="40" y="108"/>
                    </a:lnTo>
                    <a:lnTo>
                      <a:pt x="40" y="108"/>
                    </a:lnTo>
                    <a:lnTo>
                      <a:pt x="40" y="98"/>
                    </a:lnTo>
                    <a:lnTo>
                      <a:pt x="42" y="86"/>
                    </a:lnTo>
                    <a:lnTo>
                      <a:pt x="48" y="68"/>
                    </a:lnTo>
                    <a:lnTo>
                      <a:pt x="58" y="50"/>
                    </a:lnTo>
                    <a:lnTo>
                      <a:pt x="70" y="34"/>
                    </a:lnTo>
                    <a:lnTo>
                      <a:pt x="80" y="22"/>
                    </a:lnTo>
                    <a:lnTo>
                      <a:pt x="90" y="12"/>
                    </a:lnTo>
                    <a:lnTo>
                      <a:pt x="100" y="4"/>
                    </a:lnTo>
                    <a:lnTo>
                      <a:pt x="100" y="4"/>
                    </a:lnTo>
                    <a:lnTo>
                      <a:pt x="132" y="0"/>
                    </a:lnTo>
                    <a:lnTo>
                      <a:pt x="156" y="0"/>
                    </a:lnTo>
                    <a:lnTo>
                      <a:pt x="174" y="0"/>
                    </a:lnTo>
                    <a:lnTo>
                      <a:pt x="174" y="0"/>
                    </a:lnTo>
                    <a:lnTo>
                      <a:pt x="176" y="0"/>
                    </a:lnTo>
                    <a:lnTo>
                      <a:pt x="176" y="2"/>
                    </a:lnTo>
                    <a:lnTo>
                      <a:pt x="174" y="10"/>
                    </a:lnTo>
                    <a:lnTo>
                      <a:pt x="164" y="34"/>
                    </a:lnTo>
                    <a:lnTo>
                      <a:pt x="150" y="60"/>
                    </a:lnTo>
                    <a:lnTo>
                      <a:pt x="138" y="78"/>
                    </a:lnTo>
                    <a:lnTo>
                      <a:pt x="138" y="78"/>
                    </a:lnTo>
                    <a:lnTo>
                      <a:pt x="136" y="82"/>
                    </a:lnTo>
                    <a:lnTo>
                      <a:pt x="136" y="82"/>
                    </a:lnTo>
                    <a:lnTo>
                      <a:pt x="146" y="78"/>
                    </a:lnTo>
                    <a:lnTo>
                      <a:pt x="156" y="74"/>
                    </a:lnTo>
                    <a:lnTo>
                      <a:pt x="160" y="72"/>
                    </a:lnTo>
                    <a:lnTo>
                      <a:pt x="162" y="74"/>
                    </a:lnTo>
                    <a:lnTo>
                      <a:pt x="162" y="74"/>
                    </a:lnTo>
                    <a:lnTo>
                      <a:pt x="156" y="82"/>
                    </a:lnTo>
                    <a:lnTo>
                      <a:pt x="142" y="98"/>
                    </a:lnTo>
                    <a:lnTo>
                      <a:pt x="124" y="112"/>
                    </a:lnTo>
                    <a:lnTo>
                      <a:pt x="116" y="116"/>
                    </a:lnTo>
                    <a:lnTo>
                      <a:pt x="108" y="120"/>
                    </a:lnTo>
                    <a:lnTo>
                      <a:pt x="108" y="120"/>
                    </a:lnTo>
                    <a:lnTo>
                      <a:pt x="100" y="124"/>
                    </a:lnTo>
                    <a:lnTo>
                      <a:pt x="92" y="128"/>
                    </a:lnTo>
                    <a:lnTo>
                      <a:pt x="80" y="140"/>
                    </a:lnTo>
                    <a:lnTo>
                      <a:pt x="66" y="156"/>
                    </a:lnTo>
                    <a:lnTo>
                      <a:pt x="46" y="180"/>
                    </a:lnTo>
                    <a:lnTo>
                      <a:pt x="46" y="180"/>
                    </a:lnTo>
                    <a:lnTo>
                      <a:pt x="40" y="182"/>
                    </a:lnTo>
                    <a:lnTo>
                      <a:pt x="26" y="180"/>
                    </a:lnTo>
                    <a:lnTo>
                      <a:pt x="18" y="178"/>
                    </a:lnTo>
                    <a:lnTo>
                      <a:pt x="10" y="176"/>
                    </a:lnTo>
                    <a:lnTo>
                      <a:pt x="4" y="172"/>
                    </a:lnTo>
                    <a:lnTo>
                      <a:pt x="0" y="164"/>
                    </a:lnTo>
                    <a:lnTo>
                      <a:pt x="0" y="164"/>
                    </a:lnTo>
                    <a:close/>
                  </a:path>
                </a:pathLst>
              </a:custGeom>
              <a:solidFill>
                <a:srgbClr val="D4894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18" name="Freeform 270"/>
              <p:cNvSpPr>
                <a:spLocks/>
              </p:cNvSpPr>
              <p:nvPr/>
            </p:nvSpPr>
            <p:spPr bwMode="auto">
              <a:xfrm>
                <a:off x="1241425" y="1608138"/>
                <a:ext cx="142875" cy="196850"/>
              </a:xfrm>
              <a:custGeom>
                <a:avLst/>
                <a:gdLst/>
                <a:ahLst/>
                <a:cxnLst>
                  <a:cxn ang="0">
                    <a:pos x="50" y="10"/>
                  </a:cxn>
                  <a:cxn ang="0">
                    <a:pos x="22" y="0"/>
                  </a:cxn>
                  <a:cxn ang="0">
                    <a:pos x="0" y="58"/>
                  </a:cxn>
                  <a:cxn ang="0">
                    <a:pos x="24" y="124"/>
                  </a:cxn>
                  <a:cxn ang="0">
                    <a:pos x="66" y="122"/>
                  </a:cxn>
                  <a:cxn ang="0">
                    <a:pos x="90" y="74"/>
                  </a:cxn>
                  <a:cxn ang="0">
                    <a:pos x="50" y="10"/>
                  </a:cxn>
                </a:cxnLst>
                <a:rect l="0" t="0" r="r" b="b"/>
                <a:pathLst>
                  <a:path w="90" h="124">
                    <a:moveTo>
                      <a:pt x="50" y="10"/>
                    </a:moveTo>
                    <a:lnTo>
                      <a:pt x="22" y="0"/>
                    </a:lnTo>
                    <a:lnTo>
                      <a:pt x="0" y="58"/>
                    </a:lnTo>
                    <a:lnTo>
                      <a:pt x="24" y="124"/>
                    </a:lnTo>
                    <a:lnTo>
                      <a:pt x="66" y="122"/>
                    </a:lnTo>
                    <a:lnTo>
                      <a:pt x="90" y="74"/>
                    </a:lnTo>
                    <a:lnTo>
                      <a:pt x="50" y="10"/>
                    </a:lnTo>
                    <a:close/>
                  </a:path>
                </a:pathLst>
              </a:custGeom>
              <a:solidFill>
                <a:srgbClr val="89908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19" name="Freeform 271"/>
              <p:cNvSpPr>
                <a:spLocks/>
              </p:cNvSpPr>
              <p:nvPr/>
            </p:nvSpPr>
            <p:spPr bwMode="auto">
              <a:xfrm>
                <a:off x="1263650" y="1620838"/>
                <a:ext cx="146050" cy="190500"/>
              </a:xfrm>
              <a:custGeom>
                <a:avLst/>
                <a:gdLst/>
                <a:ahLst/>
                <a:cxnLst>
                  <a:cxn ang="0">
                    <a:pos x="52" y="12"/>
                  </a:cxn>
                  <a:cxn ang="0">
                    <a:pos x="20" y="0"/>
                  </a:cxn>
                  <a:cxn ang="0">
                    <a:pos x="0" y="52"/>
                  </a:cxn>
                  <a:cxn ang="0">
                    <a:pos x="26" y="120"/>
                  </a:cxn>
                  <a:cxn ang="0">
                    <a:pos x="68" y="118"/>
                  </a:cxn>
                  <a:cxn ang="0">
                    <a:pos x="92" y="70"/>
                  </a:cxn>
                  <a:cxn ang="0">
                    <a:pos x="52" y="12"/>
                  </a:cxn>
                </a:cxnLst>
                <a:rect l="0" t="0" r="r" b="b"/>
                <a:pathLst>
                  <a:path w="92" h="120">
                    <a:moveTo>
                      <a:pt x="52" y="12"/>
                    </a:moveTo>
                    <a:lnTo>
                      <a:pt x="20" y="0"/>
                    </a:lnTo>
                    <a:lnTo>
                      <a:pt x="0" y="52"/>
                    </a:lnTo>
                    <a:lnTo>
                      <a:pt x="26" y="120"/>
                    </a:lnTo>
                    <a:lnTo>
                      <a:pt x="68" y="118"/>
                    </a:lnTo>
                    <a:lnTo>
                      <a:pt x="92" y="70"/>
                    </a:lnTo>
                    <a:lnTo>
                      <a:pt x="52" y="12"/>
                    </a:lnTo>
                    <a:close/>
                  </a:path>
                </a:pathLst>
              </a:custGeom>
              <a:solidFill>
                <a:srgbClr val="54636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0" name="Freeform 272"/>
              <p:cNvSpPr>
                <a:spLocks/>
              </p:cNvSpPr>
              <p:nvPr/>
            </p:nvSpPr>
            <p:spPr bwMode="auto">
              <a:xfrm>
                <a:off x="1257300" y="1703388"/>
                <a:ext cx="50800" cy="127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2" y="6"/>
                  </a:cxn>
                  <a:cxn ang="0">
                    <a:pos x="30" y="8"/>
                  </a:cxn>
                  <a:cxn ang="0">
                    <a:pos x="2" y="6"/>
                  </a:cxn>
                  <a:cxn ang="0">
                    <a:pos x="0" y="0"/>
                  </a:cxn>
                </a:cxnLst>
                <a:rect l="0" t="0" r="r" b="b"/>
                <a:pathLst>
                  <a:path w="32" h="8">
                    <a:moveTo>
                      <a:pt x="0" y="0"/>
                    </a:moveTo>
                    <a:lnTo>
                      <a:pt x="32" y="6"/>
                    </a:lnTo>
                    <a:lnTo>
                      <a:pt x="30" y="8"/>
                    </a:lnTo>
                    <a:lnTo>
                      <a:pt x="2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9908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1" name="Freeform 273"/>
              <p:cNvSpPr>
                <a:spLocks/>
              </p:cNvSpPr>
              <p:nvPr/>
            </p:nvSpPr>
            <p:spPr bwMode="auto">
              <a:xfrm>
                <a:off x="1295400" y="1751013"/>
                <a:ext cx="60325" cy="6032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22" y="0"/>
                  </a:cxn>
                  <a:cxn ang="0">
                    <a:pos x="20" y="2"/>
                  </a:cxn>
                  <a:cxn ang="0">
                    <a:pos x="12" y="8"/>
                  </a:cxn>
                  <a:cxn ang="0">
                    <a:pos x="8" y="12"/>
                  </a:cxn>
                  <a:cxn ang="0">
                    <a:pos x="4" y="20"/>
                  </a:cxn>
                  <a:cxn ang="0">
                    <a:pos x="2" y="28"/>
                  </a:cxn>
                  <a:cxn ang="0">
                    <a:pos x="0" y="38"/>
                  </a:cxn>
                  <a:cxn ang="0">
                    <a:pos x="16" y="38"/>
                  </a:cxn>
                  <a:cxn ang="0">
                    <a:pos x="34" y="38"/>
                  </a:cxn>
                  <a:cxn ang="0">
                    <a:pos x="38" y="8"/>
                  </a:cxn>
                  <a:cxn ang="0">
                    <a:pos x="22" y="0"/>
                  </a:cxn>
                </a:cxnLst>
                <a:rect l="0" t="0" r="r" b="b"/>
                <a:pathLst>
                  <a:path w="38" h="38">
                    <a:moveTo>
                      <a:pt x="22" y="0"/>
                    </a:moveTo>
                    <a:lnTo>
                      <a:pt x="22" y="0"/>
                    </a:lnTo>
                    <a:lnTo>
                      <a:pt x="20" y="2"/>
                    </a:lnTo>
                    <a:lnTo>
                      <a:pt x="12" y="8"/>
                    </a:lnTo>
                    <a:lnTo>
                      <a:pt x="8" y="12"/>
                    </a:lnTo>
                    <a:lnTo>
                      <a:pt x="4" y="20"/>
                    </a:lnTo>
                    <a:lnTo>
                      <a:pt x="2" y="28"/>
                    </a:lnTo>
                    <a:lnTo>
                      <a:pt x="0" y="38"/>
                    </a:lnTo>
                    <a:lnTo>
                      <a:pt x="16" y="38"/>
                    </a:lnTo>
                    <a:lnTo>
                      <a:pt x="34" y="38"/>
                    </a:lnTo>
                    <a:lnTo>
                      <a:pt x="38" y="8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D4894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2" name="Freeform 274"/>
              <p:cNvSpPr>
                <a:spLocks/>
              </p:cNvSpPr>
              <p:nvPr/>
            </p:nvSpPr>
            <p:spPr bwMode="auto">
              <a:xfrm>
                <a:off x="1327150" y="1690688"/>
                <a:ext cx="95250" cy="10477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6"/>
                  </a:cxn>
                  <a:cxn ang="0">
                    <a:pos x="0" y="54"/>
                  </a:cxn>
                  <a:cxn ang="0">
                    <a:pos x="50" y="66"/>
                  </a:cxn>
                  <a:cxn ang="0">
                    <a:pos x="60" y="18"/>
                  </a:cxn>
                  <a:cxn ang="0">
                    <a:pos x="12" y="0"/>
                  </a:cxn>
                </a:cxnLst>
                <a:rect l="0" t="0" r="r" b="b"/>
                <a:pathLst>
                  <a:path w="60" h="66">
                    <a:moveTo>
                      <a:pt x="12" y="0"/>
                    </a:moveTo>
                    <a:lnTo>
                      <a:pt x="12" y="6"/>
                    </a:lnTo>
                    <a:lnTo>
                      <a:pt x="0" y="54"/>
                    </a:lnTo>
                    <a:lnTo>
                      <a:pt x="50" y="66"/>
                    </a:lnTo>
                    <a:lnTo>
                      <a:pt x="60" y="18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89908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3" name="Freeform 275"/>
              <p:cNvSpPr>
                <a:spLocks/>
              </p:cNvSpPr>
              <p:nvPr/>
            </p:nvSpPr>
            <p:spPr bwMode="auto">
              <a:xfrm>
                <a:off x="809625" y="1909763"/>
                <a:ext cx="609600" cy="539750"/>
              </a:xfrm>
              <a:custGeom>
                <a:avLst/>
                <a:gdLst/>
                <a:ahLst/>
                <a:cxnLst>
                  <a:cxn ang="0">
                    <a:pos x="384" y="0"/>
                  </a:cxn>
                  <a:cxn ang="0">
                    <a:pos x="384" y="0"/>
                  </a:cxn>
                  <a:cxn ang="0">
                    <a:pos x="372" y="4"/>
                  </a:cxn>
                  <a:cxn ang="0">
                    <a:pos x="342" y="12"/>
                  </a:cxn>
                  <a:cxn ang="0">
                    <a:pos x="326" y="18"/>
                  </a:cxn>
                  <a:cxn ang="0">
                    <a:pos x="310" y="24"/>
                  </a:cxn>
                  <a:cxn ang="0">
                    <a:pos x="296" y="34"/>
                  </a:cxn>
                  <a:cxn ang="0">
                    <a:pos x="292" y="38"/>
                  </a:cxn>
                  <a:cxn ang="0">
                    <a:pos x="288" y="44"/>
                  </a:cxn>
                  <a:cxn ang="0">
                    <a:pos x="288" y="44"/>
                  </a:cxn>
                  <a:cxn ang="0">
                    <a:pos x="282" y="50"/>
                  </a:cxn>
                  <a:cxn ang="0">
                    <a:pos x="276" y="58"/>
                  </a:cxn>
                  <a:cxn ang="0">
                    <a:pos x="254" y="76"/>
                  </a:cxn>
                  <a:cxn ang="0">
                    <a:pos x="224" y="94"/>
                  </a:cxn>
                  <a:cxn ang="0">
                    <a:pos x="192" y="112"/>
                  </a:cxn>
                  <a:cxn ang="0">
                    <a:pos x="156" y="130"/>
                  </a:cxn>
                  <a:cxn ang="0">
                    <a:pos x="122" y="144"/>
                  </a:cxn>
                  <a:cxn ang="0">
                    <a:pos x="88" y="158"/>
                  </a:cxn>
                  <a:cxn ang="0">
                    <a:pos x="58" y="166"/>
                  </a:cxn>
                  <a:cxn ang="0">
                    <a:pos x="58" y="166"/>
                  </a:cxn>
                  <a:cxn ang="0">
                    <a:pos x="52" y="174"/>
                  </a:cxn>
                  <a:cxn ang="0">
                    <a:pos x="34" y="192"/>
                  </a:cxn>
                  <a:cxn ang="0">
                    <a:pos x="24" y="204"/>
                  </a:cxn>
                  <a:cxn ang="0">
                    <a:pos x="14" y="218"/>
                  </a:cxn>
                  <a:cxn ang="0">
                    <a:pos x="8" y="232"/>
                  </a:cxn>
                  <a:cxn ang="0">
                    <a:pos x="4" y="246"/>
                  </a:cxn>
                  <a:cxn ang="0">
                    <a:pos x="4" y="246"/>
                  </a:cxn>
                  <a:cxn ang="0">
                    <a:pos x="2" y="262"/>
                  </a:cxn>
                  <a:cxn ang="0">
                    <a:pos x="0" y="278"/>
                  </a:cxn>
                  <a:cxn ang="0">
                    <a:pos x="2" y="296"/>
                  </a:cxn>
                  <a:cxn ang="0">
                    <a:pos x="8" y="312"/>
                  </a:cxn>
                  <a:cxn ang="0">
                    <a:pos x="16" y="324"/>
                  </a:cxn>
                  <a:cxn ang="0">
                    <a:pos x="20" y="330"/>
                  </a:cxn>
                  <a:cxn ang="0">
                    <a:pos x="26" y="334"/>
                  </a:cxn>
                  <a:cxn ang="0">
                    <a:pos x="34" y="338"/>
                  </a:cxn>
                  <a:cxn ang="0">
                    <a:pos x="42" y="340"/>
                  </a:cxn>
                  <a:cxn ang="0">
                    <a:pos x="50" y="340"/>
                  </a:cxn>
                  <a:cxn ang="0">
                    <a:pos x="60" y="340"/>
                  </a:cxn>
                  <a:cxn ang="0">
                    <a:pos x="60" y="340"/>
                  </a:cxn>
                  <a:cxn ang="0">
                    <a:pos x="88" y="332"/>
                  </a:cxn>
                  <a:cxn ang="0">
                    <a:pos x="122" y="318"/>
                  </a:cxn>
                  <a:cxn ang="0">
                    <a:pos x="160" y="300"/>
                  </a:cxn>
                  <a:cxn ang="0">
                    <a:pos x="200" y="280"/>
                  </a:cxn>
                  <a:cxn ang="0">
                    <a:pos x="272" y="242"/>
                  </a:cxn>
                  <a:cxn ang="0">
                    <a:pos x="310" y="224"/>
                  </a:cxn>
                  <a:cxn ang="0">
                    <a:pos x="310" y="224"/>
                  </a:cxn>
                  <a:cxn ang="0">
                    <a:pos x="314" y="220"/>
                  </a:cxn>
                  <a:cxn ang="0">
                    <a:pos x="318" y="212"/>
                  </a:cxn>
                  <a:cxn ang="0">
                    <a:pos x="328" y="186"/>
                  </a:cxn>
                  <a:cxn ang="0">
                    <a:pos x="340" y="150"/>
                  </a:cxn>
                  <a:cxn ang="0">
                    <a:pos x="354" y="110"/>
                  </a:cxn>
                  <a:cxn ang="0">
                    <a:pos x="374" y="34"/>
                  </a:cxn>
                  <a:cxn ang="0">
                    <a:pos x="384" y="0"/>
                  </a:cxn>
                  <a:cxn ang="0">
                    <a:pos x="384" y="0"/>
                  </a:cxn>
                </a:cxnLst>
                <a:rect l="0" t="0" r="r" b="b"/>
                <a:pathLst>
                  <a:path w="384" h="340">
                    <a:moveTo>
                      <a:pt x="384" y="0"/>
                    </a:moveTo>
                    <a:lnTo>
                      <a:pt x="384" y="0"/>
                    </a:lnTo>
                    <a:lnTo>
                      <a:pt x="372" y="4"/>
                    </a:lnTo>
                    <a:lnTo>
                      <a:pt x="342" y="12"/>
                    </a:lnTo>
                    <a:lnTo>
                      <a:pt x="326" y="18"/>
                    </a:lnTo>
                    <a:lnTo>
                      <a:pt x="310" y="24"/>
                    </a:lnTo>
                    <a:lnTo>
                      <a:pt x="296" y="34"/>
                    </a:lnTo>
                    <a:lnTo>
                      <a:pt x="292" y="38"/>
                    </a:lnTo>
                    <a:lnTo>
                      <a:pt x="288" y="44"/>
                    </a:lnTo>
                    <a:lnTo>
                      <a:pt x="288" y="44"/>
                    </a:lnTo>
                    <a:lnTo>
                      <a:pt x="282" y="50"/>
                    </a:lnTo>
                    <a:lnTo>
                      <a:pt x="276" y="58"/>
                    </a:lnTo>
                    <a:lnTo>
                      <a:pt x="254" y="76"/>
                    </a:lnTo>
                    <a:lnTo>
                      <a:pt x="224" y="94"/>
                    </a:lnTo>
                    <a:lnTo>
                      <a:pt x="192" y="112"/>
                    </a:lnTo>
                    <a:lnTo>
                      <a:pt x="156" y="130"/>
                    </a:lnTo>
                    <a:lnTo>
                      <a:pt x="122" y="144"/>
                    </a:lnTo>
                    <a:lnTo>
                      <a:pt x="88" y="158"/>
                    </a:lnTo>
                    <a:lnTo>
                      <a:pt x="58" y="166"/>
                    </a:lnTo>
                    <a:lnTo>
                      <a:pt x="58" y="166"/>
                    </a:lnTo>
                    <a:lnTo>
                      <a:pt x="52" y="174"/>
                    </a:lnTo>
                    <a:lnTo>
                      <a:pt x="34" y="192"/>
                    </a:lnTo>
                    <a:lnTo>
                      <a:pt x="24" y="204"/>
                    </a:lnTo>
                    <a:lnTo>
                      <a:pt x="14" y="218"/>
                    </a:lnTo>
                    <a:lnTo>
                      <a:pt x="8" y="232"/>
                    </a:lnTo>
                    <a:lnTo>
                      <a:pt x="4" y="246"/>
                    </a:lnTo>
                    <a:lnTo>
                      <a:pt x="4" y="246"/>
                    </a:lnTo>
                    <a:lnTo>
                      <a:pt x="2" y="262"/>
                    </a:lnTo>
                    <a:lnTo>
                      <a:pt x="0" y="278"/>
                    </a:lnTo>
                    <a:lnTo>
                      <a:pt x="2" y="296"/>
                    </a:lnTo>
                    <a:lnTo>
                      <a:pt x="8" y="312"/>
                    </a:lnTo>
                    <a:lnTo>
                      <a:pt x="16" y="324"/>
                    </a:lnTo>
                    <a:lnTo>
                      <a:pt x="20" y="330"/>
                    </a:lnTo>
                    <a:lnTo>
                      <a:pt x="26" y="334"/>
                    </a:lnTo>
                    <a:lnTo>
                      <a:pt x="34" y="338"/>
                    </a:lnTo>
                    <a:lnTo>
                      <a:pt x="42" y="340"/>
                    </a:lnTo>
                    <a:lnTo>
                      <a:pt x="50" y="340"/>
                    </a:lnTo>
                    <a:lnTo>
                      <a:pt x="60" y="340"/>
                    </a:lnTo>
                    <a:lnTo>
                      <a:pt x="60" y="340"/>
                    </a:lnTo>
                    <a:lnTo>
                      <a:pt x="88" y="332"/>
                    </a:lnTo>
                    <a:lnTo>
                      <a:pt x="122" y="318"/>
                    </a:lnTo>
                    <a:lnTo>
                      <a:pt x="160" y="300"/>
                    </a:lnTo>
                    <a:lnTo>
                      <a:pt x="200" y="280"/>
                    </a:lnTo>
                    <a:lnTo>
                      <a:pt x="272" y="242"/>
                    </a:lnTo>
                    <a:lnTo>
                      <a:pt x="310" y="224"/>
                    </a:lnTo>
                    <a:lnTo>
                      <a:pt x="310" y="224"/>
                    </a:lnTo>
                    <a:lnTo>
                      <a:pt x="314" y="220"/>
                    </a:lnTo>
                    <a:lnTo>
                      <a:pt x="318" y="212"/>
                    </a:lnTo>
                    <a:lnTo>
                      <a:pt x="328" y="186"/>
                    </a:lnTo>
                    <a:lnTo>
                      <a:pt x="340" y="150"/>
                    </a:lnTo>
                    <a:lnTo>
                      <a:pt x="354" y="110"/>
                    </a:lnTo>
                    <a:lnTo>
                      <a:pt x="374" y="34"/>
                    </a:lnTo>
                    <a:lnTo>
                      <a:pt x="384" y="0"/>
                    </a:lnTo>
                    <a:lnTo>
                      <a:pt x="384" y="0"/>
                    </a:lnTo>
                    <a:close/>
                  </a:path>
                </a:pathLst>
              </a:custGeom>
              <a:solidFill>
                <a:srgbClr val="2E45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4" name="Freeform 276"/>
              <p:cNvSpPr>
                <a:spLocks/>
              </p:cNvSpPr>
              <p:nvPr/>
            </p:nvSpPr>
            <p:spPr bwMode="auto">
              <a:xfrm>
                <a:off x="1289050" y="2868613"/>
                <a:ext cx="552450" cy="295275"/>
              </a:xfrm>
              <a:custGeom>
                <a:avLst/>
                <a:gdLst/>
                <a:ahLst/>
                <a:cxnLst>
                  <a:cxn ang="0">
                    <a:pos x="18" y="16"/>
                  </a:cxn>
                  <a:cxn ang="0">
                    <a:pos x="18" y="16"/>
                  </a:cxn>
                  <a:cxn ang="0">
                    <a:pos x="12" y="64"/>
                  </a:cxn>
                  <a:cxn ang="0">
                    <a:pos x="6" y="118"/>
                  </a:cxn>
                  <a:cxn ang="0">
                    <a:pos x="0" y="186"/>
                  </a:cxn>
                  <a:cxn ang="0">
                    <a:pos x="348" y="186"/>
                  </a:cxn>
                  <a:cxn ang="0">
                    <a:pos x="348" y="186"/>
                  </a:cxn>
                  <a:cxn ang="0">
                    <a:pos x="342" y="98"/>
                  </a:cxn>
                  <a:cxn ang="0">
                    <a:pos x="342" y="98"/>
                  </a:cxn>
                  <a:cxn ang="0">
                    <a:pos x="298" y="76"/>
                  </a:cxn>
                  <a:cxn ang="0">
                    <a:pos x="250" y="54"/>
                  </a:cxn>
                  <a:cxn ang="0">
                    <a:pos x="196" y="32"/>
                  </a:cxn>
                  <a:cxn ang="0">
                    <a:pos x="168" y="22"/>
                  </a:cxn>
                  <a:cxn ang="0">
                    <a:pos x="138" y="14"/>
                  </a:cxn>
                  <a:cxn ang="0">
                    <a:pos x="112" y="6"/>
                  </a:cxn>
                  <a:cxn ang="0">
                    <a:pos x="86" y="2"/>
                  </a:cxn>
                  <a:cxn ang="0">
                    <a:pos x="64" y="0"/>
                  </a:cxn>
                  <a:cxn ang="0">
                    <a:pos x="44" y="0"/>
                  </a:cxn>
                  <a:cxn ang="0">
                    <a:pos x="36" y="2"/>
                  </a:cxn>
                  <a:cxn ang="0">
                    <a:pos x="28" y="6"/>
                  </a:cxn>
                  <a:cxn ang="0">
                    <a:pos x="22" y="10"/>
                  </a:cxn>
                  <a:cxn ang="0">
                    <a:pos x="18" y="16"/>
                  </a:cxn>
                  <a:cxn ang="0">
                    <a:pos x="18" y="16"/>
                  </a:cxn>
                </a:cxnLst>
                <a:rect l="0" t="0" r="r" b="b"/>
                <a:pathLst>
                  <a:path w="348" h="186">
                    <a:moveTo>
                      <a:pt x="18" y="16"/>
                    </a:moveTo>
                    <a:lnTo>
                      <a:pt x="18" y="16"/>
                    </a:lnTo>
                    <a:lnTo>
                      <a:pt x="12" y="64"/>
                    </a:lnTo>
                    <a:lnTo>
                      <a:pt x="6" y="118"/>
                    </a:lnTo>
                    <a:lnTo>
                      <a:pt x="0" y="186"/>
                    </a:lnTo>
                    <a:lnTo>
                      <a:pt x="348" y="186"/>
                    </a:lnTo>
                    <a:lnTo>
                      <a:pt x="348" y="186"/>
                    </a:lnTo>
                    <a:lnTo>
                      <a:pt x="342" y="98"/>
                    </a:lnTo>
                    <a:lnTo>
                      <a:pt x="342" y="98"/>
                    </a:lnTo>
                    <a:lnTo>
                      <a:pt x="298" y="76"/>
                    </a:lnTo>
                    <a:lnTo>
                      <a:pt x="250" y="54"/>
                    </a:lnTo>
                    <a:lnTo>
                      <a:pt x="196" y="32"/>
                    </a:lnTo>
                    <a:lnTo>
                      <a:pt x="168" y="22"/>
                    </a:lnTo>
                    <a:lnTo>
                      <a:pt x="138" y="14"/>
                    </a:lnTo>
                    <a:lnTo>
                      <a:pt x="112" y="6"/>
                    </a:lnTo>
                    <a:lnTo>
                      <a:pt x="86" y="2"/>
                    </a:lnTo>
                    <a:lnTo>
                      <a:pt x="64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28" y="6"/>
                    </a:lnTo>
                    <a:lnTo>
                      <a:pt x="22" y="10"/>
                    </a:lnTo>
                    <a:lnTo>
                      <a:pt x="18" y="16"/>
                    </a:lnTo>
                    <a:lnTo>
                      <a:pt x="18" y="16"/>
                    </a:lnTo>
                    <a:close/>
                  </a:path>
                </a:pathLst>
              </a:custGeom>
              <a:solidFill>
                <a:srgbClr val="344E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5" name="Freeform 277"/>
              <p:cNvSpPr>
                <a:spLocks/>
              </p:cNvSpPr>
              <p:nvPr/>
            </p:nvSpPr>
            <p:spPr bwMode="auto">
              <a:xfrm>
                <a:off x="1692275" y="1897063"/>
                <a:ext cx="387350" cy="9620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30" y="4"/>
                  </a:cxn>
                  <a:cxn ang="0">
                    <a:pos x="58" y="10"/>
                  </a:cxn>
                  <a:cxn ang="0">
                    <a:pos x="92" y="20"/>
                  </a:cxn>
                  <a:cxn ang="0">
                    <a:pos x="110" y="26"/>
                  </a:cxn>
                  <a:cxn ang="0">
                    <a:pos x="126" y="34"/>
                  </a:cxn>
                  <a:cxn ang="0">
                    <a:pos x="142" y="44"/>
                  </a:cxn>
                  <a:cxn ang="0">
                    <a:pos x="156" y="56"/>
                  </a:cxn>
                  <a:cxn ang="0">
                    <a:pos x="168" y="68"/>
                  </a:cxn>
                  <a:cxn ang="0">
                    <a:pos x="176" y="82"/>
                  </a:cxn>
                  <a:cxn ang="0">
                    <a:pos x="182" y="98"/>
                  </a:cxn>
                  <a:cxn ang="0">
                    <a:pos x="184" y="116"/>
                  </a:cxn>
                  <a:cxn ang="0">
                    <a:pos x="184" y="116"/>
                  </a:cxn>
                  <a:cxn ang="0">
                    <a:pos x="186" y="154"/>
                  </a:cxn>
                  <a:cxn ang="0">
                    <a:pos x="192" y="200"/>
                  </a:cxn>
                  <a:cxn ang="0">
                    <a:pos x="210" y="314"/>
                  </a:cxn>
                  <a:cxn ang="0">
                    <a:pos x="230" y="438"/>
                  </a:cxn>
                  <a:cxn ang="0">
                    <a:pos x="238" y="498"/>
                  </a:cxn>
                  <a:cxn ang="0">
                    <a:pos x="244" y="554"/>
                  </a:cxn>
                  <a:cxn ang="0">
                    <a:pos x="244" y="554"/>
                  </a:cxn>
                  <a:cxn ang="0">
                    <a:pos x="236" y="570"/>
                  </a:cxn>
                  <a:cxn ang="0">
                    <a:pos x="226" y="584"/>
                  </a:cxn>
                  <a:cxn ang="0">
                    <a:pos x="214" y="596"/>
                  </a:cxn>
                  <a:cxn ang="0">
                    <a:pos x="208" y="602"/>
                  </a:cxn>
                  <a:cxn ang="0">
                    <a:pos x="200" y="606"/>
                  </a:cxn>
                  <a:cxn ang="0">
                    <a:pos x="192" y="606"/>
                  </a:cxn>
                  <a:cxn ang="0">
                    <a:pos x="184" y="606"/>
                  </a:cxn>
                  <a:cxn ang="0">
                    <a:pos x="176" y="602"/>
                  </a:cxn>
                  <a:cxn ang="0">
                    <a:pos x="168" y="594"/>
                  </a:cxn>
                  <a:cxn ang="0">
                    <a:pos x="160" y="582"/>
                  </a:cxn>
                  <a:cxn ang="0">
                    <a:pos x="150" y="564"/>
                  </a:cxn>
                  <a:cxn ang="0">
                    <a:pos x="150" y="564"/>
                  </a:cxn>
                  <a:cxn ang="0">
                    <a:pos x="132" y="520"/>
                  </a:cxn>
                  <a:cxn ang="0">
                    <a:pos x="110" y="460"/>
                  </a:cxn>
                  <a:cxn ang="0">
                    <a:pos x="70" y="350"/>
                  </a:cxn>
                  <a:cxn ang="0">
                    <a:pos x="70" y="350"/>
                  </a:cxn>
                  <a:cxn ang="0">
                    <a:pos x="66" y="328"/>
                  </a:cxn>
                  <a:cxn ang="0">
                    <a:pos x="62" y="304"/>
                  </a:cxn>
                  <a:cxn ang="0">
                    <a:pos x="60" y="260"/>
                  </a:cxn>
                  <a:cxn ang="0">
                    <a:pos x="58" y="218"/>
                  </a:cxn>
                  <a:cxn ang="0">
                    <a:pos x="56" y="202"/>
                  </a:cxn>
                  <a:cxn ang="0">
                    <a:pos x="52" y="188"/>
                  </a:cxn>
                  <a:cxn ang="0">
                    <a:pos x="52" y="188"/>
                  </a:cxn>
                  <a:cxn ang="0">
                    <a:pos x="32" y="144"/>
                  </a:cxn>
                  <a:cxn ang="0">
                    <a:pos x="18" y="106"/>
                  </a:cxn>
                  <a:cxn ang="0">
                    <a:pos x="8" y="74"/>
                  </a:cxn>
                  <a:cxn ang="0">
                    <a:pos x="2" y="48"/>
                  </a:cxn>
                  <a:cxn ang="0">
                    <a:pos x="0" y="2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44" h="606">
                    <a:moveTo>
                      <a:pt x="0" y="0"/>
                    </a:moveTo>
                    <a:lnTo>
                      <a:pt x="0" y="0"/>
                    </a:lnTo>
                    <a:lnTo>
                      <a:pt x="30" y="4"/>
                    </a:lnTo>
                    <a:lnTo>
                      <a:pt x="58" y="10"/>
                    </a:lnTo>
                    <a:lnTo>
                      <a:pt x="92" y="20"/>
                    </a:lnTo>
                    <a:lnTo>
                      <a:pt x="110" y="26"/>
                    </a:lnTo>
                    <a:lnTo>
                      <a:pt x="126" y="34"/>
                    </a:lnTo>
                    <a:lnTo>
                      <a:pt x="142" y="44"/>
                    </a:lnTo>
                    <a:lnTo>
                      <a:pt x="156" y="56"/>
                    </a:lnTo>
                    <a:lnTo>
                      <a:pt x="168" y="68"/>
                    </a:lnTo>
                    <a:lnTo>
                      <a:pt x="176" y="82"/>
                    </a:lnTo>
                    <a:lnTo>
                      <a:pt x="182" y="98"/>
                    </a:lnTo>
                    <a:lnTo>
                      <a:pt x="184" y="116"/>
                    </a:lnTo>
                    <a:lnTo>
                      <a:pt x="184" y="116"/>
                    </a:lnTo>
                    <a:lnTo>
                      <a:pt x="186" y="154"/>
                    </a:lnTo>
                    <a:lnTo>
                      <a:pt x="192" y="200"/>
                    </a:lnTo>
                    <a:lnTo>
                      <a:pt x="210" y="314"/>
                    </a:lnTo>
                    <a:lnTo>
                      <a:pt x="230" y="438"/>
                    </a:lnTo>
                    <a:lnTo>
                      <a:pt x="238" y="498"/>
                    </a:lnTo>
                    <a:lnTo>
                      <a:pt x="244" y="554"/>
                    </a:lnTo>
                    <a:lnTo>
                      <a:pt x="244" y="554"/>
                    </a:lnTo>
                    <a:lnTo>
                      <a:pt x="236" y="570"/>
                    </a:lnTo>
                    <a:lnTo>
                      <a:pt x="226" y="584"/>
                    </a:lnTo>
                    <a:lnTo>
                      <a:pt x="214" y="596"/>
                    </a:lnTo>
                    <a:lnTo>
                      <a:pt x="208" y="602"/>
                    </a:lnTo>
                    <a:lnTo>
                      <a:pt x="200" y="606"/>
                    </a:lnTo>
                    <a:lnTo>
                      <a:pt x="192" y="606"/>
                    </a:lnTo>
                    <a:lnTo>
                      <a:pt x="184" y="606"/>
                    </a:lnTo>
                    <a:lnTo>
                      <a:pt x="176" y="602"/>
                    </a:lnTo>
                    <a:lnTo>
                      <a:pt x="168" y="594"/>
                    </a:lnTo>
                    <a:lnTo>
                      <a:pt x="160" y="582"/>
                    </a:lnTo>
                    <a:lnTo>
                      <a:pt x="150" y="564"/>
                    </a:lnTo>
                    <a:lnTo>
                      <a:pt x="150" y="564"/>
                    </a:lnTo>
                    <a:lnTo>
                      <a:pt x="132" y="520"/>
                    </a:lnTo>
                    <a:lnTo>
                      <a:pt x="110" y="460"/>
                    </a:lnTo>
                    <a:lnTo>
                      <a:pt x="70" y="350"/>
                    </a:lnTo>
                    <a:lnTo>
                      <a:pt x="70" y="350"/>
                    </a:lnTo>
                    <a:lnTo>
                      <a:pt x="66" y="328"/>
                    </a:lnTo>
                    <a:lnTo>
                      <a:pt x="62" y="304"/>
                    </a:lnTo>
                    <a:lnTo>
                      <a:pt x="60" y="260"/>
                    </a:lnTo>
                    <a:lnTo>
                      <a:pt x="58" y="218"/>
                    </a:lnTo>
                    <a:lnTo>
                      <a:pt x="56" y="202"/>
                    </a:lnTo>
                    <a:lnTo>
                      <a:pt x="52" y="188"/>
                    </a:lnTo>
                    <a:lnTo>
                      <a:pt x="52" y="188"/>
                    </a:lnTo>
                    <a:lnTo>
                      <a:pt x="32" y="144"/>
                    </a:lnTo>
                    <a:lnTo>
                      <a:pt x="18" y="106"/>
                    </a:lnTo>
                    <a:lnTo>
                      <a:pt x="8" y="74"/>
                    </a:lnTo>
                    <a:lnTo>
                      <a:pt x="2" y="48"/>
                    </a:lnTo>
                    <a:lnTo>
                      <a:pt x="0" y="2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E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6" name="Freeform 278"/>
              <p:cNvSpPr>
                <a:spLocks/>
              </p:cNvSpPr>
              <p:nvPr/>
            </p:nvSpPr>
            <p:spPr bwMode="auto">
              <a:xfrm>
                <a:off x="1625600" y="2081213"/>
                <a:ext cx="1588" cy="3175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B7BCB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7" name="Freeform 279"/>
              <p:cNvSpPr>
                <a:spLocks/>
              </p:cNvSpPr>
              <p:nvPr/>
            </p:nvSpPr>
            <p:spPr bwMode="auto">
              <a:xfrm>
                <a:off x="1431925" y="1636713"/>
                <a:ext cx="225425" cy="327025"/>
              </a:xfrm>
              <a:custGeom>
                <a:avLst/>
                <a:gdLst/>
                <a:ahLst/>
                <a:cxnLst>
                  <a:cxn ang="0">
                    <a:pos x="124" y="0"/>
                  </a:cxn>
                  <a:cxn ang="0">
                    <a:pos x="124" y="0"/>
                  </a:cxn>
                  <a:cxn ang="0">
                    <a:pos x="122" y="10"/>
                  </a:cxn>
                  <a:cxn ang="0">
                    <a:pos x="122" y="20"/>
                  </a:cxn>
                  <a:cxn ang="0">
                    <a:pos x="122" y="36"/>
                  </a:cxn>
                  <a:cxn ang="0">
                    <a:pos x="122" y="56"/>
                  </a:cxn>
                  <a:cxn ang="0">
                    <a:pos x="126" y="78"/>
                  </a:cxn>
                  <a:cxn ang="0">
                    <a:pos x="132" y="104"/>
                  </a:cxn>
                  <a:cxn ang="0">
                    <a:pos x="142" y="132"/>
                  </a:cxn>
                  <a:cxn ang="0">
                    <a:pos x="30" y="206"/>
                  </a:cxn>
                  <a:cxn ang="0">
                    <a:pos x="30" y="206"/>
                  </a:cxn>
                  <a:cxn ang="0">
                    <a:pos x="28" y="196"/>
                  </a:cxn>
                  <a:cxn ang="0">
                    <a:pos x="24" y="174"/>
                  </a:cxn>
                  <a:cxn ang="0">
                    <a:pos x="16" y="146"/>
                  </a:cxn>
                  <a:cxn ang="0">
                    <a:pos x="10" y="130"/>
                  </a:cxn>
                  <a:cxn ang="0">
                    <a:pos x="2" y="114"/>
                  </a:cxn>
                  <a:cxn ang="0">
                    <a:pos x="2" y="114"/>
                  </a:cxn>
                  <a:cxn ang="0">
                    <a:pos x="0" y="106"/>
                  </a:cxn>
                  <a:cxn ang="0">
                    <a:pos x="2" y="98"/>
                  </a:cxn>
                  <a:cxn ang="0">
                    <a:pos x="6" y="88"/>
                  </a:cxn>
                  <a:cxn ang="0">
                    <a:pos x="12" y="80"/>
                  </a:cxn>
                  <a:cxn ang="0">
                    <a:pos x="22" y="70"/>
                  </a:cxn>
                  <a:cxn ang="0">
                    <a:pos x="32" y="60"/>
                  </a:cxn>
                  <a:cxn ang="0">
                    <a:pos x="56" y="42"/>
                  </a:cxn>
                  <a:cxn ang="0">
                    <a:pos x="80" y="26"/>
                  </a:cxn>
                  <a:cxn ang="0">
                    <a:pos x="102" y="12"/>
                  </a:cxn>
                  <a:cxn ang="0">
                    <a:pos x="124" y="0"/>
                  </a:cxn>
                  <a:cxn ang="0">
                    <a:pos x="124" y="0"/>
                  </a:cxn>
                </a:cxnLst>
                <a:rect l="0" t="0" r="r" b="b"/>
                <a:pathLst>
                  <a:path w="142" h="206">
                    <a:moveTo>
                      <a:pt x="124" y="0"/>
                    </a:moveTo>
                    <a:lnTo>
                      <a:pt x="124" y="0"/>
                    </a:lnTo>
                    <a:lnTo>
                      <a:pt x="122" y="10"/>
                    </a:lnTo>
                    <a:lnTo>
                      <a:pt x="122" y="20"/>
                    </a:lnTo>
                    <a:lnTo>
                      <a:pt x="122" y="36"/>
                    </a:lnTo>
                    <a:lnTo>
                      <a:pt x="122" y="56"/>
                    </a:lnTo>
                    <a:lnTo>
                      <a:pt x="126" y="78"/>
                    </a:lnTo>
                    <a:lnTo>
                      <a:pt x="132" y="104"/>
                    </a:lnTo>
                    <a:lnTo>
                      <a:pt x="142" y="132"/>
                    </a:lnTo>
                    <a:lnTo>
                      <a:pt x="30" y="206"/>
                    </a:lnTo>
                    <a:lnTo>
                      <a:pt x="30" y="206"/>
                    </a:lnTo>
                    <a:lnTo>
                      <a:pt x="28" y="196"/>
                    </a:lnTo>
                    <a:lnTo>
                      <a:pt x="24" y="174"/>
                    </a:lnTo>
                    <a:lnTo>
                      <a:pt x="16" y="146"/>
                    </a:lnTo>
                    <a:lnTo>
                      <a:pt x="10" y="130"/>
                    </a:lnTo>
                    <a:lnTo>
                      <a:pt x="2" y="114"/>
                    </a:lnTo>
                    <a:lnTo>
                      <a:pt x="2" y="114"/>
                    </a:lnTo>
                    <a:lnTo>
                      <a:pt x="0" y="106"/>
                    </a:lnTo>
                    <a:lnTo>
                      <a:pt x="2" y="98"/>
                    </a:lnTo>
                    <a:lnTo>
                      <a:pt x="6" y="88"/>
                    </a:lnTo>
                    <a:lnTo>
                      <a:pt x="12" y="80"/>
                    </a:lnTo>
                    <a:lnTo>
                      <a:pt x="22" y="70"/>
                    </a:lnTo>
                    <a:lnTo>
                      <a:pt x="32" y="60"/>
                    </a:lnTo>
                    <a:lnTo>
                      <a:pt x="56" y="42"/>
                    </a:lnTo>
                    <a:lnTo>
                      <a:pt x="80" y="26"/>
                    </a:lnTo>
                    <a:lnTo>
                      <a:pt x="102" y="12"/>
                    </a:lnTo>
                    <a:lnTo>
                      <a:pt x="124" y="0"/>
                    </a:lnTo>
                    <a:lnTo>
                      <a:pt x="124" y="0"/>
                    </a:lnTo>
                    <a:close/>
                  </a:path>
                </a:pathLst>
              </a:custGeom>
              <a:solidFill>
                <a:srgbClr val="E9AC6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8" name="Freeform 280"/>
              <p:cNvSpPr>
                <a:spLocks/>
              </p:cNvSpPr>
              <p:nvPr/>
            </p:nvSpPr>
            <p:spPr bwMode="auto">
              <a:xfrm>
                <a:off x="1273175" y="1398588"/>
                <a:ext cx="393700" cy="441325"/>
              </a:xfrm>
              <a:custGeom>
                <a:avLst/>
                <a:gdLst/>
                <a:ahLst/>
                <a:cxnLst>
                  <a:cxn ang="0">
                    <a:pos x="48" y="20"/>
                  </a:cxn>
                  <a:cxn ang="0">
                    <a:pos x="36" y="26"/>
                  </a:cxn>
                  <a:cxn ang="0">
                    <a:pos x="24" y="40"/>
                  </a:cxn>
                  <a:cxn ang="0">
                    <a:pos x="16" y="66"/>
                  </a:cxn>
                  <a:cxn ang="0">
                    <a:pos x="14" y="82"/>
                  </a:cxn>
                  <a:cxn ang="0">
                    <a:pos x="18" y="126"/>
                  </a:cxn>
                  <a:cxn ang="0">
                    <a:pos x="16" y="146"/>
                  </a:cxn>
                  <a:cxn ang="0">
                    <a:pos x="4" y="164"/>
                  </a:cxn>
                  <a:cxn ang="0">
                    <a:pos x="0" y="168"/>
                  </a:cxn>
                  <a:cxn ang="0">
                    <a:pos x="2" y="174"/>
                  </a:cxn>
                  <a:cxn ang="0">
                    <a:pos x="6" y="176"/>
                  </a:cxn>
                  <a:cxn ang="0">
                    <a:pos x="20" y="182"/>
                  </a:cxn>
                  <a:cxn ang="0">
                    <a:pos x="20" y="194"/>
                  </a:cxn>
                  <a:cxn ang="0">
                    <a:pos x="18" y="206"/>
                  </a:cxn>
                  <a:cxn ang="0">
                    <a:pos x="24" y="212"/>
                  </a:cxn>
                  <a:cxn ang="0">
                    <a:pos x="22" y="220"/>
                  </a:cxn>
                  <a:cxn ang="0">
                    <a:pos x="26" y="226"/>
                  </a:cxn>
                  <a:cxn ang="0">
                    <a:pos x="32" y="236"/>
                  </a:cxn>
                  <a:cxn ang="0">
                    <a:pos x="32" y="242"/>
                  </a:cxn>
                  <a:cxn ang="0">
                    <a:pos x="28" y="256"/>
                  </a:cxn>
                  <a:cxn ang="0">
                    <a:pos x="28" y="264"/>
                  </a:cxn>
                  <a:cxn ang="0">
                    <a:pos x="34" y="274"/>
                  </a:cxn>
                  <a:cxn ang="0">
                    <a:pos x="38" y="276"/>
                  </a:cxn>
                  <a:cxn ang="0">
                    <a:pos x="60" y="278"/>
                  </a:cxn>
                  <a:cxn ang="0">
                    <a:pos x="106" y="266"/>
                  </a:cxn>
                  <a:cxn ang="0">
                    <a:pos x="158" y="246"/>
                  </a:cxn>
                  <a:cxn ang="0">
                    <a:pos x="198" y="216"/>
                  </a:cxn>
                  <a:cxn ang="0">
                    <a:pos x="214" y="200"/>
                  </a:cxn>
                  <a:cxn ang="0">
                    <a:pos x="238" y="162"/>
                  </a:cxn>
                  <a:cxn ang="0">
                    <a:pos x="248" y="122"/>
                  </a:cxn>
                  <a:cxn ang="0">
                    <a:pos x="246" y="88"/>
                  </a:cxn>
                  <a:cxn ang="0">
                    <a:pos x="236" y="66"/>
                  </a:cxn>
                  <a:cxn ang="0">
                    <a:pos x="230" y="54"/>
                  </a:cxn>
                  <a:cxn ang="0">
                    <a:pos x="214" y="34"/>
                  </a:cxn>
                  <a:cxn ang="0">
                    <a:pos x="190" y="20"/>
                  </a:cxn>
                  <a:cxn ang="0">
                    <a:pos x="162" y="8"/>
                  </a:cxn>
                  <a:cxn ang="0">
                    <a:pos x="106" y="0"/>
                  </a:cxn>
                  <a:cxn ang="0">
                    <a:pos x="70" y="6"/>
                  </a:cxn>
                  <a:cxn ang="0">
                    <a:pos x="52" y="14"/>
                  </a:cxn>
                  <a:cxn ang="0">
                    <a:pos x="48" y="20"/>
                  </a:cxn>
                </a:cxnLst>
                <a:rect l="0" t="0" r="r" b="b"/>
                <a:pathLst>
                  <a:path w="248" h="278">
                    <a:moveTo>
                      <a:pt x="48" y="20"/>
                    </a:moveTo>
                    <a:lnTo>
                      <a:pt x="48" y="20"/>
                    </a:lnTo>
                    <a:lnTo>
                      <a:pt x="42" y="22"/>
                    </a:lnTo>
                    <a:lnTo>
                      <a:pt x="36" y="26"/>
                    </a:lnTo>
                    <a:lnTo>
                      <a:pt x="30" y="32"/>
                    </a:lnTo>
                    <a:lnTo>
                      <a:pt x="24" y="40"/>
                    </a:lnTo>
                    <a:lnTo>
                      <a:pt x="18" y="52"/>
                    </a:lnTo>
                    <a:lnTo>
                      <a:pt x="16" y="66"/>
                    </a:lnTo>
                    <a:lnTo>
                      <a:pt x="14" y="82"/>
                    </a:lnTo>
                    <a:lnTo>
                      <a:pt x="14" y="82"/>
                    </a:lnTo>
                    <a:lnTo>
                      <a:pt x="16" y="104"/>
                    </a:lnTo>
                    <a:lnTo>
                      <a:pt x="18" y="126"/>
                    </a:lnTo>
                    <a:lnTo>
                      <a:pt x="18" y="136"/>
                    </a:lnTo>
                    <a:lnTo>
                      <a:pt x="16" y="146"/>
                    </a:lnTo>
                    <a:lnTo>
                      <a:pt x="12" y="156"/>
                    </a:lnTo>
                    <a:lnTo>
                      <a:pt x="4" y="164"/>
                    </a:lnTo>
                    <a:lnTo>
                      <a:pt x="4" y="164"/>
                    </a:lnTo>
                    <a:lnTo>
                      <a:pt x="0" y="168"/>
                    </a:lnTo>
                    <a:lnTo>
                      <a:pt x="0" y="172"/>
                    </a:lnTo>
                    <a:lnTo>
                      <a:pt x="2" y="174"/>
                    </a:lnTo>
                    <a:lnTo>
                      <a:pt x="6" y="176"/>
                    </a:lnTo>
                    <a:lnTo>
                      <a:pt x="6" y="176"/>
                    </a:lnTo>
                    <a:lnTo>
                      <a:pt x="16" y="178"/>
                    </a:lnTo>
                    <a:lnTo>
                      <a:pt x="20" y="182"/>
                    </a:lnTo>
                    <a:lnTo>
                      <a:pt x="20" y="186"/>
                    </a:lnTo>
                    <a:lnTo>
                      <a:pt x="20" y="194"/>
                    </a:lnTo>
                    <a:lnTo>
                      <a:pt x="20" y="194"/>
                    </a:lnTo>
                    <a:lnTo>
                      <a:pt x="18" y="206"/>
                    </a:lnTo>
                    <a:lnTo>
                      <a:pt x="24" y="212"/>
                    </a:lnTo>
                    <a:lnTo>
                      <a:pt x="24" y="212"/>
                    </a:lnTo>
                    <a:lnTo>
                      <a:pt x="22" y="216"/>
                    </a:lnTo>
                    <a:lnTo>
                      <a:pt x="22" y="220"/>
                    </a:lnTo>
                    <a:lnTo>
                      <a:pt x="26" y="226"/>
                    </a:lnTo>
                    <a:lnTo>
                      <a:pt x="26" y="226"/>
                    </a:lnTo>
                    <a:lnTo>
                      <a:pt x="30" y="232"/>
                    </a:lnTo>
                    <a:lnTo>
                      <a:pt x="32" y="236"/>
                    </a:lnTo>
                    <a:lnTo>
                      <a:pt x="32" y="236"/>
                    </a:lnTo>
                    <a:lnTo>
                      <a:pt x="32" y="242"/>
                    </a:lnTo>
                    <a:lnTo>
                      <a:pt x="32" y="248"/>
                    </a:lnTo>
                    <a:lnTo>
                      <a:pt x="28" y="256"/>
                    </a:lnTo>
                    <a:lnTo>
                      <a:pt x="28" y="260"/>
                    </a:lnTo>
                    <a:lnTo>
                      <a:pt x="28" y="264"/>
                    </a:lnTo>
                    <a:lnTo>
                      <a:pt x="30" y="268"/>
                    </a:lnTo>
                    <a:lnTo>
                      <a:pt x="34" y="274"/>
                    </a:lnTo>
                    <a:lnTo>
                      <a:pt x="34" y="274"/>
                    </a:lnTo>
                    <a:lnTo>
                      <a:pt x="38" y="276"/>
                    </a:lnTo>
                    <a:lnTo>
                      <a:pt x="44" y="278"/>
                    </a:lnTo>
                    <a:lnTo>
                      <a:pt x="60" y="278"/>
                    </a:lnTo>
                    <a:lnTo>
                      <a:pt x="82" y="274"/>
                    </a:lnTo>
                    <a:lnTo>
                      <a:pt x="106" y="266"/>
                    </a:lnTo>
                    <a:lnTo>
                      <a:pt x="132" y="258"/>
                    </a:lnTo>
                    <a:lnTo>
                      <a:pt x="158" y="246"/>
                    </a:lnTo>
                    <a:lnTo>
                      <a:pt x="180" y="232"/>
                    </a:lnTo>
                    <a:lnTo>
                      <a:pt x="198" y="216"/>
                    </a:lnTo>
                    <a:lnTo>
                      <a:pt x="198" y="216"/>
                    </a:lnTo>
                    <a:lnTo>
                      <a:pt x="214" y="200"/>
                    </a:lnTo>
                    <a:lnTo>
                      <a:pt x="226" y="182"/>
                    </a:lnTo>
                    <a:lnTo>
                      <a:pt x="238" y="162"/>
                    </a:lnTo>
                    <a:lnTo>
                      <a:pt x="244" y="142"/>
                    </a:lnTo>
                    <a:lnTo>
                      <a:pt x="248" y="122"/>
                    </a:lnTo>
                    <a:lnTo>
                      <a:pt x="248" y="100"/>
                    </a:lnTo>
                    <a:lnTo>
                      <a:pt x="246" y="88"/>
                    </a:lnTo>
                    <a:lnTo>
                      <a:pt x="242" y="78"/>
                    </a:lnTo>
                    <a:lnTo>
                      <a:pt x="236" y="66"/>
                    </a:lnTo>
                    <a:lnTo>
                      <a:pt x="230" y="54"/>
                    </a:lnTo>
                    <a:lnTo>
                      <a:pt x="230" y="54"/>
                    </a:lnTo>
                    <a:lnTo>
                      <a:pt x="222" y="44"/>
                    </a:lnTo>
                    <a:lnTo>
                      <a:pt x="214" y="34"/>
                    </a:lnTo>
                    <a:lnTo>
                      <a:pt x="202" y="26"/>
                    </a:lnTo>
                    <a:lnTo>
                      <a:pt x="190" y="20"/>
                    </a:lnTo>
                    <a:lnTo>
                      <a:pt x="176" y="14"/>
                    </a:lnTo>
                    <a:lnTo>
                      <a:pt x="162" y="8"/>
                    </a:lnTo>
                    <a:lnTo>
                      <a:pt x="134" y="2"/>
                    </a:lnTo>
                    <a:lnTo>
                      <a:pt x="106" y="0"/>
                    </a:lnTo>
                    <a:lnTo>
                      <a:pt x="80" y="2"/>
                    </a:lnTo>
                    <a:lnTo>
                      <a:pt x="70" y="6"/>
                    </a:lnTo>
                    <a:lnTo>
                      <a:pt x="60" y="10"/>
                    </a:lnTo>
                    <a:lnTo>
                      <a:pt x="52" y="14"/>
                    </a:lnTo>
                    <a:lnTo>
                      <a:pt x="48" y="20"/>
                    </a:lnTo>
                    <a:lnTo>
                      <a:pt x="48" y="20"/>
                    </a:lnTo>
                    <a:close/>
                  </a:path>
                </a:pathLst>
              </a:custGeom>
              <a:solidFill>
                <a:srgbClr val="E9AC6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9" name="Freeform 281"/>
              <p:cNvSpPr>
                <a:spLocks/>
              </p:cNvSpPr>
              <p:nvPr/>
            </p:nvSpPr>
            <p:spPr bwMode="auto">
              <a:xfrm>
                <a:off x="1301750" y="1722438"/>
                <a:ext cx="50800" cy="15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" y="2"/>
                  </a:cxn>
                  <a:cxn ang="0">
                    <a:pos x="16" y="4"/>
                  </a:cxn>
                  <a:cxn ang="0">
                    <a:pos x="32" y="6"/>
                  </a:cxn>
                  <a:cxn ang="0">
                    <a:pos x="32" y="6"/>
                  </a:cxn>
                  <a:cxn ang="0">
                    <a:pos x="24" y="8"/>
                  </a:cxn>
                  <a:cxn ang="0">
                    <a:pos x="18" y="10"/>
                  </a:cxn>
                  <a:cxn ang="0">
                    <a:pos x="6" y="8"/>
                  </a:cxn>
                  <a:cxn ang="0">
                    <a:pos x="6" y="8"/>
                  </a:cxn>
                  <a:cxn ang="0">
                    <a:pos x="4" y="6"/>
                  </a:cxn>
                  <a:cxn ang="0">
                    <a:pos x="2" y="4"/>
                  </a:cxn>
                  <a:cxn ang="0">
                    <a:pos x="0" y="2"/>
                  </a:cxn>
                  <a:cxn ang="0">
                    <a:pos x="0" y="0"/>
                  </a:cxn>
                </a:cxnLst>
                <a:rect l="0" t="0" r="r" b="b"/>
                <a:pathLst>
                  <a:path w="32" h="10">
                    <a:moveTo>
                      <a:pt x="0" y="0"/>
                    </a:moveTo>
                    <a:lnTo>
                      <a:pt x="0" y="0"/>
                    </a:lnTo>
                    <a:lnTo>
                      <a:pt x="6" y="2"/>
                    </a:lnTo>
                    <a:lnTo>
                      <a:pt x="16" y="4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24" y="8"/>
                    </a:lnTo>
                    <a:lnTo>
                      <a:pt x="18" y="10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4" y="6"/>
                    </a:lnTo>
                    <a:lnTo>
                      <a:pt x="2" y="4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4894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0" name="Freeform 282"/>
              <p:cNvSpPr>
                <a:spLocks/>
              </p:cNvSpPr>
              <p:nvPr/>
            </p:nvSpPr>
            <p:spPr bwMode="auto">
              <a:xfrm>
                <a:off x="1431925" y="1709738"/>
                <a:ext cx="127000" cy="168275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0"/>
                  </a:cxn>
                  <a:cxn ang="0">
                    <a:pos x="78" y="12"/>
                  </a:cxn>
                  <a:cxn ang="0">
                    <a:pos x="74" y="20"/>
                  </a:cxn>
                  <a:cxn ang="0">
                    <a:pos x="68" y="28"/>
                  </a:cxn>
                  <a:cxn ang="0">
                    <a:pos x="68" y="28"/>
                  </a:cxn>
                  <a:cxn ang="0">
                    <a:pos x="54" y="40"/>
                  </a:cxn>
                  <a:cxn ang="0">
                    <a:pos x="32" y="54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2" y="106"/>
                  </a:cxn>
                  <a:cxn ang="0">
                    <a:pos x="12" y="106"/>
                  </a:cxn>
                  <a:cxn ang="0">
                    <a:pos x="24" y="96"/>
                  </a:cxn>
                  <a:cxn ang="0">
                    <a:pos x="36" y="86"/>
                  </a:cxn>
                  <a:cxn ang="0">
                    <a:pos x="48" y="72"/>
                  </a:cxn>
                  <a:cxn ang="0">
                    <a:pos x="60" y="56"/>
                  </a:cxn>
                  <a:cxn ang="0">
                    <a:pos x="72" y="38"/>
                  </a:cxn>
                  <a:cxn ang="0">
                    <a:pos x="76" y="30"/>
                  </a:cxn>
                  <a:cxn ang="0">
                    <a:pos x="78" y="20"/>
                  </a:cxn>
                  <a:cxn ang="0">
                    <a:pos x="80" y="10"/>
                  </a:cxn>
                  <a:cxn ang="0">
                    <a:pos x="80" y="0"/>
                  </a:cxn>
                  <a:cxn ang="0">
                    <a:pos x="80" y="0"/>
                  </a:cxn>
                </a:cxnLst>
                <a:rect l="0" t="0" r="r" b="b"/>
                <a:pathLst>
                  <a:path w="80" h="106">
                    <a:moveTo>
                      <a:pt x="80" y="0"/>
                    </a:moveTo>
                    <a:lnTo>
                      <a:pt x="80" y="0"/>
                    </a:lnTo>
                    <a:lnTo>
                      <a:pt x="78" y="12"/>
                    </a:lnTo>
                    <a:lnTo>
                      <a:pt x="74" y="20"/>
                    </a:lnTo>
                    <a:lnTo>
                      <a:pt x="68" y="28"/>
                    </a:lnTo>
                    <a:lnTo>
                      <a:pt x="68" y="28"/>
                    </a:lnTo>
                    <a:lnTo>
                      <a:pt x="54" y="40"/>
                    </a:lnTo>
                    <a:lnTo>
                      <a:pt x="32" y="54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12" y="106"/>
                    </a:lnTo>
                    <a:lnTo>
                      <a:pt x="12" y="106"/>
                    </a:lnTo>
                    <a:lnTo>
                      <a:pt x="24" y="96"/>
                    </a:lnTo>
                    <a:lnTo>
                      <a:pt x="36" y="86"/>
                    </a:lnTo>
                    <a:lnTo>
                      <a:pt x="48" y="72"/>
                    </a:lnTo>
                    <a:lnTo>
                      <a:pt x="60" y="56"/>
                    </a:lnTo>
                    <a:lnTo>
                      <a:pt x="72" y="38"/>
                    </a:lnTo>
                    <a:lnTo>
                      <a:pt x="76" y="30"/>
                    </a:lnTo>
                    <a:lnTo>
                      <a:pt x="78" y="20"/>
                    </a:lnTo>
                    <a:lnTo>
                      <a:pt x="80" y="10"/>
                    </a:lnTo>
                    <a:lnTo>
                      <a:pt x="80" y="0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D4894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1" name="Freeform 283"/>
              <p:cNvSpPr>
                <a:spLocks/>
              </p:cNvSpPr>
              <p:nvPr/>
            </p:nvSpPr>
            <p:spPr bwMode="auto">
              <a:xfrm>
                <a:off x="1282700" y="1668463"/>
                <a:ext cx="53975" cy="3810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12" y="6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24" y="8"/>
                  </a:cxn>
                  <a:cxn ang="0">
                    <a:pos x="28" y="8"/>
                  </a:cxn>
                  <a:cxn ang="0">
                    <a:pos x="32" y="4"/>
                  </a:cxn>
                  <a:cxn ang="0">
                    <a:pos x="32" y="2"/>
                  </a:cxn>
                  <a:cxn ang="0">
                    <a:pos x="32" y="2"/>
                  </a:cxn>
                  <a:cxn ang="0">
                    <a:pos x="32" y="0"/>
                  </a:cxn>
                  <a:cxn ang="0">
                    <a:pos x="34" y="2"/>
                  </a:cxn>
                  <a:cxn ang="0">
                    <a:pos x="34" y="8"/>
                  </a:cxn>
                  <a:cxn ang="0">
                    <a:pos x="32" y="12"/>
                  </a:cxn>
                  <a:cxn ang="0">
                    <a:pos x="32" y="12"/>
                  </a:cxn>
                  <a:cxn ang="0">
                    <a:pos x="20" y="20"/>
                  </a:cxn>
                  <a:cxn ang="0">
                    <a:pos x="14" y="24"/>
                  </a:cxn>
                  <a:cxn ang="0">
                    <a:pos x="14" y="24"/>
                  </a:cxn>
                  <a:cxn ang="0">
                    <a:pos x="14" y="22"/>
                  </a:cxn>
                  <a:cxn ang="0">
                    <a:pos x="14" y="18"/>
                  </a:cxn>
                  <a:cxn ang="0">
                    <a:pos x="10" y="12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34" h="24">
                    <a:moveTo>
                      <a:pt x="0" y="6"/>
                    </a:moveTo>
                    <a:lnTo>
                      <a:pt x="0" y="6"/>
                    </a:lnTo>
                    <a:lnTo>
                      <a:pt x="6" y="6"/>
                    </a:lnTo>
                    <a:lnTo>
                      <a:pt x="12" y="6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24" y="8"/>
                    </a:lnTo>
                    <a:lnTo>
                      <a:pt x="28" y="8"/>
                    </a:lnTo>
                    <a:lnTo>
                      <a:pt x="32" y="4"/>
                    </a:lnTo>
                    <a:lnTo>
                      <a:pt x="32" y="2"/>
                    </a:lnTo>
                    <a:lnTo>
                      <a:pt x="32" y="2"/>
                    </a:lnTo>
                    <a:lnTo>
                      <a:pt x="32" y="0"/>
                    </a:lnTo>
                    <a:lnTo>
                      <a:pt x="34" y="2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32" y="12"/>
                    </a:lnTo>
                    <a:lnTo>
                      <a:pt x="20" y="20"/>
                    </a:lnTo>
                    <a:lnTo>
                      <a:pt x="14" y="24"/>
                    </a:lnTo>
                    <a:lnTo>
                      <a:pt x="14" y="24"/>
                    </a:lnTo>
                    <a:lnTo>
                      <a:pt x="14" y="22"/>
                    </a:lnTo>
                    <a:lnTo>
                      <a:pt x="14" y="18"/>
                    </a:lnTo>
                    <a:lnTo>
                      <a:pt x="10" y="12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D4894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2" name="Freeform 284"/>
              <p:cNvSpPr>
                <a:spLocks/>
              </p:cNvSpPr>
              <p:nvPr/>
            </p:nvSpPr>
            <p:spPr bwMode="auto">
              <a:xfrm>
                <a:off x="1327150" y="1544638"/>
                <a:ext cx="82550" cy="28575"/>
              </a:xfrm>
              <a:custGeom>
                <a:avLst/>
                <a:gdLst/>
                <a:ahLst/>
                <a:cxnLst>
                  <a:cxn ang="0">
                    <a:pos x="52" y="16"/>
                  </a:cxn>
                  <a:cxn ang="0">
                    <a:pos x="52" y="16"/>
                  </a:cxn>
                  <a:cxn ang="0">
                    <a:pos x="40" y="10"/>
                  </a:cxn>
                  <a:cxn ang="0">
                    <a:pos x="26" y="8"/>
                  </a:cxn>
                  <a:cxn ang="0">
                    <a:pos x="20" y="8"/>
                  </a:cxn>
                  <a:cxn ang="0">
                    <a:pos x="14" y="10"/>
                  </a:cxn>
                  <a:cxn ang="0">
                    <a:pos x="14" y="10"/>
                  </a:cxn>
                  <a:cxn ang="0">
                    <a:pos x="2" y="18"/>
                  </a:cxn>
                  <a:cxn ang="0">
                    <a:pos x="0" y="16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2" y="6"/>
                  </a:cxn>
                  <a:cxn ang="0">
                    <a:pos x="6" y="4"/>
                  </a:cxn>
                  <a:cxn ang="0">
                    <a:pos x="14" y="2"/>
                  </a:cxn>
                  <a:cxn ang="0">
                    <a:pos x="22" y="0"/>
                  </a:cxn>
                  <a:cxn ang="0">
                    <a:pos x="32" y="2"/>
                  </a:cxn>
                  <a:cxn ang="0">
                    <a:pos x="40" y="4"/>
                  </a:cxn>
                  <a:cxn ang="0">
                    <a:pos x="48" y="8"/>
                  </a:cxn>
                  <a:cxn ang="0">
                    <a:pos x="52" y="16"/>
                  </a:cxn>
                  <a:cxn ang="0">
                    <a:pos x="52" y="16"/>
                  </a:cxn>
                </a:cxnLst>
                <a:rect l="0" t="0" r="r" b="b"/>
                <a:pathLst>
                  <a:path w="52" h="18">
                    <a:moveTo>
                      <a:pt x="52" y="16"/>
                    </a:moveTo>
                    <a:lnTo>
                      <a:pt x="52" y="16"/>
                    </a:lnTo>
                    <a:lnTo>
                      <a:pt x="40" y="10"/>
                    </a:lnTo>
                    <a:lnTo>
                      <a:pt x="26" y="8"/>
                    </a:lnTo>
                    <a:lnTo>
                      <a:pt x="20" y="8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2" y="18"/>
                    </a:lnTo>
                    <a:lnTo>
                      <a:pt x="0" y="1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6"/>
                    </a:lnTo>
                    <a:lnTo>
                      <a:pt x="6" y="4"/>
                    </a:lnTo>
                    <a:lnTo>
                      <a:pt x="14" y="2"/>
                    </a:lnTo>
                    <a:lnTo>
                      <a:pt x="22" y="0"/>
                    </a:lnTo>
                    <a:lnTo>
                      <a:pt x="32" y="2"/>
                    </a:lnTo>
                    <a:lnTo>
                      <a:pt x="40" y="4"/>
                    </a:lnTo>
                    <a:lnTo>
                      <a:pt x="48" y="8"/>
                    </a:lnTo>
                    <a:lnTo>
                      <a:pt x="52" y="16"/>
                    </a:lnTo>
                    <a:lnTo>
                      <a:pt x="52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3" name="Freeform 285"/>
              <p:cNvSpPr>
                <a:spLocks/>
              </p:cNvSpPr>
              <p:nvPr/>
            </p:nvSpPr>
            <p:spPr bwMode="auto">
              <a:xfrm>
                <a:off x="1311275" y="1363663"/>
                <a:ext cx="374650" cy="358775"/>
              </a:xfrm>
              <a:custGeom>
                <a:avLst/>
                <a:gdLst/>
                <a:ahLst/>
                <a:cxnLst>
                  <a:cxn ang="0">
                    <a:pos x="18" y="20"/>
                  </a:cxn>
                  <a:cxn ang="0">
                    <a:pos x="4" y="34"/>
                  </a:cxn>
                  <a:cxn ang="0">
                    <a:pos x="0" y="48"/>
                  </a:cxn>
                  <a:cxn ang="0">
                    <a:pos x="6" y="62"/>
                  </a:cxn>
                  <a:cxn ang="0">
                    <a:pos x="14" y="68"/>
                  </a:cxn>
                  <a:cxn ang="0">
                    <a:pos x="28" y="72"/>
                  </a:cxn>
                  <a:cxn ang="0">
                    <a:pos x="40" y="72"/>
                  </a:cxn>
                  <a:cxn ang="0">
                    <a:pos x="42" y="70"/>
                  </a:cxn>
                  <a:cxn ang="0">
                    <a:pos x="32" y="60"/>
                  </a:cxn>
                  <a:cxn ang="0">
                    <a:pos x="28" y="50"/>
                  </a:cxn>
                  <a:cxn ang="0">
                    <a:pos x="72" y="88"/>
                  </a:cxn>
                  <a:cxn ang="0">
                    <a:pos x="90" y="102"/>
                  </a:cxn>
                  <a:cxn ang="0">
                    <a:pos x="118" y="130"/>
                  </a:cxn>
                  <a:cxn ang="0">
                    <a:pos x="132" y="152"/>
                  </a:cxn>
                  <a:cxn ang="0">
                    <a:pos x="136" y="162"/>
                  </a:cxn>
                  <a:cxn ang="0">
                    <a:pos x="142" y="156"/>
                  </a:cxn>
                  <a:cxn ang="0">
                    <a:pos x="146" y="148"/>
                  </a:cxn>
                  <a:cxn ang="0">
                    <a:pos x="156" y="128"/>
                  </a:cxn>
                  <a:cxn ang="0">
                    <a:pos x="166" y="122"/>
                  </a:cxn>
                  <a:cxn ang="0">
                    <a:pos x="180" y="122"/>
                  </a:cxn>
                  <a:cxn ang="0">
                    <a:pos x="184" y="124"/>
                  </a:cxn>
                  <a:cxn ang="0">
                    <a:pos x="190" y="138"/>
                  </a:cxn>
                  <a:cxn ang="0">
                    <a:pos x="186" y="156"/>
                  </a:cxn>
                  <a:cxn ang="0">
                    <a:pos x="174" y="176"/>
                  </a:cxn>
                  <a:cxn ang="0">
                    <a:pos x="164" y="186"/>
                  </a:cxn>
                  <a:cxn ang="0">
                    <a:pos x="172" y="200"/>
                  </a:cxn>
                  <a:cxn ang="0">
                    <a:pos x="190" y="220"/>
                  </a:cxn>
                  <a:cxn ang="0">
                    <a:pos x="200" y="226"/>
                  </a:cxn>
                  <a:cxn ang="0">
                    <a:pos x="206" y="196"/>
                  </a:cxn>
                  <a:cxn ang="0">
                    <a:pos x="214" y="182"/>
                  </a:cxn>
                  <a:cxn ang="0">
                    <a:pos x="226" y="156"/>
                  </a:cxn>
                  <a:cxn ang="0">
                    <a:pos x="234" y="118"/>
                  </a:cxn>
                  <a:cxn ang="0">
                    <a:pos x="234" y="86"/>
                  </a:cxn>
                  <a:cxn ang="0">
                    <a:pos x="228" y="66"/>
                  </a:cxn>
                  <a:cxn ang="0">
                    <a:pos x="216" y="46"/>
                  </a:cxn>
                  <a:cxn ang="0">
                    <a:pos x="208" y="38"/>
                  </a:cxn>
                  <a:cxn ang="0">
                    <a:pos x="166" y="12"/>
                  </a:cxn>
                  <a:cxn ang="0">
                    <a:pos x="118" y="2"/>
                  </a:cxn>
                  <a:cxn ang="0">
                    <a:pos x="66" y="4"/>
                  </a:cxn>
                  <a:cxn ang="0">
                    <a:pos x="18" y="20"/>
                  </a:cxn>
                </a:cxnLst>
                <a:rect l="0" t="0" r="r" b="b"/>
                <a:pathLst>
                  <a:path w="236" h="226">
                    <a:moveTo>
                      <a:pt x="18" y="20"/>
                    </a:moveTo>
                    <a:lnTo>
                      <a:pt x="18" y="20"/>
                    </a:lnTo>
                    <a:lnTo>
                      <a:pt x="14" y="24"/>
                    </a:lnTo>
                    <a:lnTo>
                      <a:pt x="4" y="34"/>
                    </a:lnTo>
                    <a:lnTo>
                      <a:pt x="0" y="40"/>
                    </a:lnTo>
                    <a:lnTo>
                      <a:pt x="0" y="48"/>
                    </a:lnTo>
                    <a:lnTo>
                      <a:pt x="0" y="56"/>
                    </a:lnTo>
                    <a:lnTo>
                      <a:pt x="6" y="62"/>
                    </a:lnTo>
                    <a:lnTo>
                      <a:pt x="6" y="62"/>
                    </a:lnTo>
                    <a:lnTo>
                      <a:pt x="14" y="68"/>
                    </a:lnTo>
                    <a:lnTo>
                      <a:pt x="22" y="72"/>
                    </a:lnTo>
                    <a:lnTo>
                      <a:pt x="28" y="72"/>
                    </a:lnTo>
                    <a:lnTo>
                      <a:pt x="32" y="72"/>
                    </a:lnTo>
                    <a:lnTo>
                      <a:pt x="40" y="72"/>
                    </a:lnTo>
                    <a:lnTo>
                      <a:pt x="42" y="70"/>
                    </a:lnTo>
                    <a:lnTo>
                      <a:pt x="42" y="70"/>
                    </a:lnTo>
                    <a:lnTo>
                      <a:pt x="38" y="66"/>
                    </a:lnTo>
                    <a:lnTo>
                      <a:pt x="32" y="60"/>
                    </a:lnTo>
                    <a:lnTo>
                      <a:pt x="28" y="50"/>
                    </a:lnTo>
                    <a:lnTo>
                      <a:pt x="28" y="50"/>
                    </a:lnTo>
                    <a:lnTo>
                      <a:pt x="40" y="62"/>
                    </a:lnTo>
                    <a:lnTo>
                      <a:pt x="72" y="88"/>
                    </a:lnTo>
                    <a:lnTo>
                      <a:pt x="72" y="88"/>
                    </a:lnTo>
                    <a:lnTo>
                      <a:pt x="90" y="102"/>
                    </a:lnTo>
                    <a:lnTo>
                      <a:pt x="110" y="120"/>
                    </a:lnTo>
                    <a:lnTo>
                      <a:pt x="118" y="130"/>
                    </a:lnTo>
                    <a:lnTo>
                      <a:pt x="126" y="142"/>
                    </a:lnTo>
                    <a:lnTo>
                      <a:pt x="132" y="152"/>
                    </a:lnTo>
                    <a:lnTo>
                      <a:pt x="136" y="162"/>
                    </a:lnTo>
                    <a:lnTo>
                      <a:pt x="136" y="162"/>
                    </a:lnTo>
                    <a:lnTo>
                      <a:pt x="140" y="160"/>
                    </a:lnTo>
                    <a:lnTo>
                      <a:pt x="142" y="156"/>
                    </a:lnTo>
                    <a:lnTo>
                      <a:pt x="146" y="148"/>
                    </a:lnTo>
                    <a:lnTo>
                      <a:pt x="146" y="148"/>
                    </a:lnTo>
                    <a:lnTo>
                      <a:pt x="150" y="138"/>
                    </a:lnTo>
                    <a:lnTo>
                      <a:pt x="156" y="128"/>
                    </a:lnTo>
                    <a:lnTo>
                      <a:pt x="162" y="124"/>
                    </a:lnTo>
                    <a:lnTo>
                      <a:pt x="166" y="122"/>
                    </a:lnTo>
                    <a:lnTo>
                      <a:pt x="172" y="122"/>
                    </a:lnTo>
                    <a:lnTo>
                      <a:pt x="180" y="122"/>
                    </a:lnTo>
                    <a:lnTo>
                      <a:pt x="180" y="122"/>
                    </a:lnTo>
                    <a:lnTo>
                      <a:pt x="184" y="124"/>
                    </a:lnTo>
                    <a:lnTo>
                      <a:pt x="188" y="130"/>
                    </a:lnTo>
                    <a:lnTo>
                      <a:pt x="190" y="138"/>
                    </a:lnTo>
                    <a:lnTo>
                      <a:pt x="190" y="146"/>
                    </a:lnTo>
                    <a:lnTo>
                      <a:pt x="186" y="156"/>
                    </a:lnTo>
                    <a:lnTo>
                      <a:pt x="182" y="166"/>
                    </a:lnTo>
                    <a:lnTo>
                      <a:pt x="174" y="176"/>
                    </a:lnTo>
                    <a:lnTo>
                      <a:pt x="164" y="186"/>
                    </a:lnTo>
                    <a:lnTo>
                      <a:pt x="164" y="186"/>
                    </a:lnTo>
                    <a:lnTo>
                      <a:pt x="166" y="190"/>
                    </a:lnTo>
                    <a:lnTo>
                      <a:pt x="172" y="200"/>
                    </a:lnTo>
                    <a:lnTo>
                      <a:pt x="184" y="214"/>
                    </a:lnTo>
                    <a:lnTo>
                      <a:pt x="190" y="220"/>
                    </a:lnTo>
                    <a:lnTo>
                      <a:pt x="200" y="226"/>
                    </a:lnTo>
                    <a:lnTo>
                      <a:pt x="200" y="226"/>
                    </a:lnTo>
                    <a:lnTo>
                      <a:pt x="202" y="210"/>
                    </a:lnTo>
                    <a:lnTo>
                      <a:pt x="206" y="196"/>
                    </a:lnTo>
                    <a:lnTo>
                      <a:pt x="214" y="182"/>
                    </a:lnTo>
                    <a:lnTo>
                      <a:pt x="214" y="182"/>
                    </a:lnTo>
                    <a:lnTo>
                      <a:pt x="220" y="170"/>
                    </a:lnTo>
                    <a:lnTo>
                      <a:pt x="226" y="156"/>
                    </a:lnTo>
                    <a:lnTo>
                      <a:pt x="232" y="138"/>
                    </a:lnTo>
                    <a:lnTo>
                      <a:pt x="234" y="118"/>
                    </a:lnTo>
                    <a:lnTo>
                      <a:pt x="236" y="98"/>
                    </a:lnTo>
                    <a:lnTo>
                      <a:pt x="234" y="86"/>
                    </a:lnTo>
                    <a:lnTo>
                      <a:pt x="232" y="76"/>
                    </a:lnTo>
                    <a:lnTo>
                      <a:pt x="228" y="66"/>
                    </a:lnTo>
                    <a:lnTo>
                      <a:pt x="224" y="56"/>
                    </a:lnTo>
                    <a:lnTo>
                      <a:pt x="216" y="46"/>
                    </a:lnTo>
                    <a:lnTo>
                      <a:pt x="208" y="38"/>
                    </a:lnTo>
                    <a:lnTo>
                      <a:pt x="208" y="38"/>
                    </a:lnTo>
                    <a:lnTo>
                      <a:pt x="188" y="24"/>
                    </a:lnTo>
                    <a:lnTo>
                      <a:pt x="166" y="12"/>
                    </a:lnTo>
                    <a:lnTo>
                      <a:pt x="142" y="4"/>
                    </a:lnTo>
                    <a:lnTo>
                      <a:pt x="118" y="2"/>
                    </a:lnTo>
                    <a:lnTo>
                      <a:pt x="92" y="0"/>
                    </a:lnTo>
                    <a:lnTo>
                      <a:pt x="66" y="4"/>
                    </a:lnTo>
                    <a:lnTo>
                      <a:pt x="42" y="10"/>
                    </a:lnTo>
                    <a:lnTo>
                      <a:pt x="18" y="20"/>
                    </a:lnTo>
                    <a:lnTo>
                      <a:pt x="18" y="2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4" name="Freeform 286"/>
              <p:cNvSpPr>
                <a:spLocks/>
              </p:cNvSpPr>
              <p:nvPr/>
            </p:nvSpPr>
            <p:spPr bwMode="auto">
              <a:xfrm>
                <a:off x="1301750" y="1414463"/>
                <a:ext cx="47625" cy="76200"/>
              </a:xfrm>
              <a:custGeom>
                <a:avLst/>
                <a:gdLst/>
                <a:ahLst/>
                <a:cxnLst>
                  <a:cxn ang="0">
                    <a:pos x="30" y="48"/>
                  </a:cxn>
                  <a:cxn ang="0">
                    <a:pos x="30" y="48"/>
                  </a:cxn>
                  <a:cxn ang="0">
                    <a:pos x="22" y="44"/>
                  </a:cxn>
                  <a:cxn ang="0">
                    <a:pos x="14" y="40"/>
                  </a:cxn>
                  <a:cxn ang="0">
                    <a:pos x="8" y="34"/>
                  </a:cxn>
                  <a:cxn ang="0">
                    <a:pos x="2" y="26"/>
                  </a:cxn>
                  <a:cxn ang="0">
                    <a:pos x="0" y="22"/>
                  </a:cxn>
                  <a:cxn ang="0">
                    <a:pos x="0" y="18"/>
                  </a:cxn>
                  <a:cxn ang="0">
                    <a:pos x="0" y="14"/>
                  </a:cxn>
                  <a:cxn ang="0">
                    <a:pos x="2" y="10"/>
                  </a:cxn>
                  <a:cxn ang="0">
                    <a:pos x="8" y="4"/>
                  </a:cxn>
                  <a:cxn ang="0">
                    <a:pos x="14" y="0"/>
                  </a:cxn>
                  <a:cxn ang="0">
                    <a:pos x="14" y="0"/>
                  </a:cxn>
                  <a:cxn ang="0">
                    <a:pos x="10" y="4"/>
                  </a:cxn>
                  <a:cxn ang="0">
                    <a:pos x="8" y="8"/>
                  </a:cxn>
                  <a:cxn ang="0">
                    <a:pos x="6" y="14"/>
                  </a:cxn>
                  <a:cxn ang="0">
                    <a:pos x="6" y="22"/>
                  </a:cxn>
                  <a:cxn ang="0">
                    <a:pos x="10" y="30"/>
                  </a:cxn>
                  <a:cxn ang="0">
                    <a:pos x="16" y="38"/>
                  </a:cxn>
                  <a:cxn ang="0">
                    <a:pos x="30" y="48"/>
                  </a:cxn>
                  <a:cxn ang="0">
                    <a:pos x="30" y="48"/>
                  </a:cxn>
                </a:cxnLst>
                <a:rect l="0" t="0" r="r" b="b"/>
                <a:pathLst>
                  <a:path w="30" h="48">
                    <a:moveTo>
                      <a:pt x="30" y="48"/>
                    </a:moveTo>
                    <a:lnTo>
                      <a:pt x="30" y="48"/>
                    </a:lnTo>
                    <a:lnTo>
                      <a:pt x="22" y="44"/>
                    </a:lnTo>
                    <a:lnTo>
                      <a:pt x="14" y="40"/>
                    </a:lnTo>
                    <a:lnTo>
                      <a:pt x="8" y="34"/>
                    </a:lnTo>
                    <a:lnTo>
                      <a:pt x="2" y="26"/>
                    </a:lnTo>
                    <a:lnTo>
                      <a:pt x="0" y="22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2" y="10"/>
                    </a:lnTo>
                    <a:lnTo>
                      <a:pt x="8" y="4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0" y="4"/>
                    </a:lnTo>
                    <a:lnTo>
                      <a:pt x="8" y="8"/>
                    </a:lnTo>
                    <a:lnTo>
                      <a:pt x="6" y="14"/>
                    </a:lnTo>
                    <a:lnTo>
                      <a:pt x="6" y="22"/>
                    </a:lnTo>
                    <a:lnTo>
                      <a:pt x="10" y="30"/>
                    </a:lnTo>
                    <a:lnTo>
                      <a:pt x="16" y="38"/>
                    </a:lnTo>
                    <a:lnTo>
                      <a:pt x="30" y="48"/>
                    </a:lnTo>
                    <a:lnTo>
                      <a:pt x="30" y="4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5" name="Freeform 287"/>
              <p:cNvSpPr>
                <a:spLocks/>
              </p:cNvSpPr>
              <p:nvPr/>
            </p:nvSpPr>
            <p:spPr bwMode="auto">
              <a:xfrm>
                <a:off x="1384300" y="1411288"/>
                <a:ext cx="142875" cy="130175"/>
              </a:xfrm>
              <a:custGeom>
                <a:avLst/>
                <a:gdLst/>
                <a:ahLst/>
                <a:cxnLst>
                  <a:cxn ang="0">
                    <a:pos x="90" y="80"/>
                  </a:cxn>
                  <a:cxn ang="0">
                    <a:pos x="90" y="80"/>
                  </a:cxn>
                  <a:cxn ang="0">
                    <a:pos x="90" y="80"/>
                  </a:cxn>
                  <a:cxn ang="0">
                    <a:pos x="80" y="78"/>
                  </a:cxn>
                  <a:cxn ang="0">
                    <a:pos x="68" y="72"/>
                  </a:cxn>
                  <a:cxn ang="0">
                    <a:pos x="54" y="66"/>
                  </a:cxn>
                  <a:cxn ang="0">
                    <a:pos x="40" y="54"/>
                  </a:cxn>
                  <a:cxn ang="0">
                    <a:pos x="26" y="40"/>
                  </a:cxn>
                  <a:cxn ang="0">
                    <a:pos x="12" y="22"/>
                  </a:cxn>
                  <a:cxn ang="0">
                    <a:pos x="6" y="1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12"/>
                  </a:cxn>
                  <a:cxn ang="0">
                    <a:pos x="12" y="24"/>
                  </a:cxn>
                  <a:cxn ang="0">
                    <a:pos x="26" y="42"/>
                  </a:cxn>
                  <a:cxn ang="0">
                    <a:pos x="40" y="56"/>
                  </a:cxn>
                  <a:cxn ang="0">
                    <a:pos x="54" y="66"/>
                  </a:cxn>
                  <a:cxn ang="0">
                    <a:pos x="54" y="66"/>
                  </a:cxn>
                  <a:cxn ang="0">
                    <a:pos x="68" y="74"/>
                  </a:cxn>
                  <a:cxn ang="0">
                    <a:pos x="80" y="78"/>
                  </a:cxn>
                  <a:cxn ang="0">
                    <a:pos x="90" y="82"/>
                  </a:cxn>
                  <a:cxn ang="0">
                    <a:pos x="90" y="80"/>
                  </a:cxn>
                </a:cxnLst>
                <a:rect l="0" t="0" r="r" b="b"/>
                <a:pathLst>
                  <a:path w="90" h="82">
                    <a:moveTo>
                      <a:pt x="90" y="80"/>
                    </a:moveTo>
                    <a:lnTo>
                      <a:pt x="90" y="80"/>
                    </a:lnTo>
                    <a:lnTo>
                      <a:pt x="90" y="80"/>
                    </a:lnTo>
                    <a:lnTo>
                      <a:pt x="80" y="78"/>
                    </a:lnTo>
                    <a:lnTo>
                      <a:pt x="68" y="72"/>
                    </a:lnTo>
                    <a:lnTo>
                      <a:pt x="54" y="66"/>
                    </a:lnTo>
                    <a:lnTo>
                      <a:pt x="40" y="54"/>
                    </a:lnTo>
                    <a:lnTo>
                      <a:pt x="26" y="40"/>
                    </a:lnTo>
                    <a:lnTo>
                      <a:pt x="12" y="22"/>
                    </a:lnTo>
                    <a:lnTo>
                      <a:pt x="6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12"/>
                    </a:lnTo>
                    <a:lnTo>
                      <a:pt x="12" y="24"/>
                    </a:lnTo>
                    <a:lnTo>
                      <a:pt x="26" y="42"/>
                    </a:lnTo>
                    <a:lnTo>
                      <a:pt x="40" y="56"/>
                    </a:lnTo>
                    <a:lnTo>
                      <a:pt x="54" y="66"/>
                    </a:lnTo>
                    <a:lnTo>
                      <a:pt x="54" y="66"/>
                    </a:lnTo>
                    <a:lnTo>
                      <a:pt x="68" y="74"/>
                    </a:lnTo>
                    <a:lnTo>
                      <a:pt x="80" y="78"/>
                    </a:lnTo>
                    <a:lnTo>
                      <a:pt x="90" y="82"/>
                    </a:lnTo>
                    <a:lnTo>
                      <a:pt x="90" y="80"/>
                    </a:lnTo>
                    <a:close/>
                  </a:path>
                </a:pathLst>
              </a:custGeom>
              <a:solidFill>
                <a:srgbClr val="195E9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6" name="Freeform 288"/>
              <p:cNvSpPr>
                <a:spLocks/>
              </p:cNvSpPr>
              <p:nvPr/>
            </p:nvSpPr>
            <p:spPr bwMode="auto">
              <a:xfrm>
                <a:off x="1416050" y="1439863"/>
                <a:ext cx="174625" cy="857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0" y="8"/>
                  </a:cxn>
                  <a:cxn ang="0">
                    <a:pos x="34" y="26"/>
                  </a:cxn>
                  <a:cxn ang="0">
                    <a:pos x="34" y="26"/>
                  </a:cxn>
                  <a:cxn ang="0">
                    <a:pos x="50" y="36"/>
                  </a:cxn>
                  <a:cxn ang="0">
                    <a:pos x="68" y="44"/>
                  </a:cxn>
                  <a:cxn ang="0">
                    <a:pos x="88" y="52"/>
                  </a:cxn>
                  <a:cxn ang="0">
                    <a:pos x="110" y="54"/>
                  </a:cxn>
                  <a:cxn ang="0">
                    <a:pos x="110" y="54"/>
                  </a:cxn>
                  <a:cxn ang="0">
                    <a:pos x="110" y="54"/>
                  </a:cxn>
                  <a:cxn ang="0">
                    <a:pos x="90" y="50"/>
                  </a:cxn>
                  <a:cxn ang="0">
                    <a:pos x="70" y="44"/>
                  </a:cxn>
                  <a:cxn ang="0">
                    <a:pos x="52" y="36"/>
                  </a:cxn>
                  <a:cxn ang="0">
                    <a:pos x="34" y="26"/>
                  </a:cxn>
                  <a:cxn ang="0">
                    <a:pos x="10" y="8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10" h="54">
                    <a:moveTo>
                      <a:pt x="0" y="0"/>
                    </a:moveTo>
                    <a:lnTo>
                      <a:pt x="0" y="0"/>
                    </a:lnTo>
                    <a:lnTo>
                      <a:pt x="10" y="8"/>
                    </a:lnTo>
                    <a:lnTo>
                      <a:pt x="34" y="26"/>
                    </a:lnTo>
                    <a:lnTo>
                      <a:pt x="34" y="26"/>
                    </a:lnTo>
                    <a:lnTo>
                      <a:pt x="50" y="36"/>
                    </a:lnTo>
                    <a:lnTo>
                      <a:pt x="68" y="44"/>
                    </a:lnTo>
                    <a:lnTo>
                      <a:pt x="88" y="52"/>
                    </a:lnTo>
                    <a:lnTo>
                      <a:pt x="110" y="54"/>
                    </a:lnTo>
                    <a:lnTo>
                      <a:pt x="110" y="54"/>
                    </a:lnTo>
                    <a:lnTo>
                      <a:pt x="110" y="54"/>
                    </a:lnTo>
                    <a:lnTo>
                      <a:pt x="90" y="50"/>
                    </a:lnTo>
                    <a:lnTo>
                      <a:pt x="70" y="44"/>
                    </a:lnTo>
                    <a:lnTo>
                      <a:pt x="52" y="36"/>
                    </a:lnTo>
                    <a:lnTo>
                      <a:pt x="34" y="26"/>
                    </a:lnTo>
                    <a:lnTo>
                      <a:pt x="10" y="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95E9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7" name="Freeform 289"/>
              <p:cNvSpPr>
                <a:spLocks/>
              </p:cNvSpPr>
              <p:nvPr/>
            </p:nvSpPr>
            <p:spPr bwMode="auto">
              <a:xfrm>
                <a:off x="1441450" y="1392238"/>
                <a:ext cx="146050" cy="130175"/>
              </a:xfrm>
              <a:custGeom>
                <a:avLst/>
                <a:gdLst/>
                <a:ahLst/>
                <a:cxnLst>
                  <a:cxn ang="0">
                    <a:pos x="92" y="82"/>
                  </a:cxn>
                  <a:cxn ang="0">
                    <a:pos x="92" y="82"/>
                  </a:cxn>
                  <a:cxn ang="0">
                    <a:pos x="92" y="82"/>
                  </a:cxn>
                  <a:cxn ang="0">
                    <a:pos x="80" y="78"/>
                  </a:cxn>
                  <a:cxn ang="0">
                    <a:pos x="70" y="72"/>
                  </a:cxn>
                  <a:cxn ang="0">
                    <a:pos x="56" y="66"/>
                  </a:cxn>
                  <a:cxn ang="0">
                    <a:pos x="42" y="54"/>
                  </a:cxn>
                  <a:cxn ang="0">
                    <a:pos x="26" y="40"/>
                  </a:cxn>
                  <a:cxn ang="0">
                    <a:pos x="14" y="22"/>
                  </a:cxn>
                  <a:cxn ang="0">
                    <a:pos x="8" y="12"/>
                  </a:cxn>
                  <a:cxn ang="0">
                    <a:pos x="2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12"/>
                  </a:cxn>
                  <a:cxn ang="0">
                    <a:pos x="12" y="24"/>
                  </a:cxn>
                  <a:cxn ang="0">
                    <a:pos x="28" y="42"/>
                  </a:cxn>
                  <a:cxn ang="0">
                    <a:pos x="42" y="56"/>
                  </a:cxn>
                  <a:cxn ang="0">
                    <a:pos x="56" y="66"/>
                  </a:cxn>
                  <a:cxn ang="0">
                    <a:pos x="56" y="66"/>
                  </a:cxn>
                  <a:cxn ang="0">
                    <a:pos x="70" y="74"/>
                  </a:cxn>
                  <a:cxn ang="0">
                    <a:pos x="80" y="78"/>
                  </a:cxn>
                  <a:cxn ang="0">
                    <a:pos x="92" y="82"/>
                  </a:cxn>
                  <a:cxn ang="0">
                    <a:pos x="92" y="82"/>
                  </a:cxn>
                </a:cxnLst>
                <a:rect l="0" t="0" r="r" b="b"/>
                <a:pathLst>
                  <a:path w="92" h="82">
                    <a:moveTo>
                      <a:pt x="92" y="82"/>
                    </a:moveTo>
                    <a:lnTo>
                      <a:pt x="92" y="82"/>
                    </a:lnTo>
                    <a:lnTo>
                      <a:pt x="92" y="82"/>
                    </a:lnTo>
                    <a:lnTo>
                      <a:pt x="80" y="78"/>
                    </a:lnTo>
                    <a:lnTo>
                      <a:pt x="70" y="72"/>
                    </a:lnTo>
                    <a:lnTo>
                      <a:pt x="56" y="66"/>
                    </a:lnTo>
                    <a:lnTo>
                      <a:pt x="42" y="54"/>
                    </a:lnTo>
                    <a:lnTo>
                      <a:pt x="26" y="40"/>
                    </a:lnTo>
                    <a:lnTo>
                      <a:pt x="14" y="22"/>
                    </a:lnTo>
                    <a:lnTo>
                      <a:pt x="8" y="1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12"/>
                    </a:lnTo>
                    <a:lnTo>
                      <a:pt x="12" y="24"/>
                    </a:lnTo>
                    <a:lnTo>
                      <a:pt x="28" y="42"/>
                    </a:lnTo>
                    <a:lnTo>
                      <a:pt x="42" y="56"/>
                    </a:lnTo>
                    <a:lnTo>
                      <a:pt x="56" y="66"/>
                    </a:lnTo>
                    <a:lnTo>
                      <a:pt x="56" y="66"/>
                    </a:lnTo>
                    <a:lnTo>
                      <a:pt x="70" y="74"/>
                    </a:lnTo>
                    <a:lnTo>
                      <a:pt x="80" y="78"/>
                    </a:lnTo>
                    <a:lnTo>
                      <a:pt x="92" y="82"/>
                    </a:lnTo>
                    <a:lnTo>
                      <a:pt x="92" y="82"/>
                    </a:lnTo>
                    <a:close/>
                  </a:path>
                </a:pathLst>
              </a:custGeom>
              <a:solidFill>
                <a:srgbClr val="195E9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8" name="Freeform 290"/>
              <p:cNvSpPr>
                <a:spLocks/>
              </p:cNvSpPr>
              <p:nvPr/>
            </p:nvSpPr>
            <p:spPr bwMode="auto">
              <a:xfrm>
                <a:off x="1476375" y="1420813"/>
                <a:ext cx="174625" cy="85725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0" y="2"/>
                  </a:cxn>
                  <a:cxn ang="0">
                    <a:pos x="8" y="10"/>
                  </a:cxn>
                  <a:cxn ang="0">
                    <a:pos x="34" y="26"/>
                  </a:cxn>
                  <a:cxn ang="0">
                    <a:pos x="34" y="26"/>
                  </a:cxn>
                  <a:cxn ang="0">
                    <a:pos x="50" y="36"/>
                  </a:cxn>
                  <a:cxn ang="0">
                    <a:pos x="68" y="44"/>
                  </a:cxn>
                  <a:cxn ang="0">
                    <a:pos x="88" y="52"/>
                  </a:cxn>
                  <a:cxn ang="0">
                    <a:pos x="110" y="54"/>
                  </a:cxn>
                  <a:cxn ang="0">
                    <a:pos x="110" y="54"/>
                  </a:cxn>
                  <a:cxn ang="0">
                    <a:pos x="110" y="54"/>
                  </a:cxn>
                  <a:cxn ang="0">
                    <a:pos x="90" y="50"/>
                  </a:cxn>
                  <a:cxn ang="0">
                    <a:pos x="70" y="44"/>
                  </a:cxn>
                  <a:cxn ang="0">
                    <a:pos x="50" y="36"/>
                  </a:cxn>
                  <a:cxn ang="0">
                    <a:pos x="34" y="26"/>
                  </a:cxn>
                  <a:cxn ang="0">
                    <a:pos x="10" y="8"/>
                  </a:cxn>
                  <a:cxn ang="0">
                    <a:pos x="0" y="0"/>
                  </a:cxn>
                  <a:cxn ang="0">
                    <a:pos x="0" y="2"/>
                  </a:cxn>
                </a:cxnLst>
                <a:rect l="0" t="0" r="r" b="b"/>
                <a:pathLst>
                  <a:path w="110" h="54">
                    <a:moveTo>
                      <a:pt x="0" y="2"/>
                    </a:moveTo>
                    <a:lnTo>
                      <a:pt x="0" y="2"/>
                    </a:lnTo>
                    <a:lnTo>
                      <a:pt x="8" y="10"/>
                    </a:lnTo>
                    <a:lnTo>
                      <a:pt x="34" y="26"/>
                    </a:lnTo>
                    <a:lnTo>
                      <a:pt x="34" y="26"/>
                    </a:lnTo>
                    <a:lnTo>
                      <a:pt x="50" y="36"/>
                    </a:lnTo>
                    <a:lnTo>
                      <a:pt x="68" y="44"/>
                    </a:lnTo>
                    <a:lnTo>
                      <a:pt x="88" y="52"/>
                    </a:lnTo>
                    <a:lnTo>
                      <a:pt x="110" y="54"/>
                    </a:lnTo>
                    <a:lnTo>
                      <a:pt x="110" y="54"/>
                    </a:lnTo>
                    <a:lnTo>
                      <a:pt x="110" y="54"/>
                    </a:lnTo>
                    <a:lnTo>
                      <a:pt x="90" y="50"/>
                    </a:lnTo>
                    <a:lnTo>
                      <a:pt x="70" y="44"/>
                    </a:lnTo>
                    <a:lnTo>
                      <a:pt x="50" y="36"/>
                    </a:lnTo>
                    <a:lnTo>
                      <a:pt x="34" y="26"/>
                    </a:lnTo>
                    <a:lnTo>
                      <a:pt x="10" y="8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195E9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9" name="Freeform 291"/>
              <p:cNvSpPr>
                <a:spLocks/>
              </p:cNvSpPr>
              <p:nvPr/>
            </p:nvSpPr>
            <p:spPr bwMode="auto">
              <a:xfrm>
                <a:off x="1546225" y="1585913"/>
                <a:ext cx="38100" cy="6032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22" y="0"/>
                  </a:cxn>
                  <a:cxn ang="0">
                    <a:pos x="20" y="0"/>
                  </a:cxn>
                  <a:cxn ang="0">
                    <a:pos x="16" y="0"/>
                  </a:cxn>
                  <a:cxn ang="0">
                    <a:pos x="12" y="4"/>
                  </a:cxn>
                  <a:cxn ang="0">
                    <a:pos x="10" y="6"/>
                  </a:cxn>
                  <a:cxn ang="0">
                    <a:pos x="6" y="12"/>
                  </a:cxn>
                  <a:cxn ang="0">
                    <a:pos x="4" y="22"/>
                  </a:cxn>
                  <a:cxn ang="0">
                    <a:pos x="14" y="14"/>
                  </a:cxn>
                  <a:cxn ang="0">
                    <a:pos x="14" y="14"/>
                  </a:cxn>
                  <a:cxn ang="0">
                    <a:pos x="14" y="16"/>
                  </a:cxn>
                  <a:cxn ang="0">
                    <a:pos x="14" y="22"/>
                  </a:cxn>
                  <a:cxn ang="0">
                    <a:pos x="14" y="26"/>
                  </a:cxn>
                  <a:cxn ang="0">
                    <a:pos x="10" y="30"/>
                  </a:cxn>
                  <a:cxn ang="0">
                    <a:pos x="6" y="3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4" y="38"/>
                  </a:cxn>
                  <a:cxn ang="0">
                    <a:pos x="14" y="32"/>
                  </a:cxn>
                  <a:cxn ang="0">
                    <a:pos x="18" y="28"/>
                  </a:cxn>
                  <a:cxn ang="0">
                    <a:pos x="22" y="20"/>
                  </a:cxn>
                  <a:cxn ang="0">
                    <a:pos x="24" y="12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24" h="38">
                    <a:moveTo>
                      <a:pt x="22" y="0"/>
                    </a:moveTo>
                    <a:lnTo>
                      <a:pt x="22" y="0"/>
                    </a:lnTo>
                    <a:lnTo>
                      <a:pt x="20" y="0"/>
                    </a:lnTo>
                    <a:lnTo>
                      <a:pt x="16" y="0"/>
                    </a:lnTo>
                    <a:lnTo>
                      <a:pt x="12" y="4"/>
                    </a:lnTo>
                    <a:lnTo>
                      <a:pt x="10" y="6"/>
                    </a:lnTo>
                    <a:lnTo>
                      <a:pt x="6" y="12"/>
                    </a:lnTo>
                    <a:lnTo>
                      <a:pt x="4" y="22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4" y="16"/>
                    </a:lnTo>
                    <a:lnTo>
                      <a:pt x="14" y="22"/>
                    </a:lnTo>
                    <a:lnTo>
                      <a:pt x="14" y="26"/>
                    </a:lnTo>
                    <a:lnTo>
                      <a:pt x="10" y="30"/>
                    </a:lnTo>
                    <a:lnTo>
                      <a:pt x="6" y="3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4" y="38"/>
                    </a:lnTo>
                    <a:lnTo>
                      <a:pt x="14" y="32"/>
                    </a:lnTo>
                    <a:lnTo>
                      <a:pt x="18" y="28"/>
                    </a:lnTo>
                    <a:lnTo>
                      <a:pt x="22" y="20"/>
                    </a:lnTo>
                    <a:lnTo>
                      <a:pt x="24" y="12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D4894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40" name="Freeform 292"/>
              <p:cNvSpPr>
                <a:spLocks/>
              </p:cNvSpPr>
              <p:nvPr/>
            </p:nvSpPr>
            <p:spPr bwMode="auto">
              <a:xfrm>
                <a:off x="1482725" y="1566863"/>
                <a:ext cx="63500" cy="82550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20" y="0"/>
                  </a:cxn>
                  <a:cxn ang="0">
                    <a:pos x="18" y="6"/>
                  </a:cxn>
                  <a:cxn ang="0">
                    <a:pos x="18" y="20"/>
                  </a:cxn>
                  <a:cxn ang="0">
                    <a:pos x="16" y="28"/>
                  </a:cxn>
                  <a:cxn ang="0">
                    <a:pos x="12" y="36"/>
                  </a:cxn>
                  <a:cxn ang="0">
                    <a:pos x="8" y="44"/>
                  </a:cxn>
                  <a:cxn ang="0">
                    <a:pos x="0" y="48"/>
                  </a:cxn>
                  <a:cxn ang="0">
                    <a:pos x="28" y="52"/>
                  </a:cxn>
                  <a:cxn ang="0">
                    <a:pos x="40" y="8"/>
                  </a:cxn>
                  <a:cxn ang="0">
                    <a:pos x="30" y="20"/>
                  </a:cxn>
                  <a:cxn ang="0">
                    <a:pos x="20" y="0"/>
                  </a:cxn>
                </a:cxnLst>
                <a:rect l="0" t="0" r="r" b="b"/>
                <a:pathLst>
                  <a:path w="40" h="52">
                    <a:moveTo>
                      <a:pt x="20" y="0"/>
                    </a:moveTo>
                    <a:lnTo>
                      <a:pt x="20" y="0"/>
                    </a:lnTo>
                    <a:lnTo>
                      <a:pt x="18" y="6"/>
                    </a:lnTo>
                    <a:lnTo>
                      <a:pt x="18" y="20"/>
                    </a:lnTo>
                    <a:lnTo>
                      <a:pt x="16" y="28"/>
                    </a:lnTo>
                    <a:lnTo>
                      <a:pt x="12" y="36"/>
                    </a:lnTo>
                    <a:lnTo>
                      <a:pt x="8" y="44"/>
                    </a:lnTo>
                    <a:lnTo>
                      <a:pt x="0" y="48"/>
                    </a:lnTo>
                    <a:lnTo>
                      <a:pt x="28" y="52"/>
                    </a:lnTo>
                    <a:lnTo>
                      <a:pt x="40" y="8"/>
                    </a:lnTo>
                    <a:lnTo>
                      <a:pt x="30" y="20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41" name="Freeform 293"/>
              <p:cNvSpPr>
                <a:spLocks/>
              </p:cNvSpPr>
              <p:nvPr/>
            </p:nvSpPr>
            <p:spPr bwMode="auto">
              <a:xfrm>
                <a:off x="1419225" y="1487488"/>
                <a:ext cx="104775" cy="889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8"/>
                  </a:cxn>
                  <a:cxn ang="0">
                    <a:pos x="4" y="18"/>
                  </a:cxn>
                  <a:cxn ang="0">
                    <a:pos x="8" y="28"/>
                  </a:cxn>
                  <a:cxn ang="0">
                    <a:pos x="16" y="38"/>
                  </a:cxn>
                  <a:cxn ang="0">
                    <a:pos x="28" y="48"/>
                  </a:cxn>
                  <a:cxn ang="0">
                    <a:pos x="34" y="50"/>
                  </a:cxn>
                  <a:cxn ang="0">
                    <a:pos x="44" y="54"/>
                  </a:cxn>
                  <a:cxn ang="0">
                    <a:pos x="54" y="56"/>
                  </a:cxn>
                  <a:cxn ang="0">
                    <a:pos x="66" y="56"/>
                  </a:cxn>
                  <a:cxn ang="0">
                    <a:pos x="62" y="50"/>
                  </a:cxn>
                  <a:cxn ang="0">
                    <a:pos x="60" y="44"/>
                  </a:cxn>
                  <a:cxn ang="0">
                    <a:pos x="0" y="0"/>
                  </a:cxn>
                </a:cxnLst>
                <a:rect l="0" t="0" r="r" b="b"/>
                <a:pathLst>
                  <a:path w="66" h="56">
                    <a:moveTo>
                      <a:pt x="0" y="0"/>
                    </a:moveTo>
                    <a:lnTo>
                      <a:pt x="0" y="0"/>
                    </a:lnTo>
                    <a:lnTo>
                      <a:pt x="0" y="8"/>
                    </a:lnTo>
                    <a:lnTo>
                      <a:pt x="4" y="18"/>
                    </a:lnTo>
                    <a:lnTo>
                      <a:pt x="8" y="28"/>
                    </a:lnTo>
                    <a:lnTo>
                      <a:pt x="16" y="38"/>
                    </a:lnTo>
                    <a:lnTo>
                      <a:pt x="28" y="48"/>
                    </a:lnTo>
                    <a:lnTo>
                      <a:pt x="34" y="50"/>
                    </a:lnTo>
                    <a:lnTo>
                      <a:pt x="44" y="54"/>
                    </a:lnTo>
                    <a:lnTo>
                      <a:pt x="54" y="56"/>
                    </a:lnTo>
                    <a:lnTo>
                      <a:pt x="66" y="56"/>
                    </a:lnTo>
                    <a:lnTo>
                      <a:pt x="62" y="50"/>
                    </a:lnTo>
                    <a:lnTo>
                      <a:pt x="60" y="4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42" name="Freeform 294"/>
              <p:cNvSpPr>
                <a:spLocks/>
              </p:cNvSpPr>
              <p:nvPr/>
            </p:nvSpPr>
            <p:spPr bwMode="auto">
              <a:xfrm>
                <a:off x="1330325" y="1598613"/>
                <a:ext cx="60325" cy="19050"/>
              </a:xfrm>
              <a:custGeom>
                <a:avLst/>
                <a:gdLst/>
                <a:ahLst/>
                <a:cxnLst>
                  <a:cxn ang="0">
                    <a:pos x="38" y="12"/>
                  </a:cxn>
                  <a:cxn ang="0">
                    <a:pos x="38" y="12"/>
                  </a:cxn>
                  <a:cxn ang="0">
                    <a:pos x="28" y="10"/>
                  </a:cxn>
                  <a:cxn ang="0">
                    <a:pos x="20" y="6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8" y="6"/>
                  </a:cxn>
                  <a:cxn ang="0">
                    <a:pos x="22" y="10"/>
                  </a:cxn>
                  <a:cxn ang="0">
                    <a:pos x="28" y="12"/>
                  </a:cxn>
                  <a:cxn ang="0">
                    <a:pos x="38" y="12"/>
                  </a:cxn>
                  <a:cxn ang="0">
                    <a:pos x="38" y="12"/>
                  </a:cxn>
                </a:cxnLst>
                <a:rect l="0" t="0" r="r" b="b"/>
                <a:pathLst>
                  <a:path w="38" h="12">
                    <a:moveTo>
                      <a:pt x="38" y="12"/>
                    </a:moveTo>
                    <a:lnTo>
                      <a:pt x="38" y="12"/>
                    </a:lnTo>
                    <a:lnTo>
                      <a:pt x="28" y="10"/>
                    </a:lnTo>
                    <a:lnTo>
                      <a:pt x="20" y="6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8" y="6"/>
                    </a:lnTo>
                    <a:lnTo>
                      <a:pt x="22" y="10"/>
                    </a:lnTo>
                    <a:lnTo>
                      <a:pt x="28" y="12"/>
                    </a:lnTo>
                    <a:lnTo>
                      <a:pt x="38" y="12"/>
                    </a:lnTo>
                    <a:lnTo>
                      <a:pt x="38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43" name="Freeform 295"/>
              <p:cNvSpPr>
                <a:spLocks/>
              </p:cNvSpPr>
              <p:nvPr/>
            </p:nvSpPr>
            <p:spPr bwMode="auto">
              <a:xfrm>
                <a:off x="1339850" y="1604963"/>
                <a:ext cx="19050" cy="1905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0" y="2"/>
                  </a:cxn>
                  <a:cxn ang="0">
                    <a:pos x="2" y="8"/>
                  </a:cxn>
                  <a:cxn ang="0">
                    <a:pos x="2" y="10"/>
                  </a:cxn>
                  <a:cxn ang="0">
                    <a:pos x="4" y="12"/>
                  </a:cxn>
                  <a:cxn ang="0">
                    <a:pos x="4" y="12"/>
                  </a:cxn>
                  <a:cxn ang="0">
                    <a:pos x="8" y="10"/>
                  </a:cxn>
                  <a:cxn ang="0">
                    <a:pos x="8" y="10"/>
                  </a:cxn>
                  <a:cxn ang="0">
                    <a:pos x="12" y="4"/>
                  </a:cxn>
                  <a:cxn ang="0">
                    <a:pos x="12" y="4"/>
                  </a:cxn>
                  <a:cxn ang="0">
                    <a:pos x="10" y="0"/>
                  </a:cxn>
                  <a:cxn ang="0">
                    <a:pos x="6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0" y="2"/>
                  </a:cxn>
                </a:cxnLst>
                <a:rect l="0" t="0" r="r" b="b"/>
                <a:pathLst>
                  <a:path w="12" h="12">
                    <a:moveTo>
                      <a:pt x="0" y="2"/>
                    </a:moveTo>
                    <a:lnTo>
                      <a:pt x="0" y="2"/>
                    </a:lnTo>
                    <a:lnTo>
                      <a:pt x="2" y="8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4" y="12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12" y="4"/>
                    </a:lnTo>
                    <a:lnTo>
                      <a:pt x="12" y="4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44" name="Freeform 296"/>
              <p:cNvSpPr>
                <a:spLocks/>
              </p:cNvSpPr>
              <p:nvPr/>
            </p:nvSpPr>
            <p:spPr bwMode="auto">
              <a:xfrm>
                <a:off x="1317625" y="1785938"/>
                <a:ext cx="514350" cy="1384300"/>
              </a:xfrm>
              <a:custGeom>
                <a:avLst/>
                <a:gdLst/>
                <a:ahLst/>
                <a:cxnLst>
                  <a:cxn ang="0">
                    <a:pos x="4" y="108"/>
                  </a:cxn>
                  <a:cxn ang="0">
                    <a:pos x="0" y="198"/>
                  </a:cxn>
                  <a:cxn ang="0">
                    <a:pos x="0" y="300"/>
                  </a:cxn>
                  <a:cxn ang="0">
                    <a:pos x="8" y="436"/>
                  </a:cxn>
                  <a:cxn ang="0">
                    <a:pos x="12" y="508"/>
                  </a:cxn>
                  <a:cxn ang="0">
                    <a:pos x="14" y="638"/>
                  </a:cxn>
                  <a:cxn ang="0">
                    <a:pos x="6" y="794"/>
                  </a:cxn>
                  <a:cxn ang="0">
                    <a:pos x="2" y="864"/>
                  </a:cxn>
                  <a:cxn ang="0">
                    <a:pos x="36" y="864"/>
                  </a:cxn>
                  <a:cxn ang="0">
                    <a:pos x="62" y="868"/>
                  </a:cxn>
                  <a:cxn ang="0">
                    <a:pos x="66" y="866"/>
                  </a:cxn>
                  <a:cxn ang="0">
                    <a:pos x="78" y="832"/>
                  </a:cxn>
                  <a:cxn ang="0">
                    <a:pos x="92" y="800"/>
                  </a:cxn>
                  <a:cxn ang="0">
                    <a:pos x="98" y="796"/>
                  </a:cxn>
                  <a:cxn ang="0">
                    <a:pos x="100" y="800"/>
                  </a:cxn>
                  <a:cxn ang="0">
                    <a:pos x="114" y="834"/>
                  </a:cxn>
                  <a:cxn ang="0">
                    <a:pos x="128" y="868"/>
                  </a:cxn>
                  <a:cxn ang="0">
                    <a:pos x="132" y="872"/>
                  </a:cxn>
                  <a:cxn ang="0">
                    <a:pos x="138" y="870"/>
                  </a:cxn>
                  <a:cxn ang="0">
                    <a:pos x="156" y="856"/>
                  </a:cxn>
                  <a:cxn ang="0">
                    <a:pos x="186" y="822"/>
                  </a:cxn>
                  <a:cxn ang="0">
                    <a:pos x="216" y="788"/>
                  </a:cxn>
                  <a:cxn ang="0">
                    <a:pos x="238" y="770"/>
                  </a:cxn>
                  <a:cxn ang="0">
                    <a:pos x="246" y="766"/>
                  </a:cxn>
                  <a:cxn ang="0">
                    <a:pos x="240" y="682"/>
                  </a:cxn>
                  <a:cxn ang="0">
                    <a:pos x="242" y="604"/>
                  </a:cxn>
                  <a:cxn ang="0">
                    <a:pos x="254" y="524"/>
                  </a:cxn>
                  <a:cxn ang="0">
                    <a:pos x="274" y="446"/>
                  </a:cxn>
                  <a:cxn ang="0">
                    <a:pos x="306" y="288"/>
                  </a:cxn>
                  <a:cxn ang="0">
                    <a:pos x="316" y="214"/>
                  </a:cxn>
                  <a:cxn ang="0">
                    <a:pos x="322" y="158"/>
                  </a:cxn>
                  <a:cxn ang="0">
                    <a:pos x="322" y="114"/>
                  </a:cxn>
                  <a:cxn ang="0">
                    <a:pos x="312" y="102"/>
                  </a:cxn>
                  <a:cxn ang="0">
                    <a:pos x="302" y="100"/>
                  </a:cxn>
                  <a:cxn ang="0">
                    <a:pos x="278" y="90"/>
                  </a:cxn>
                  <a:cxn ang="0">
                    <a:pos x="234" y="58"/>
                  </a:cxn>
                  <a:cxn ang="0">
                    <a:pos x="206" y="0"/>
                  </a:cxn>
                  <a:cxn ang="0">
                    <a:pos x="80" y="42"/>
                  </a:cxn>
                  <a:cxn ang="0">
                    <a:pos x="4" y="108"/>
                  </a:cxn>
                </a:cxnLst>
                <a:rect l="0" t="0" r="r" b="b"/>
                <a:pathLst>
                  <a:path w="324" h="872">
                    <a:moveTo>
                      <a:pt x="4" y="108"/>
                    </a:moveTo>
                    <a:lnTo>
                      <a:pt x="4" y="108"/>
                    </a:lnTo>
                    <a:lnTo>
                      <a:pt x="2" y="132"/>
                    </a:lnTo>
                    <a:lnTo>
                      <a:pt x="0" y="198"/>
                    </a:lnTo>
                    <a:lnTo>
                      <a:pt x="0" y="244"/>
                    </a:lnTo>
                    <a:lnTo>
                      <a:pt x="0" y="300"/>
                    </a:lnTo>
                    <a:lnTo>
                      <a:pt x="2" y="364"/>
                    </a:lnTo>
                    <a:lnTo>
                      <a:pt x="8" y="436"/>
                    </a:lnTo>
                    <a:lnTo>
                      <a:pt x="8" y="436"/>
                    </a:lnTo>
                    <a:lnTo>
                      <a:pt x="12" y="508"/>
                    </a:lnTo>
                    <a:lnTo>
                      <a:pt x="14" y="576"/>
                    </a:lnTo>
                    <a:lnTo>
                      <a:pt x="14" y="638"/>
                    </a:lnTo>
                    <a:lnTo>
                      <a:pt x="12" y="696"/>
                    </a:lnTo>
                    <a:lnTo>
                      <a:pt x="6" y="794"/>
                    </a:lnTo>
                    <a:lnTo>
                      <a:pt x="2" y="864"/>
                    </a:lnTo>
                    <a:lnTo>
                      <a:pt x="2" y="864"/>
                    </a:lnTo>
                    <a:lnTo>
                      <a:pt x="16" y="864"/>
                    </a:lnTo>
                    <a:lnTo>
                      <a:pt x="36" y="864"/>
                    </a:lnTo>
                    <a:lnTo>
                      <a:pt x="62" y="868"/>
                    </a:lnTo>
                    <a:lnTo>
                      <a:pt x="62" y="868"/>
                    </a:lnTo>
                    <a:lnTo>
                      <a:pt x="64" y="868"/>
                    </a:lnTo>
                    <a:lnTo>
                      <a:pt x="66" y="866"/>
                    </a:lnTo>
                    <a:lnTo>
                      <a:pt x="70" y="858"/>
                    </a:lnTo>
                    <a:lnTo>
                      <a:pt x="78" y="832"/>
                    </a:lnTo>
                    <a:lnTo>
                      <a:pt x="86" y="808"/>
                    </a:lnTo>
                    <a:lnTo>
                      <a:pt x="92" y="800"/>
                    </a:lnTo>
                    <a:lnTo>
                      <a:pt x="94" y="798"/>
                    </a:lnTo>
                    <a:lnTo>
                      <a:pt x="98" y="796"/>
                    </a:lnTo>
                    <a:lnTo>
                      <a:pt x="98" y="796"/>
                    </a:lnTo>
                    <a:lnTo>
                      <a:pt x="100" y="800"/>
                    </a:lnTo>
                    <a:lnTo>
                      <a:pt x="106" y="808"/>
                    </a:lnTo>
                    <a:lnTo>
                      <a:pt x="114" y="834"/>
                    </a:lnTo>
                    <a:lnTo>
                      <a:pt x="124" y="860"/>
                    </a:lnTo>
                    <a:lnTo>
                      <a:pt x="128" y="868"/>
                    </a:lnTo>
                    <a:lnTo>
                      <a:pt x="130" y="870"/>
                    </a:lnTo>
                    <a:lnTo>
                      <a:pt x="132" y="872"/>
                    </a:lnTo>
                    <a:lnTo>
                      <a:pt x="132" y="872"/>
                    </a:lnTo>
                    <a:lnTo>
                      <a:pt x="138" y="870"/>
                    </a:lnTo>
                    <a:lnTo>
                      <a:pt x="144" y="868"/>
                    </a:lnTo>
                    <a:lnTo>
                      <a:pt x="156" y="856"/>
                    </a:lnTo>
                    <a:lnTo>
                      <a:pt x="170" y="840"/>
                    </a:lnTo>
                    <a:lnTo>
                      <a:pt x="186" y="822"/>
                    </a:lnTo>
                    <a:lnTo>
                      <a:pt x="200" y="804"/>
                    </a:lnTo>
                    <a:lnTo>
                      <a:pt x="216" y="788"/>
                    </a:lnTo>
                    <a:lnTo>
                      <a:pt x="230" y="774"/>
                    </a:lnTo>
                    <a:lnTo>
                      <a:pt x="238" y="770"/>
                    </a:lnTo>
                    <a:lnTo>
                      <a:pt x="246" y="766"/>
                    </a:lnTo>
                    <a:lnTo>
                      <a:pt x="246" y="766"/>
                    </a:lnTo>
                    <a:lnTo>
                      <a:pt x="244" y="742"/>
                    </a:lnTo>
                    <a:lnTo>
                      <a:pt x="240" y="682"/>
                    </a:lnTo>
                    <a:lnTo>
                      <a:pt x="240" y="644"/>
                    </a:lnTo>
                    <a:lnTo>
                      <a:pt x="242" y="604"/>
                    </a:lnTo>
                    <a:lnTo>
                      <a:pt x="246" y="562"/>
                    </a:lnTo>
                    <a:lnTo>
                      <a:pt x="254" y="524"/>
                    </a:lnTo>
                    <a:lnTo>
                      <a:pt x="254" y="524"/>
                    </a:lnTo>
                    <a:lnTo>
                      <a:pt x="274" y="446"/>
                    </a:lnTo>
                    <a:lnTo>
                      <a:pt x="292" y="366"/>
                    </a:lnTo>
                    <a:lnTo>
                      <a:pt x="306" y="288"/>
                    </a:lnTo>
                    <a:lnTo>
                      <a:pt x="312" y="252"/>
                    </a:lnTo>
                    <a:lnTo>
                      <a:pt x="316" y="214"/>
                    </a:lnTo>
                    <a:lnTo>
                      <a:pt x="316" y="214"/>
                    </a:lnTo>
                    <a:lnTo>
                      <a:pt x="322" y="158"/>
                    </a:lnTo>
                    <a:lnTo>
                      <a:pt x="324" y="124"/>
                    </a:lnTo>
                    <a:lnTo>
                      <a:pt x="322" y="114"/>
                    </a:lnTo>
                    <a:lnTo>
                      <a:pt x="320" y="108"/>
                    </a:lnTo>
                    <a:lnTo>
                      <a:pt x="312" y="102"/>
                    </a:lnTo>
                    <a:lnTo>
                      <a:pt x="302" y="100"/>
                    </a:lnTo>
                    <a:lnTo>
                      <a:pt x="302" y="100"/>
                    </a:lnTo>
                    <a:lnTo>
                      <a:pt x="290" y="96"/>
                    </a:lnTo>
                    <a:lnTo>
                      <a:pt x="278" y="90"/>
                    </a:lnTo>
                    <a:lnTo>
                      <a:pt x="252" y="74"/>
                    </a:lnTo>
                    <a:lnTo>
                      <a:pt x="234" y="58"/>
                    </a:lnTo>
                    <a:lnTo>
                      <a:pt x="226" y="52"/>
                    </a:lnTo>
                    <a:lnTo>
                      <a:pt x="206" y="0"/>
                    </a:lnTo>
                    <a:lnTo>
                      <a:pt x="110" y="62"/>
                    </a:lnTo>
                    <a:lnTo>
                      <a:pt x="80" y="42"/>
                    </a:lnTo>
                    <a:lnTo>
                      <a:pt x="64" y="78"/>
                    </a:lnTo>
                    <a:lnTo>
                      <a:pt x="4" y="10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45" name="Freeform 297"/>
              <p:cNvSpPr>
                <a:spLocks/>
              </p:cNvSpPr>
              <p:nvPr/>
            </p:nvSpPr>
            <p:spPr bwMode="auto">
              <a:xfrm>
                <a:off x="1428750" y="1909763"/>
                <a:ext cx="133350" cy="76200"/>
              </a:xfrm>
              <a:custGeom>
                <a:avLst/>
                <a:gdLst/>
                <a:ahLst/>
                <a:cxnLst>
                  <a:cxn ang="0">
                    <a:pos x="0" y="32"/>
                  </a:cxn>
                  <a:cxn ang="0">
                    <a:pos x="26" y="0"/>
                  </a:cxn>
                  <a:cxn ang="0">
                    <a:pos x="44" y="0"/>
                  </a:cxn>
                  <a:cxn ang="0">
                    <a:pos x="52" y="2"/>
                  </a:cxn>
                  <a:cxn ang="0">
                    <a:pos x="56" y="4"/>
                  </a:cxn>
                  <a:cxn ang="0">
                    <a:pos x="84" y="48"/>
                  </a:cxn>
                  <a:cxn ang="0">
                    <a:pos x="40" y="10"/>
                  </a:cxn>
                  <a:cxn ang="0">
                    <a:pos x="0" y="32"/>
                  </a:cxn>
                </a:cxnLst>
                <a:rect l="0" t="0" r="r" b="b"/>
                <a:pathLst>
                  <a:path w="84" h="48">
                    <a:moveTo>
                      <a:pt x="0" y="32"/>
                    </a:moveTo>
                    <a:lnTo>
                      <a:pt x="26" y="0"/>
                    </a:lnTo>
                    <a:lnTo>
                      <a:pt x="44" y="0"/>
                    </a:lnTo>
                    <a:lnTo>
                      <a:pt x="52" y="2"/>
                    </a:lnTo>
                    <a:lnTo>
                      <a:pt x="56" y="4"/>
                    </a:lnTo>
                    <a:lnTo>
                      <a:pt x="84" y="48"/>
                    </a:lnTo>
                    <a:lnTo>
                      <a:pt x="40" y="10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D1D1D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46" name="Freeform 298"/>
              <p:cNvSpPr>
                <a:spLocks/>
              </p:cNvSpPr>
              <p:nvPr/>
            </p:nvSpPr>
            <p:spPr bwMode="auto">
              <a:xfrm>
                <a:off x="1219200" y="1846263"/>
                <a:ext cx="704850" cy="1317625"/>
              </a:xfrm>
              <a:custGeom>
                <a:avLst/>
                <a:gdLst/>
                <a:ahLst/>
                <a:cxnLst>
                  <a:cxn ang="0">
                    <a:pos x="348" y="600"/>
                  </a:cxn>
                  <a:cxn ang="0">
                    <a:pos x="356" y="530"/>
                  </a:cxn>
                  <a:cxn ang="0">
                    <a:pos x="378" y="456"/>
                  </a:cxn>
                  <a:cxn ang="0">
                    <a:pos x="422" y="318"/>
                  </a:cxn>
                  <a:cxn ang="0">
                    <a:pos x="428" y="288"/>
                  </a:cxn>
                  <a:cxn ang="0">
                    <a:pos x="438" y="210"/>
                  </a:cxn>
                  <a:cxn ang="0">
                    <a:pos x="444" y="106"/>
                  </a:cxn>
                  <a:cxn ang="0">
                    <a:pos x="322" y="26"/>
                  </a:cxn>
                  <a:cxn ang="0">
                    <a:pos x="286" y="0"/>
                  </a:cxn>
                  <a:cxn ang="0">
                    <a:pos x="234" y="86"/>
                  </a:cxn>
                  <a:cxn ang="0">
                    <a:pos x="190" y="170"/>
                  </a:cxn>
                  <a:cxn ang="0">
                    <a:pos x="156" y="260"/>
                  </a:cxn>
                  <a:cxn ang="0">
                    <a:pos x="152" y="234"/>
                  </a:cxn>
                  <a:cxn ang="0">
                    <a:pos x="138" y="132"/>
                  </a:cxn>
                  <a:cxn ang="0">
                    <a:pos x="132" y="54"/>
                  </a:cxn>
                  <a:cxn ang="0">
                    <a:pos x="112" y="44"/>
                  </a:cxn>
                  <a:cxn ang="0">
                    <a:pos x="54" y="66"/>
                  </a:cxn>
                  <a:cxn ang="0">
                    <a:pos x="42" y="134"/>
                  </a:cxn>
                  <a:cxn ang="0">
                    <a:pos x="36" y="142"/>
                  </a:cxn>
                  <a:cxn ang="0">
                    <a:pos x="32" y="142"/>
                  </a:cxn>
                  <a:cxn ang="0">
                    <a:pos x="22" y="144"/>
                  </a:cxn>
                  <a:cxn ang="0">
                    <a:pos x="12" y="172"/>
                  </a:cxn>
                  <a:cxn ang="0">
                    <a:pos x="4" y="214"/>
                  </a:cxn>
                  <a:cxn ang="0">
                    <a:pos x="0" y="266"/>
                  </a:cxn>
                  <a:cxn ang="0">
                    <a:pos x="2" y="330"/>
                  </a:cxn>
                  <a:cxn ang="0">
                    <a:pos x="10" y="398"/>
                  </a:cxn>
                  <a:cxn ang="0">
                    <a:pos x="22" y="454"/>
                  </a:cxn>
                  <a:cxn ang="0">
                    <a:pos x="30" y="508"/>
                  </a:cxn>
                  <a:cxn ang="0">
                    <a:pos x="36" y="616"/>
                  </a:cxn>
                  <a:cxn ang="0">
                    <a:pos x="32" y="714"/>
                  </a:cxn>
                  <a:cxn ang="0">
                    <a:pos x="20" y="796"/>
                  </a:cxn>
                  <a:cxn ang="0">
                    <a:pos x="150" y="830"/>
                  </a:cxn>
                  <a:cxn ang="0">
                    <a:pos x="170" y="830"/>
                  </a:cxn>
                  <a:cxn ang="0">
                    <a:pos x="370" y="678"/>
                  </a:cxn>
                  <a:cxn ang="0">
                    <a:pos x="368" y="678"/>
                  </a:cxn>
                  <a:cxn ang="0">
                    <a:pos x="360" y="670"/>
                  </a:cxn>
                  <a:cxn ang="0">
                    <a:pos x="352" y="648"/>
                  </a:cxn>
                  <a:cxn ang="0">
                    <a:pos x="348" y="600"/>
                  </a:cxn>
                </a:cxnLst>
                <a:rect l="0" t="0" r="r" b="b"/>
                <a:pathLst>
                  <a:path w="444" h="830">
                    <a:moveTo>
                      <a:pt x="348" y="600"/>
                    </a:moveTo>
                    <a:lnTo>
                      <a:pt x="348" y="600"/>
                    </a:lnTo>
                    <a:lnTo>
                      <a:pt x="350" y="566"/>
                    </a:lnTo>
                    <a:lnTo>
                      <a:pt x="356" y="530"/>
                    </a:lnTo>
                    <a:lnTo>
                      <a:pt x="366" y="494"/>
                    </a:lnTo>
                    <a:lnTo>
                      <a:pt x="378" y="456"/>
                    </a:lnTo>
                    <a:lnTo>
                      <a:pt x="402" y="382"/>
                    </a:lnTo>
                    <a:lnTo>
                      <a:pt x="422" y="318"/>
                    </a:lnTo>
                    <a:lnTo>
                      <a:pt x="422" y="318"/>
                    </a:lnTo>
                    <a:lnTo>
                      <a:pt x="428" y="288"/>
                    </a:lnTo>
                    <a:lnTo>
                      <a:pt x="434" y="250"/>
                    </a:lnTo>
                    <a:lnTo>
                      <a:pt x="438" y="210"/>
                    </a:lnTo>
                    <a:lnTo>
                      <a:pt x="440" y="172"/>
                    </a:lnTo>
                    <a:lnTo>
                      <a:pt x="444" y="106"/>
                    </a:lnTo>
                    <a:lnTo>
                      <a:pt x="444" y="80"/>
                    </a:lnTo>
                    <a:lnTo>
                      <a:pt x="322" y="26"/>
                    </a:lnTo>
                    <a:lnTo>
                      <a:pt x="286" y="0"/>
                    </a:lnTo>
                    <a:lnTo>
                      <a:pt x="286" y="0"/>
                    </a:lnTo>
                    <a:lnTo>
                      <a:pt x="270" y="24"/>
                    </a:lnTo>
                    <a:lnTo>
                      <a:pt x="234" y="86"/>
                    </a:lnTo>
                    <a:lnTo>
                      <a:pt x="212" y="126"/>
                    </a:lnTo>
                    <a:lnTo>
                      <a:pt x="190" y="170"/>
                    </a:lnTo>
                    <a:lnTo>
                      <a:pt x="172" y="214"/>
                    </a:lnTo>
                    <a:lnTo>
                      <a:pt x="156" y="260"/>
                    </a:lnTo>
                    <a:lnTo>
                      <a:pt x="156" y="260"/>
                    </a:lnTo>
                    <a:lnTo>
                      <a:pt x="152" y="234"/>
                    </a:lnTo>
                    <a:lnTo>
                      <a:pt x="142" y="170"/>
                    </a:lnTo>
                    <a:lnTo>
                      <a:pt x="138" y="132"/>
                    </a:lnTo>
                    <a:lnTo>
                      <a:pt x="134" y="92"/>
                    </a:lnTo>
                    <a:lnTo>
                      <a:pt x="132" y="54"/>
                    </a:lnTo>
                    <a:lnTo>
                      <a:pt x="134" y="20"/>
                    </a:lnTo>
                    <a:lnTo>
                      <a:pt x="112" y="44"/>
                    </a:lnTo>
                    <a:lnTo>
                      <a:pt x="54" y="66"/>
                    </a:lnTo>
                    <a:lnTo>
                      <a:pt x="54" y="66"/>
                    </a:lnTo>
                    <a:lnTo>
                      <a:pt x="48" y="110"/>
                    </a:lnTo>
                    <a:lnTo>
                      <a:pt x="42" y="134"/>
                    </a:lnTo>
                    <a:lnTo>
                      <a:pt x="38" y="138"/>
                    </a:lnTo>
                    <a:lnTo>
                      <a:pt x="36" y="142"/>
                    </a:lnTo>
                    <a:lnTo>
                      <a:pt x="34" y="142"/>
                    </a:lnTo>
                    <a:lnTo>
                      <a:pt x="32" y="142"/>
                    </a:lnTo>
                    <a:lnTo>
                      <a:pt x="26" y="142"/>
                    </a:lnTo>
                    <a:lnTo>
                      <a:pt x="22" y="144"/>
                    </a:lnTo>
                    <a:lnTo>
                      <a:pt x="20" y="150"/>
                    </a:lnTo>
                    <a:lnTo>
                      <a:pt x="12" y="172"/>
                    </a:lnTo>
                    <a:lnTo>
                      <a:pt x="4" y="214"/>
                    </a:lnTo>
                    <a:lnTo>
                      <a:pt x="4" y="214"/>
                    </a:lnTo>
                    <a:lnTo>
                      <a:pt x="0" y="238"/>
                    </a:lnTo>
                    <a:lnTo>
                      <a:pt x="0" y="266"/>
                    </a:lnTo>
                    <a:lnTo>
                      <a:pt x="0" y="298"/>
                    </a:lnTo>
                    <a:lnTo>
                      <a:pt x="2" y="330"/>
                    </a:lnTo>
                    <a:lnTo>
                      <a:pt x="6" y="366"/>
                    </a:lnTo>
                    <a:lnTo>
                      <a:pt x="10" y="398"/>
                    </a:lnTo>
                    <a:lnTo>
                      <a:pt x="16" y="428"/>
                    </a:lnTo>
                    <a:lnTo>
                      <a:pt x="22" y="454"/>
                    </a:lnTo>
                    <a:lnTo>
                      <a:pt x="22" y="454"/>
                    </a:lnTo>
                    <a:lnTo>
                      <a:pt x="30" y="508"/>
                    </a:lnTo>
                    <a:lnTo>
                      <a:pt x="34" y="562"/>
                    </a:lnTo>
                    <a:lnTo>
                      <a:pt x="36" y="616"/>
                    </a:lnTo>
                    <a:lnTo>
                      <a:pt x="36" y="666"/>
                    </a:lnTo>
                    <a:lnTo>
                      <a:pt x="32" y="714"/>
                    </a:lnTo>
                    <a:lnTo>
                      <a:pt x="26" y="756"/>
                    </a:lnTo>
                    <a:lnTo>
                      <a:pt x="20" y="796"/>
                    </a:lnTo>
                    <a:lnTo>
                      <a:pt x="12" y="830"/>
                    </a:lnTo>
                    <a:lnTo>
                      <a:pt x="150" y="830"/>
                    </a:lnTo>
                    <a:lnTo>
                      <a:pt x="156" y="800"/>
                    </a:lnTo>
                    <a:lnTo>
                      <a:pt x="170" y="830"/>
                    </a:lnTo>
                    <a:lnTo>
                      <a:pt x="254" y="830"/>
                    </a:lnTo>
                    <a:lnTo>
                      <a:pt x="370" y="678"/>
                    </a:lnTo>
                    <a:lnTo>
                      <a:pt x="370" y="678"/>
                    </a:lnTo>
                    <a:lnTo>
                      <a:pt x="368" y="678"/>
                    </a:lnTo>
                    <a:lnTo>
                      <a:pt x="364" y="676"/>
                    </a:lnTo>
                    <a:lnTo>
                      <a:pt x="360" y="670"/>
                    </a:lnTo>
                    <a:lnTo>
                      <a:pt x="356" y="662"/>
                    </a:lnTo>
                    <a:lnTo>
                      <a:pt x="352" y="648"/>
                    </a:lnTo>
                    <a:lnTo>
                      <a:pt x="348" y="628"/>
                    </a:lnTo>
                    <a:lnTo>
                      <a:pt x="348" y="600"/>
                    </a:lnTo>
                    <a:lnTo>
                      <a:pt x="348" y="600"/>
                    </a:lnTo>
                    <a:close/>
                  </a:path>
                </a:pathLst>
              </a:custGeom>
              <a:solidFill>
                <a:srgbClr val="344E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47" name="Freeform 299"/>
              <p:cNvSpPr>
                <a:spLocks/>
              </p:cNvSpPr>
              <p:nvPr/>
            </p:nvSpPr>
            <p:spPr bwMode="auto">
              <a:xfrm>
                <a:off x="1701800" y="2036763"/>
                <a:ext cx="133350" cy="581025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84" y="0"/>
                  </a:cxn>
                  <a:cxn ang="0">
                    <a:pos x="76" y="8"/>
                  </a:cxn>
                  <a:cxn ang="0">
                    <a:pos x="60" y="30"/>
                  </a:cxn>
                  <a:cxn ang="0">
                    <a:pos x="48" y="46"/>
                  </a:cxn>
                  <a:cxn ang="0">
                    <a:pos x="38" y="64"/>
                  </a:cxn>
                  <a:cxn ang="0">
                    <a:pos x="26" y="86"/>
                  </a:cxn>
                  <a:cxn ang="0">
                    <a:pos x="16" y="110"/>
                  </a:cxn>
                  <a:cxn ang="0">
                    <a:pos x="8" y="136"/>
                  </a:cxn>
                  <a:cxn ang="0">
                    <a:pos x="2" y="164"/>
                  </a:cxn>
                  <a:cxn ang="0">
                    <a:pos x="0" y="194"/>
                  </a:cxn>
                  <a:cxn ang="0">
                    <a:pos x="0" y="226"/>
                  </a:cxn>
                  <a:cxn ang="0">
                    <a:pos x="6" y="260"/>
                  </a:cxn>
                  <a:cxn ang="0">
                    <a:pos x="12" y="276"/>
                  </a:cxn>
                  <a:cxn ang="0">
                    <a:pos x="18" y="294"/>
                  </a:cxn>
                  <a:cxn ang="0">
                    <a:pos x="26" y="312"/>
                  </a:cxn>
                  <a:cxn ang="0">
                    <a:pos x="34" y="330"/>
                  </a:cxn>
                  <a:cxn ang="0">
                    <a:pos x="46" y="348"/>
                  </a:cxn>
                  <a:cxn ang="0">
                    <a:pos x="58" y="366"/>
                  </a:cxn>
                  <a:cxn ang="0">
                    <a:pos x="80" y="316"/>
                  </a:cxn>
                  <a:cxn ang="0">
                    <a:pos x="80" y="316"/>
                  </a:cxn>
                  <a:cxn ang="0">
                    <a:pos x="68" y="280"/>
                  </a:cxn>
                  <a:cxn ang="0">
                    <a:pos x="58" y="242"/>
                  </a:cxn>
                  <a:cxn ang="0">
                    <a:pos x="50" y="196"/>
                  </a:cxn>
                  <a:cxn ang="0">
                    <a:pos x="46" y="170"/>
                  </a:cxn>
                  <a:cxn ang="0">
                    <a:pos x="46" y="144"/>
                  </a:cxn>
                  <a:cxn ang="0">
                    <a:pos x="46" y="118"/>
                  </a:cxn>
                  <a:cxn ang="0">
                    <a:pos x="48" y="92"/>
                  </a:cxn>
                  <a:cxn ang="0">
                    <a:pos x="52" y="66"/>
                  </a:cxn>
                  <a:cxn ang="0">
                    <a:pos x="60" y="42"/>
                  </a:cxn>
                  <a:cxn ang="0">
                    <a:pos x="70" y="20"/>
                  </a:cxn>
                  <a:cxn ang="0">
                    <a:pos x="84" y="0"/>
                  </a:cxn>
                  <a:cxn ang="0">
                    <a:pos x="84" y="0"/>
                  </a:cxn>
                </a:cxnLst>
                <a:rect l="0" t="0" r="r" b="b"/>
                <a:pathLst>
                  <a:path w="84" h="366">
                    <a:moveTo>
                      <a:pt x="84" y="0"/>
                    </a:moveTo>
                    <a:lnTo>
                      <a:pt x="84" y="0"/>
                    </a:lnTo>
                    <a:lnTo>
                      <a:pt x="76" y="8"/>
                    </a:lnTo>
                    <a:lnTo>
                      <a:pt x="60" y="30"/>
                    </a:lnTo>
                    <a:lnTo>
                      <a:pt x="48" y="46"/>
                    </a:lnTo>
                    <a:lnTo>
                      <a:pt x="38" y="64"/>
                    </a:lnTo>
                    <a:lnTo>
                      <a:pt x="26" y="86"/>
                    </a:lnTo>
                    <a:lnTo>
                      <a:pt x="16" y="110"/>
                    </a:lnTo>
                    <a:lnTo>
                      <a:pt x="8" y="136"/>
                    </a:lnTo>
                    <a:lnTo>
                      <a:pt x="2" y="164"/>
                    </a:lnTo>
                    <a:lnTo>
                      <a:pt x="0" y="194"/>
                    </a:lnTo>
                    <a:lnTo>
                      <a:pt x="0" y="226"/>
                    </a:lnTo>
                    <a:lnTo>
                      <a:pt x="6" y="260"/>
                    </a:lnTo>
                    <a:lnTo>
                      <a:pt x="12" y="276"/>
                    </a:lnTo>
                    <a:lnTo>
                      <a:pt x="18" y="294"/>
                    </a:lnTo>
                    <a:lnTo>
                      <a:pt x="26" y="312"/>
                    </a:lnTo>
                    <a:lnTo>
                      <a:pt x="34" y="330"/>
                    </a:lnTo>
                    <a:lnTo>
                      <a:pt x="46" y="348"/>
                    </a:lnTo>
                    <a:lnTo>
                      <a:pt x="58" y="366"/>
                    </a:lnTo>
                    <a:lnTo>
                      <a:pt x="80" y="316"/>
                    </a:lnTo>
                    <a:lnTo>
                      <a:pt x="80" y="316"/>
                    </a:lnTo>
                    <a:lnTo>
                      <a:pt x="68" y="280"/>
                    </a:lnTo>
                    <a:lnTo>
                      <a:pt x="58" y="242"/>
                    </a:lnTo>
                    <a:lnTo>
                      <a:pt x="50" y="196"/>
                    </a:lnTo>
                    <a:lnTo>
                      <a:pt x="46" y="170"/>
                    </a:lnTo>
                    <a:lnTo>
                      <a:pt x="46" y="144"/>
                    </a:lnTo>
                    <a:lnTo>
                      <a:pt x="46" y="118"/>
                    </a:lnTo>
                    <a:lnTo>
                      <a:pt x="48" y="92"/>
                    </a:lnTo>
                    <a:lnTo>
                      <a:pt x="52" y="66"/>
                    </a:lnTo>
                    <a:lnTo>
                      <a:pt x="60" y="42"/>
                    </a:lnTo>
                    <a:lnTo>
                      <a:pt x="70" y="20"/>
                    </a:lnTo>
                    <a:lnTo>
                      <a:pt x="84" y="0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2E45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48" name="Freeform 300"/>
              <p:cNvSpPr>
                <a:spLocks/>
              </p:cNvSpPr>
              <p:nvPr/>
            </p:nvSpPr>
            <p:spPr bwMode="auto">
              <a:xfrm>
                <a:off x="1638300" y="2633663"/>
                <a:ext cx="425450" cy="530225"/>
              </a:xfrm>
              <a:custGeom>
                <a:avLst/>
                <a:gdLst/>
                <a:ahLst/>
                <a:cxnLst>
                  <a:cxn ang="0">
                    <a:pos x="186" y="6"/>
                  </a:cxn>
                  <a:cxn ang="0">
                    <a:pos x="186" y="6"/>
                  </a:cxn>
                  <a:cxn ang="0">
                    <a:pos x="170" y="34"/>
                  </a:cxn>
                  <a:cxn ang="0">
                    <a:pos x="152" y="62"/>
                  </a:cxn>
                  <a:cxn ang="0">
                    <a:pos x="130" y="98"/>
                  </a:cxn>
                  <a:cxn ang="0">
                    <a:pos x="102" y="136"/>
                  </a:cxn>
                  <a:cxn ang="0">
                    <a:pos x="70" y="174"/>
                  </a:cxn>
                  <a:cxn ang="0">
                    <a:pos x="54" y="190"/>
                  </a:cxn>
                  <a:cxn ang="0">
                    <a:pos x="36" y="206"/>
                  </a:cxn>
                  <a:cxn ang="0">
                    <a:pos x="18" y="220"/>
                  </a:cxn>
                  <a:cxn ang="0">
                    <a:pos x="0" y="230"/>
                  </a:cxn>
                  <a:cxn ang="0">
                    <a:pos x="0" y="230"/>
                  </a:cxn>
                  <a:cxn ang="0">
                    <a:pos x="10" y="238"/>
                  </a:cxn>
                  <a:cxn ang="0">
                    <a:pos x="20" y="248"/>
                  </a:cxn>
                  <a:cxn ang="0">
                    <a:pos x="30" y="260"/>
                  </a:cxn>
                  <a:cxn ang="0">
                    <a:pos x="42" y="276"/>
                  </a:cxn>
                  <a:cxn ang="0">
                    <a:pos x="52" y="294"/>
                  </a:cxn>
                  <a:cxn ang="0">
                    <a:pos x="60" y="312"/>
                  </a:cxn>
                  <a:cxn ang="0">
                    <a:pos x="66" y="334"/>
                  </a:cxn>
                  <a:cxn ang="0">
                    <a:pos x="66" y="334"/>
                  </a:cxn>
                  <a:cxn ang="0">
                    <a:pos x="104" y="286"/>
                  </a:cxn>
                  <a:cxn ang="0">
                    <a:pos x="144" y="242"/>
                  </a:cxn>
                  <a:cxn ang="0">
                    <a:pos x="166" y="218"/>
                  </a:cxn>
                  <a:cxn ang="0">
                    <a:pos x="190" y="194"/>
                  </a:cxn>
                  <a:cxn ang="0">
                    <a:pos x="190" y="194"/>
                  </a:cxn>
                  <a:cxn ang="0">
                    <a:pos x="228" y="156"/>
                  </a:cxn>
                  <a:cxn ang="0">
                    <a:pos x="252" y="128"/>
                  </a:cxn>
                  <a:cxn ang="0">
                    <a:pos x="264" y="112"/>
                  </a:cxn>
                  <a:cxn ang="0">
                    <a:pos x="268" y="106"/>
                  </a:cxn>
                  <a:cxn ang="0">
                    <a:pos x="268" y="106"/>
                  </a:cxn>
                  <a:cxn ang="0">
                    <a:pos x="258" y="86"/>
                  </a:cxn>
                  <a:cxn ang="0">
                    <a:pos x="250" y="66"/>
                  </a:cxn>
                  <a:cxn ang="0">
                    <a:pos x="238" y="44"/>
                  </a:cxn>
                  <a:cxn ang="0">
                    <a:pos x="224" y="24"/>
                  </a:cxn>
                  <a:cxn ang="0">
                    <a:pos x="210" y="8"/>
                  </a:cxn>
                  <a:cxn ang="0">
                    <a:pos x="204" y="2"/>
                  </a:cxn>
                  <a:cxn ang="0">
                    <a:pos x="198" y="0"/>
                  </a:cxn>
                  <a:cxn ang="0">
                    <a:pos x="192" y="2"/>
                  </a:cxn>
                  <a:cxn ang="0">
                    <a:pos x="186" y="6"/>
                  </a:cxn>
                  <a:cxn ang="0">
                    <a:pos x="186" y="6"/>
                  </a:cxn>
                </a:cxnLst>
                <a:rect l="0" t="0" r="r" b="b"/>
                <a:pathLst>
                  <a:path w="268" h="334">
                    <a:moveTo>
                      <a:pt x="186" y="6"/>
                    </a:moveTo>
                    <a:lnTo>
                      <a:pt x="186" y="6"/>
                    </a:lnTo>
                    <a:lnTo>
                      <a:pt x="170" y="34"/>
                    </a:lnTo>
                    <a:lnTo>
                      <a:pt x="152" y="62"/>
                    </a:lnTo>
                    <a:lnTo>
                      <a:pt x="130" y="98"/>
                    </a:lnTo>
                    <a:lnTo>
                      <a:pt x="102" y="136"/>
                    </a:lnTo>
                    <a:lnTo>
                      <a:pt x="70" y="174"/>
                    </a:lnTo>
                    <a:lnTo>
                      <a:pt x="54" y="190"/>
                    </a:lnTo>
                    <a:lnTo>
                      <a:pt x="36" y="206"/>
                    </a:lnTo>
                    <a:lnTo>
                      <a:pt x="18" y="220"/>
                    </a:lnTo>
                    <a:lnTo>
                      <a:pt x="0" y="230"/>
                    </a:lnTo>
                    <a:lnTo>
                      <a:pt x="0" y="230"/>
                    </a:lnTo>
                    <a:lnTo>
                      <a:pt x="10" y="238"/>
                    </a:lnTo>
                    <a:lnTo>
                      <a:pt x="20" y="248"/>
                    </a:lnTo>
                    <a:lnTo>
                      <a:pt x="30" y="260"/>
                    </a:lnTo>
                    <a:lnTo>
                      <a:pt x="42" y="276"/>
                    </a:lnTo>
                    <a:lnTo>
                      <a:pt x="52" y="294"/>
                    </a:lnTo>
                    <a:lnTo>
                      <a:pt x="60" y="312"/>
                    </a:lnTo>
                    <a:lnTo>
                      <a:pt x="66" y="334"/>
                    </a:lnTo>
                    <a:lnTo>
                      <a:pt x="66" y="334"/>
                    </a:lnTo>
                    <a:lnTo>
                      <a:pt x="104" y="286"/>
                    </a:lnTo>
                    <a:lnTo>
                      <a:pt x="144" y="242"/>
                    </a:lnTo>
                    <a:lnTo>
                      <a:pt x="166" y="218"/>
                    </a:lnTo>
                    <a:lnTo>
                      <a:pt x="190" y="194"/>
                    </a:lnTo>
                    <a:lnTo>
                      <a:pt x="190" y="194"/>
                    </a:lnTo>
                    <a:lnTo>
                      <a:pt x="228" y="156"/>
                    </a:lnTo>
                    <a:lnTo>
                      <a:pt x="252" y="128"/>
                    </a:lnTo>
                    <a:lnTo>
                      <a:pt x="264" y="112"/>
                    </a:lnTo>
                    <a:lnTo>
                      <a:pt x="268" y="106"/>
                    </a:lnTo>
                    <a:lnTo>
                      <a:pt x="268" y="106"/>
                    </a:lnTo>
                    <a:lnTo>
                      <a:pt x="258" y="86"/>
                    </a:lnTo>
                    <a:lnTo>
                      <a:pt x="250" y="66"/>
                    </a:lnTo>
                    <a:lnTo>
                      <a:pt x="238" y="44"/>
                    </a:lnTo>
                    <a:lnTo>
                      <a:pt x="224" y="24"/>
                    </a:lnTo>
                    <a:lnTo>
                      <a:pt x="210" y="8"/>
                    </a:lnTo>
                    <a:lnTo>
                      <a:pt x="204" y="2"/>
                    </a:lnTo>
                    <a:lnTo>
                      <a:pt x="198" y="0"/>
                    </a:lnTo>
                    <a:lnTo>
                      <a:pt x="192" y="2"/>
                    </a:lnTo>
                    <a:lnTo>
                      <a:pt x="186" y="6"/>
                    </a:lnTo>
                    <a:lnTo>
                      <a:pt x="186" y="6"/>
                    </a:lnTo>
                    <a:close/>
                  </a:path>
                </a:pathLst>
              </a:custGeom>
              <a:solidFill>
                <a:srgbClr val="344E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49" name="Freeform 301"/>
              <p:cNvSpPr>
                <a:spLocks/>
              </p:cNvSpPr>
              <p:nvPr/>
            </p:nvSpPr>
            <p:spPr bwMode="auto">
              <a:xfrm>
                <a:off x="1619250" y="3014663"/>
                <a:ext cx="101600" cy="111125"/>
              </a:xfrm>
              <a:custGeom>
                <a:avLst/>
                <a:gdLst/>
                <a:ahLst/>
                <a:cxnLst>
                  <a:cxn ang="0">
                    <a:pos x="64" y="54"/>
                  </a:cxn>
                  <a:cxn ang="0">
                    <a:pos x="20" y="0"/>
                  </a:cxn>
                  <a:cxn ang="0">
                    <a:pos x="0" y="12"/>
                  </a:cxn>
                  <a:cxn ang="0">
                    <a:pos x="44" y="70"/>
                  </a:cxn>
                  <a:cxn ang="0">
                    <a:pos x="44" y="70"/>
                  </a:cxn>
                  <a:cxn ang="0">
                    <a:pos x="64" y="54"/>
                  </a:cxn>
                  <a:cxn ang="0">
                    <a:pos x="64" y="54"/>
                  </a:cxn>
                </a:cxnLst>
                <a:rect l="0" t="0" r="r" b="b"/>
                <a:pathLst>
                  <a:path w="64" h="70">
                    <a:moveTo>
                      <a:pt x="64" y="54"/>
                    </a:moveTo>
                    <a:lnTo>
                      <a:pt x="20" y="0"/>
                    </a:lnTo>
                    <a:lnTo>
                      <a:pt x="0" y="12"/>
                    </a:lnTo>
                    <a:lnTo>
                      <a:pt x="44" y="70"/>
                    </a:lnTo>
                    <a:lnTo>
                      <a:pt x="44" y="70"/>
                    </a:lnTo>
                    <a:lnTo>
                      <a:pt x="64" y="54"/>
                    </a:lnTo>
                    <a:lnTo>
                      <a:pt x="64" y="54"/>
                    </a:lnTo>
                    <a:close/>
                  </a:path>
                </a:pathLst>
              </a:custGeom>
              <a:solidFill>
                <a:srgbClr val="D4894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0" name="Freeform 302"/>
              <p:cNvSpPr>
                <a:spLocks/>
              </p:cNvSpPr>
              <p:nvPr/>
            </p:nvSpPr>
            <p:spPr bwMode="auto">
              <a:xfrm>
                <a:off x="1438275" y="1881188"/>
                <a:ext cx="101600" cy="387350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18" y="16"/>
                  </a:cxn>
                  <a:cxn ang="0">
                    <a:pos x="18" y="16"/>
                  </a:cxn>
                  <a:cxn ang="0">
                    <a:pos x="18" y="24"/>
                  </a:cxn>
                  <a:cxn ang="0">
                    <a:pos x="20" y="30"/>
                  </a:cxn>
                  <a:cxn ang="0">
                    <a:pos x="24" y="38"/>
                  </a:cxn>
                  <a:cxn ang="0">
                    <a:pos x="24" y="38"/>
                  </a:cxn>
                  <a:cxn ang="0">
                    <a:pos x="12" y="76"/>
                  </a:cxn>
                  <a:cxn ang="0">
                    <a:pos x="4" y="106"/>
                  </a:cxn>
                  <a:cxn ang="0">
                    <a:pos x="0" y="128"/>
                  </a:cxn>
                  <a:cxn ang="0">
                    <a:pos x="0" y="128"/>
                  </a:cxn>
                  <a:cxn ang="0">
                    <a:pos x="6" y="178"/>
                  </a:cxn>
                  <a:cxn ang="0">
                    <a:pos x="12" y="216"/>
                  </a:cxn>
                  <a:cxn ang="0">
                    <a:pos x="18" y="244"/>
                  </a:cxn>
                  <a:cxn ang="0">
                    <a:pos x="64" y="128"/>
                  </a:cxn>
                  <a:cxn ang="0">
                    <a:pos x="64" y="128"/>
                  </a:cxn>
                  <a:cxn ang="0">
                    <a:pos x="52" y="90"/>
                  </a:cxn>
                  <a:cxn ang="0">
                    <a:pos x="38" y="40"/>
                  </a:cxn>
                  <a:cxn ang="0">
                    <a:pos x="38" y="40"/>
                  </a:cxn>
                  <a:cxn ang="0">
                    <a:pos x="44" y="34"/>
                  </a:cxn>
                  <a:cxn ang="0">
                    <a:pos x="48" y="28"/>
                  </a:cxn>
                  <a:cxn ang="0">
                    <a:pos x="50" y="22"/>
                  </a:cxn>
                  <a:cxn ang="0">
                    <a:pos x="50" y="22"/>
                  </a:cxn>
                  <a:cxn ang="0">
                    <a:pos x="42" y="10"/>
                  </a:cxn>
                  <a:cxn ang="0">
                    <a:pos x="38" y="4"/>
                  </a:cxn>
                  <a:cxn ang="0">
                    <a:pos x="32" y="0"/>
                  </a:cxn>
                  <a:cxn ang="0">
                    <a:pos x="32" y="0"/>
                  </a:cxn>
                </a:cxnLst>
                <a:rect l="0" t="0" r="r" b="b"/>
                <a:pathLst>
                  <a:path w="64" h="244">
                    <a:moveTo>
                      <a:pt x="32" y="0"/>
                    </a:moveTo>
                    <a:lnTo>
                      <a:pt x="18" y="16"/>
                    </a:lnTo>
                    <a:lnTo>
                      <a:pt x="18" y="16"/>
                    </a:lnTo>
                    <a:lnTo>
                      <a:pt x="18" y="24"/>
                    </a:lnTo>
                    <a:lnTo>
                      <a:pt x="20" y="30"/>
                    </a:lnTo>
                    <a:lnTo>
                      <a:pt x="24" y="38"/>
                    </a:lnTo>
                    <a:lnTo>
                      <a:pt x="24" y="38"/>
                    </a:lnTo>
                    <a:lnTo>
                      <a:pt x="12" y="76"/>
                    </a:lnTo>
                    <a:lnTo>
                      <a:pt x="4" y="106"/>
                    </a:lnTo>
                    <a:lnTo>
                      <a:pt x="0" y="128"/>
                    </a:lnTo>
                    <a:lnTo>
                      <a:pt x="0" y="128"/>
                    </a:lnTo>
                    <a:lnTo>
                      <a:pt x="6" y="178"/>
                    </a:lnTo>
                    <a:lnTo>
                      <a:pt x="12" y="216"/>
                    </a:lnTo>
                    <a:lnTo>
                      <a:pt x="18" y="244"/>
                    </a:lnTo>
                    <a:lnTo>
                      <a:pt x="64" y="128"/>
                    </a:lnTo>
                    <a:lnTo>
                      <a:pt x="64" y="128"/>
                    </a:lnTo>
                    <a:lnTo>
                      <a:pt x="52" y="90"/>
                    </a:lnTo>
                    <a:lnTo>
                      <a:pt x="38" y="40"/>
                    </a:lnTo>
                    <a:lnTo>
                      <a:pt x="38" y="40"/>
                    </a:lnTo>
                    <a:lnTo>
                      <a:pt x="44" y="34"/>
                    </a:lnTo>
                    <a:lnTo>
                      <a:pt x="48" y="28"/>
                    </a:lnTo>
                    <a:lnTo>
                      <a:pt x="50" y="22"/>
                    </a:lnTo>
                    <a:lnTo>
                      <a:pt x="50" y="22"/>
                    </a:lnTo>
                    <a:lnTo>
                      <a:pt x="42" y="10"/>
                    </a:lnTo>
                    <a:lnTo>
                      <a:pt x="38" y="4"/>
                    </a:lnTo>
                    <a:lnTo>
                      <a:pt x="32" y="0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9F0E1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1" name="Freeform 303"/>
              <p:cNvSpPr>
                <a:spLocks/>
              </p:cNvSpPr>
              <p:nvPr/>
            </p:nvSpPr>
            <p:spPr bwMode="auto">
              <a:xfrm>
                <a:off x="1193800" y="1814513"/>
                <a:ext cx="114300" cy="95250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0" y="22"/>
                  </a:cxn>
                  <a:cxn ang="0">
                    <a:pos x="48" y="60"/>
                  </a:cxn>
                  <a:cxn ang="0">
                    <a:pos x="72" y="38"/>
                  </a:cxn>
                  <a:cxn ang="0">
                    <a:pos x="18" y="0"/>
                  </a:cxn>
                </a:cxnLst>
                <a:rect l="0" t="0" r="r" b="b"/>
                <a:pathLst>
                  <a:path w="72" h="60">
                    <a:moveTo>
                      <a:pt x="18" y="0"/>
                    </a:moveTo>
                    <a:lnTo>
                      <a:pt x="0" y="22"/>
                    </a:lnTo>
                    <a:lnTo>
                      <a:pt x="48" y="60"/>
                    </a:lnTo>
                    <a:lnTo>
                      <a:pt x="72" y="38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2" name="Freeform 304"/>
              <p:cNvSpPr>
                <a:spLocks/>
              </p:cNvSpPr>
              <p:nvPr/>
            </p:nvSpPr>
            <p:spPr bwMode="auto">
              <a:xfrm>
                <a:off x="777875" y="1814513"/>
                <a:ext cx="536575" cy="641350"/>
              </a:xfrm>
              <a:custGeom>
                <a:avLst/>
                <a:gdLst/>
                <a:ahLst/>
                <a:cxnLst>
                  <a:cxn ang="0">
                    <a:pos x="254" y="0"/>
                  </a:cxn>
                  <a:cxn ang="0">
                    <a:pos x="254" y="0"/>
                  </a:cxn>
                  <a:cxn ang="0">
                    <a:pos x="234" y="28"/>
                  </a:cxn>
                  <a:cxn ang="0">
                    <a:pos x="208" y="62"/>
                  </a:cxn>
                  <a:cxn ang="0">
                    <a:pos x="170" y="102"/>
                  </a:cxn>
                  <a:cxn ang="0">
                    <a:pos x="170" y="102"/>
                  </a:cxn>
                  <a:cxn ang="0">
                    <a:pos x="126" y="152"/>
                  </a:cxn>
                  <a:cxn ang="0">
                    <a:pos x="80" y="206"/>
                  </a:cxn>
                  <a:cxn ang="0">
                    <a:pos x="40" y="258"/>
                  </a:cxn>
                  <a:cxn ang="0">
                    <a:pos x="24" y="280"/>
                  </a:cxn>
                  <a:cxn ang="0">
                    <a:pos x="14" y="298"/>
                  </a:cxn>
                  <a:cxn ang="0">
                    <a:pos x="14" y="298"/>
                  </a:cxn>
                  <a:cxn ang="0">
                    <a:pos x="8" y="310"/>
                  </a:cxn>
                  <a:cxn ang="0">
                    <a:pos x="4" y="322"/>
                  </a:cxn>
                  <a:cxn ang="0">
                    <a:pos x="0" y="334"/>
                  </a:cxn>
                  <a:cxn ang="0">
                    <a:pos x="0" y="346"/>
                  </a:cxn>
                  <a:cxn ang="0">
                    <a:pos x="0" y="358"/>
                  </a:cxn>
                  <a:cxn ang="0">
                    <a:pos x="2" y="368"/>
                  </a:cxn>
                  <a:cxn ang="0">
                    <a:pos x="4" y="378"/>
                  </a:cxn>
                  <a:cxn ang="0">
                    <a:pos x="10" y="386"/>
                  </a:cxn>
                  <a:cxn ang="0">
                    <a:pos x="10" y="386"/>
                  </a:cxn>
                  <a:cxn ang="0">
                    <a:pos x="16" y="394"/>
                  </a:cxn>
                  <a:cxn ang="0">
                    <a:pos x="28" y="400"/>
                  </a:cxn>
                  <a:cxn ang="0">
                    <a:pos x="40" y="402"/>
                  </a:cxn>
                  <a:cxn ang="0">
                    <a:pos x="56" y="404"/>
                  </a:cxn>
                  <a:cxn ang="0">
                    <a:pos x="70" y="402"/>
                  </a:cxn>
                  <a:cxn ang="0">
                    <a:pos x="86" y="398"/>
                  </a:cxn>
                  <a:cxn ang="0">
                    <a:pos x="100" y="392"/>
                  </a:cxn>
                  <a:cxn ang="0">
                    <a:pos x="112" y="384"/>
                  </a:cxn>
                  <a:cxn ang="0">
                    <a:pos x="112" y="384"/>
                  </a:cxn>
                  <a:cxn ang="0">
                    <a:pos x="126" y="366"/>
                  </a:cxn>
                  <a:cxn ang="0">
                    <a:pos x="148" y="330"/>
                  </a:cxn>
                  <a:cxn ang="0">
                    <a:pos x="208" y="230"/>
                  </a:cxn>
                  <a:cxn ang="0">
                    <a:pos x="244" y="174"/>
                  </a:cxn>
                  <a:cxn ang="0">
                    <a:pos x="278" y="124"/>
                  </a:cxn>
                  <a:cxn ang="0">
                    <a:pos x="294" y="102"/>
                  </a:cxn>
                  <a:cxn ang="0">
                    <a:pos x="310" y="82"/>
                  </a:cxn>
                  <a:cxn ang="0">
                    <a:pos x="326" y="66"/>
                  </a:cxn>
                  <a:cxn ang="0">
                    <a:pos x="338" y="56"/>
                  </a:cxn>
                  <a:cxn ang="0">
                    <a:pos x="338" y="56"/>
                  </a:cxn>
                  <a:cxn ang="0">
                    <a:pos x="326" y="50"/>
                  </a:cxn>
                  <a:cxn ang="0">
                    <a:pos x="296" y="36"/>
                  </a:cxn>
                  <a:cxn ang="0">
                    <a:pos x="280" y="28"/>
                  </a:cxn>
                  <a:cxn ang="0">
                    <a:pos x="266" y="18"/>
                  </a:cxn>
                  <a:cxn ang="0">
                    <a:pos x="258" y="8"/>
                  </a:cxn>
                  <a:cxn ang="0">
                    <a:pos x="254" y="4"/>
                  </a:cxn>
                  <a:cxn ang="0">
                    <a:pos x="254" y="0"/>
                  </a:cxn>
                  <a:cxn ang="0">
                    <a:pos x="254" y="0"/>
                  </a:cxn>
                </a:cxnLst>
                <a:rect l="0" t="0" r="r" b="b"/>
                <a:pathLst>
                  <a:path w="338" h="404">
                    <a:moveTo>
                      <a:pt x="254" y="0"/>
                    </a:moveTo>
                    <a:lnTo>
                      <a:pt x="254" y="0"/>
                    </a:lnTo>
                    <a:lnTo>
                      <a:pt x="234" y="28"/>
                    </a:lnTo>
                    <a:lnTo>
                      <a:pt x="208" y="62"/>
                    </a:lnTo>
                    <a:lnTo>
                      <a:pt x="170" y="102"/>
                    </a:lnTo>
                    <a:lnTo>
                      <a:pt x="170" y="102"/>
                    </a:lnTo>
                    <a:lnTo>
                      <a:pt x="126" y="152"/>
                    </a:lnTo>
                    <a:lnTo>
                      <a:pt x="80" y="206"/>
                    </a:lnTo>
                    <a:lnTo>
                      <a:pt x="40" y="258"/>
                    </a:lnTo>
                    <a:lnTo>
                      <a:pt x="24" y="280"/>
                    </a:lnTo>
                    <a:lnTo>
                      <a:pt x="14" y="298"/>
                    </a:lnTo>
                    <a:lnTo>
                      <a:pt x="14" y="298"/>
                    </a:lnTo>
                    <a:lnTo>
                      <a:pt x="8" y="310"/>
                    </a:lnTo>
                    <a:lnTo>
                      <a:pt x="4" y="322"/>
                    </a:lnTo>
                    <a:lnTo>
                      <a:pt x="0" y="334"/>
                    </a:lnTo>
                    <a:lnTo>
                      <a:pt x="0" y="346"/>
                    </a:lnTo>
                    <a:lnTo>
                      <a:pt x="0" y="358"/>
                    </a:lnTo>
                    <a:lnTo>
                      <a:pt x="2" y="368"/>
                    </a:lnTo>
                    <a:lnTo>
                      <a:pt x="4" y="378"/>
                    </a:lnTo>
                    <a:lnTo>
                      <a:pt x="10" y="386"/>
                    </a:lnTo>
                    <a:lnTo>
                      <a:pt x="10" y="386"/>
                    </a:lnTo>
                    <a:lnTo>
                      <a:pt x="16" y="394"/>
                    </a:lnTo>
                    <a:lnTo>
                      <a:pt x="28" y="400"/>
                    </a:lnTo>
                    <a:lnTo>
                      <a:pt x="40" y="402"/>
                    </a:lnTo>
                    <a:lnTo>
                      <a:pt x="56" y="404"/>
                    </a:lnTo>
                    <a:lnTo>
                      <a:pt x="70" y="402"/>
                    </a:lnTo>
                    <a:lnTo>
                      <a:pt x="86" y="398"/>
                    </a:lnTo>
                    <a:lnTo>
                      <a:pt x="100" y="392"/>
                    </a:lnTo>
                    <a:lnTo>
                      <a:pt x="112" y="384"/>
                    </a:lnTo>
                    <a:lnTo>
                      <a:pt x="112" y="384"/>
                    </a:lnTo>
                    <a:lnTo>
                      <a:pt x="126" y="366"/>
                    </a:lnTo>
                    <a:lnTo>
                      <a:pt x="148" y="330"/>
                    </a:lnTo>
                    <a:lnTo>
                      <a:pt x="208" y="230"/>
                    </a:lnTo>
                    <a:lnTo>
                      <a:pt x="244" y="174"/>
                    </a:lnTo>
                    <a:lnTo>
                      <a:pt x="278" y="124"/>
                    </a:lnTo>
                    <a:lnTo>
                      <a:pt x="294" y="102"/>
                    </a:lnTo>
                    <a:lnTo>
                      <a:pt x="310" y="82"/>
                    </a:lnTo>
                    <a:lnTo>
                      <a:pt x="326" y="66"/>
                    </a:lnTo>
                    <a:lnTo>
                      <a:pt x="338" y="56"/>
                    </a:lnTo>
                    <a:lnTo>
                      <a:pt x="338" y="56"/>
                    </a:lnTo>
                    <a:lnTo>
                      <a:pt x="326" y="50"/>
                    </a:lnTo>
                    <a:lnTo>
                      <a:pt x="296" y="36"/>
                    </a:lnTo>
                    <a:lnTo>
                      <a:pt x="280" y="28"/>
                    </a:lnTo>
                    <a:lnTo>
                      <a:pt x="266" y="18"/>
                    </a:lnTo>
                    <a:lnTo>
                      <a:pt x="258" y="8"/>
                    </a:lnTo>
                    <a:lnTo>
                      <a:pt x="254" y="4"/>
                    </a:lnTo>
                    <a:lnTo>
                      <a:pt x="254" y="0"/>
                    </a:lnTo>
                    <a:lnTo>
                      <a:pt x="254" y="0"/>
                    </a:lnTo>
                    <a:close/>
                  </a:path>
                </a:pathLst>
              </a:custGeom>
              <a:solidFill>
                <a:srgbClr val="344E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3" name="Rectangle 305"/>
              <p:cNvSpPr>
                <a:spLocks noChangeArrowheads="1"/>
              </p:cNvSpPr>
              <p:nvPr/>
            </p:nvSpPr>
            <p:spPr bwMode="auto">
              <a:xfrm>
                <a:off x="2009775" y="3163888"/>
                <a:ext cx="25400" cy="2540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4" name="Freeform 306"/>
              <p:cNvSpPr>
                <a:spLocks/>
              </p:cNvSpPr>
              <p:nvPr/>
            </p:nvSpPr>
            <p:spPr bwMode="auto">
              <a:xfrm>
                <a:off x="1343025" y="1890713"/>
                <a:ext cx="412750" cy="492125"/>
              </a:xfrm>
              <a:custGeom>
                <a:avLst/>
                <a:gdLst/>
                <a:ahLst/>
                <a:cxnLst>
                  <a:cxn ang="0">
                    <a:pos x="170" y="94"/>
                  </a:cxn>
                  <a:cxn ang="0">
                    <a:pos x="168" y="96"/>
                  </a:cxn>
                  <a:cxn ang="0">
                    <a:pos x="168" y="96"/>
                  </a:cxn>
                  <a:cxn ang="0">
                    <a:pos x="194" y="118"/>
                  </a:cxn>
                  <a:cxn ang="0">
                    <a:pos x="194" y="118"/>
                  </a:cxn>
                  <a:cxn ang="0">
                    <a:pos x="74" y="292"/>
                  </a:cxn>
                  <a:cxn ang="0">
                    <a:pos x="74" y="292"/>
                  </a:cxn>
                  <a:cxn ang="0">
                    <a:pos x="12" y="120"/>
                  </a:cxn>
                  <a:cxn ang="0">
                    <a:pos x="12" y="120"/>
                  </a:cxn>
                  <a:cxn ang="0">
                    <a:pos x="30" y="110"/>
                  </a:cxn>
                  <a:cxn ang="0">
                    <a:pos x="6" y="26"/>
                  </a:cxn>
                  <a:cxn ang="0">
                    <a:pos x="0" y="28"/>
                  </a:cxn>
                  <a:cxn ang="0">
                    <a:pos x="0" y="28"/>
                  </a:cxn>
                  <a:cxn ang="0">
                    <a:pos x="22" y="108"/>
                  </a:cxn>
                  <a:cxn ang="0">
                    <a:pos x="22" y="108"/>
                  </a:cxn>
                  <a:cxn ang="0">
                    <a:pos x="4" y="118"/>
                  </a:cxn>
                  <a:cxn ang="0">
                    <a:pos x="70" y="310"/>
                  </a:cxn>
                  <a:cxn ang="0">
                    <a:pos x="204" y="116"/>
                  </a:cxn>
                  <a:cxn ang="0">
                    <a:pos x="204" y="116"/>
                  </a:cxn>
                  <a:cxn ang="0">
                    <a:pos x="180" y="96"/>
                  </a:cxn>
                  <a:cxn ang="0">
                    <a:pos x="180" y="96"/>
                  </a:cxn>
                  <a:cxn ang="0">
                    <a:pos x="260" y="4"/>
                  </a:cxn>
                  <a:cxn ang="0">
                    <a:pos x="254" y="0"/>
                  </a:cxn>
                  <a:cxn ang="0">
                    <a:pos x="170" y="94"/>
                  </a:cxn>
                </a:cxnLst>
                <a:rect l="0" t="0" r="r" b="b"/>
                <a:pathLst>
                  <a:path w="260" h="310">
                    <a:moveTo>
                      <a:pt x="170" y="94"/>
                    </a:moveTo>
                    <a:lnTo>
                      <a:pt x="168" y="96"/>
                    </a:lnTo>
                    <a:lnTo>
                      <a:pt x="168" y="96"/>
                    </a:lnTo>
                    <a:lnTo>
                      <a:pt x="194" y="118"/>
                    </a:lnTo>
                    <a:lnTo>
                      <a:pt x="194" y="118"/>
                    </a:lnTo>
                    <a:lnTo>
                      <a:pt x="74" y="292"/>
                    </a:lnTo>
                    <a:lnTo>
                      <a:pt x="74" y="292"/>
                    </a:lnTo>
                    <a:lnTo>
                      <a:pt x="12" y="120"/>
                    </a:lnTo>
                    <a:lnTo>
                      <a:pt x="12" y="120"/>
                    </a:lnTo>
                    <a:lnTo>
                      <a:pt x="30" y="110"/>
                    </a:lnTo>
                    <a:lnTo>
                      <a:pt x="6" y="26"/>
                    </a:lnTo>
                    <a:lnTo>
                      <a:pt x="0" y="28"/>
                    </a:lnTo>
                    <a:lnTo>
                      <a:pt x="0" y="28"/>
                    </a:lnTo>
                    <a:lnTo>
                      <a:pt x="22" y="108"/>
                    </a:lnTo>
                    <a:lnTo>
                      <a:pt x="22" y="108"/>
                    </a:lnTo>
                    <a:lnTo>
                      <a:pt x="4" y="118"/>
                    </a:lnTo>
                    <a:lnTo>
                      <a:pt x="70" y="310"/>
                    </a:lnTo>
                    <a:lnTo>
                      <a:pt x="204" y="116"/>
                    </a:lnTo>
                    <a:lnTo>
                      <a:pt x="204" y="116"/>
                    </a:lnTo>
                    <a:lnTo>
                      <a:pt x="180" y="96"/>
                    </a:lnTo>
                    <a:lnTo>
                      <a:pt x="180" y="96"/>
                    </a:lnTo>
                    <a:lnTo>
                      <a:pt x="260" y="4"/>
                    </a:lnTo>
                    <a:lnTo>
                      <a:pt x="254" y="0"/>
                    </a:lnTo>
                    <a:lnTo>
                      <a:pt x="170" y="94"/>
                    </a:lnTo>
                    <a:close/>
                  </a:path>
                </a:pathLst>
              </a:custGeom>
              <a:solidFill>
                <a:srgbClr val="4F636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5" name="Freeform 307"/>
              <p:cNvSpPr>
                <a:spLocks/>
              </p:cNvSpPr>
              <p:nvPr/>
            </p:nvSpPr>
            <p:spPr bwMode="auto">
              <a:xfrm>
                <a:off x="1768475" y="1985963"/>
                <a:ext cx="130175" cy="466725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82" y="0"/>
                  </a:cxn>
                  <a:cxn ang="0">
                    <a:pos x="76" y="2"/>
                  </a:cxn>
                  <a:cxn ang="0">
                    <a:pos x="62" y="10"/>
                  </a:cxn>
                  <a:cxn ang="0">
                    <a:pos x="52" y="18"/>
                  </a:cxn>
                  <a:cxn ang="0">
                    <a:pos x="42" y="26"/>
                  </a:cxn>
                  <a:cxn ang="0">
                    <a:pos x="32" y="38"/>
                  </a:cxn>
                  <a:cxn ang="0">
                    <a:pos x="24" y="52"/>
                  </a:cxn>
                  <a:cxn ang="0">
                    <a:pos x="14" y="70"/>
                  </a:cxn>
                  <a:cxn ang="0">
                    <a:pos x="8" y="90"/>
                  </a:cxn>
                  <a:cxn ang="0">
                    <a:pos x="2" y="114"/>
                  </a:cxn>
                  <a:cxn ang="0">
                    <a:pos x="0" y="142"/>
                  </a:cxn>
                  <a:cxn ang="0">
                    <a:pos x="0" y="172"/>
                  </a:cxn>
                  <a:cxn ang="0">
                    <a:pos x="4" y="208"/>
                  </a:cxn>
                  <a:cxn ang="0">
                    <a:pos x="10" y="248"/>
                  </a:cxn>
                  <a:cxn ang="0">
                    <a:pos x="22" y="294"/>
                  </a:cxn>
                  <a:cxn ang="0">
                    <a:pos x="22" y="294"/>
                  </a:cxn>
                  <a:cxn ang="0">
                    <a:pos x="20" y="284"/>
                  </a:cxn>
                  <a:cxn ang="0">
                    <a:pos x="14" y="262"/>
                  </a:cxn>
                  <a:cxn ang="0">
                    <a:pos x="8" y="228"/>
                  </a:cxn>
                  <a:cxn ang="0">
                    <a:pos x="6" y="208"/>
                  </a:cxn>
                  <a:cxn ang="0">
                    <a:pos x="6" y="186"/>
                  </a:cxn>
                  <a:cxn ang="0">
                    <a:pos x="6" y="162"/>
                  </a:cxn>
                  <a:cxn ang="0">
                    <a:pos x="8" y="138"/>
                  </a:cxn>
                  <a:cxn ang="0">
                    <a:pos x="12" y="114"/>
                  </a:cxn>
                  <a:cxn ang="0">
                    <a:pos x="20" y="90"/>
                  </a:cxn>
                  <a:cxn ang="0">
                    <a:pos x="30" y="66"/>
                  </a:cxn>
                  <a:cxn ang="0">
                    <a:pos x="44" y="42"/>
                  </a:cxn>
                  <a:cxn ang="0">
                    <a:pos x="60" y="20"/>
                  </a:cxn>
                  <a:cxn ang="0">
                    <a:pos x="82" y="0"/>
                  </a:cxn>
                  <a:cxn ang="0">
                    <a:pos x="82" y="0"/>
                  </a:cxn>
                </a:cxnLst>
                <a:rect l="0" t="0" r="r" b="b"/>
                <a:pathLst>
                  <a:path w="82" h="294">
                    <a:moveTo>
                      <a:pt x="82" y="0"/>
                    </a:moveTo>
                    <a:lnTo>
                      <a:pt x="82" y="0"/>
                    </a:lnTo>
                    <a:lnTo>
                      <a:pt x="76" y="2"/>
                    </a:lnTo>
                    <a:lnTo>
                      <a:pt x="62" y="10"/>
                    </a:lnTo>
                    <a:lnTo>
                      <a:pt x="52" y="18"/>
                    </a:lnTo>
                    <a:lnTo>
                      <a:pt x="42" y="26"/>
                    </a:lnTo>
                    <a:lnTo>
                      <a:pt x="32" y="38"/>
                    </a:lnTo>
                    <a:lnTo>
                      <a:pt x="24" y="52"/>
                    </a:lnTo>
                    <a:lnTo>
                      <a:pt x="14" y="70"/>
                    </a:lnTo>
                    <a:lnTo>
                      <a:pt x="8" y="90"/>
                    </a:lnTo>
                    <a:lnTo>
                      <a:pt x="2" y="114"/>
                    </a:lnTo>
                    <a:lnTo>
                      <a:pt x="0" y="142"/>
                    </a:lnTo>
                    <a:lnTo>
                      <a:pt x="0" y="172"/>
                    </a:lnTo>
                    <a:lnTo>
                      <a:pt x="4" y="208"/>
                    </a:lnTo>
                    <a:lnTo>
                      <a:pt x="10" y="248"/>
                    </a:lnTo>
                    <a:lnTo>
                      <a:pt x="22" y="294"/>
                    </a:lnTo>
                    <a:lnTo>
                      <a:pt x="22" y="294"/>
                    </a:lnTo>
                    <a:lnTo>
                      <a:pt x="20" y="284"/>
                    </a:lnTo>
                    <a:lnTo>
                      <a:pt x="14" y="262"/>
                    </a:lnTo>
                    <a:lnTo>
                      <a:pt x="8" y="228"/>
                    </a:lnTo>
                    <a:lnTo>
                      <a:pt x="6" y="208"/>
                    </a:lnTo>
                    <a:lnTo>
                      <a:pt x="6" y="186"/>
                    </a:lnTo>
                    <a:lnTo>
                      <a:pt x="6" y="162"/>
                    </a:lnTo>
                    <a:lnTo>
                      <a:pt x="8" y="138"/>
                    </a:lnTo>
                    <a:lnTo>
                      <a:pt x="12" y="114"/>
                    </a:lnTo>
                    <a:lnTo>
                      <a:pt x="20" y="90"/>
                    </a:lnTo>
                    <a:lnTo>
                      <a:pt x="30" y="66"/>
                    </a:lnTo>
                    <a:lnTo>
                      <a:pt x="44" y="42"/>
                    </a:lnTo>
                    <a:lnTo>
                      <a:pt x="60" y="20"/>
                    </a:lnTo>
                    <a:lnTo>
                      <a:pt x="82" y="0"/>
                    </a:lnTo>
                    <a:lnTo>
                      <a:pt x="82" y="0"/>
                    </a:lnTo>
                    <a:close/>
                  </a:path>
                </a:pathLst>
              </a:custGeom>
              <a:solidFill>
                <a:srgbClr val="4F636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6" name="Freeform 308"/>
              <p:cNvSpPr>
                <a:spLocks/>
              </p:cNvSpPr>
              <p:nvPr/>
            </p:nvSpPr>
            <p:spPr bwMode="auto">
              <a:xfrm>
                <a:off x="1441450" y="2478088"/>
                <a:ext cx="28575" cy="47625"/>
              </a:xfrm>
              <a:custGeom>
                <a:avLst/>
                <a:gdLst/>
                <a:ahLst/>
                <a:cxnLst>
                  <a:cxn ang="0">
                    <a:pos x="18" y="14"/>
                  </a:cxn>
                  <a:cxn ang="0">
                    <a:pos x="18" y="14"/>
                  </a:cxn>
                  <a:cxn ang="0">
                    <a:pos x="16" y="20"/>
                  </a:cxn>
                  <a:cxn ang="0">
                    <a:pos x="14" y="26"/>
                  </a:cxn>
                  <a:cxn ang="0">
                    <a:pos x="12" y="28"/>
                  </a:cxn>
                  <a:cxn ang="0">
                    <a:pos x="8" y="30"/>
                  </a:cxn>
                  <a:cxn ang="0">
                    <a:pos x="8" y="30"/>
                  </a:cxn>
                  <a:cxn ang="0">
                    <a:pos x="6" y="28"/>
                  </a:cxn>
                  <a:cxn ang="0">
                    <a:pos x="2" y="26"/>
                  </a:cxn>
                  <a:cxn ang="0">
                    <a:pos x="0" y="20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8"/>
                  </a:cxn>
                  <a:cxn ang="0">
                    <a:pos x="2" y="4"/>
                  </a:cxn>
                  <a:cxn ang="0">
                    <a:pos x="6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2" y="0"/>
                  </a:cxn>
                  <a:cxn ang="0">
                    <a:pos x="14" y="4"/>
                  </a:cxn>
                  <a:cxn ang="0">
                    <a:pos x="16" y="8"/>
                  </a:cxn>
                  <a:cxn ang="0">
                    <a:pos x="18" y="14"/>
                  </a:cxn>
                  <a:cxn ang="0">
                    <a:pos x="18" y="14"/>
                  </a:cxn>
                </a:cxnLst>
                <a:rect l="0" t="0" r="r" b="b"/>
                <a:pathLst>
                  <a:path w="18" h="30">
                    <a:moveTo>
                      <a:pt x="18" y="14"/>
                    </a:moveTo>
                    <a:lnTo>
                      <a:pt x="18" y="14"/>
                    </a:lnTo>
                    <a:lnTo>
                      <a:pt x="16" y="20"/>
                    </a:lnTo>
                    <a:lnTo>
                      <a:pt x="14" y="26"/>
                    </a:lnTo>
                    <a:lnTo>
                      <a:pt x="12" y="28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6" y="28"/>
                    </a:lnTo>
                    <a:lnTo>
                      <a:pt x="2" y="26"/>
                    </a:lnTo>
                    <a:lnTo>
                      <a:pt x="0" y="20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8"/>
                    </a:lnTo>
                    <a:lnTo>
                      <a:pt x="2" y="4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2" y="0"/>
                    </a:lnTo>
                    <a:lnTo>
                      <a:pt x="14" y="4"/>
                    </a:lnTo>
                    <a:lnTo>
                      <a:pt x="16" y="8"/>
                    </a:lnTo>
                    <a:lnTo>
                      <a:pt x="18" y="14"/>
                    </a:lnTo>
                    <a:lnTo>
                      <a:pt x="18" y="14"/>
                    </a:lnTo>
                    <a:close/>
                  </a:path>
                </a:pathLst>
              </a:custGeom>
              <a:solidFill>
                <a:srgbClr val="4F636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7" name="Freeform 309"/>
              <p:cNvSpPr>
                <a:spLocks/>
              </p:cNvSpPr>
              <p:nvPr/>
            </p:nvSpPr>
            <p:spPr bwMode="auto">
              <a:xfrm>
                <a:off x="1441450" y="2744788"/>
                <a:ext cx="28575" cy="47625"/>
              </a:xfrm>
              <a:custGeom>
                <a:avLst/>
                <a:gdLst/>
                <a:ahLst/>
                <a:cxnLst>
                  <a:cxn ang="0">
                    <a:pos x="18" y="16"/>
                  </a:cxn>
                  <a:cxn ang="0">
                    <a:pos x="18" y="16"/>
                  </a:cxn>
                  <a:cxn ang="0">
                    <a:pos x="16" y="20"/>
                  </a:cxn>
                  <a:cxn ang="0">
                    <a:pos x="14" y="26"/>
                  </a:cxn>
                  <a:cxn ang="0">
                    <a:pos x="12" y="30"/>
                  </a:cxn>
                  <a:cxn ang="0">
                    <a:pos x="8" y="30"/>
                  </a:cxn>
                  <a:cxn ang="0">
                    <a:pos x="8" y="30"/>
                  </a:cxn>
                  <a:cxn ang="0">
                    <a:pos x="6" y="30"/>
                  </a:cxn>
                  <a:cxn ang="0">
                    <a:pos x="2" y="26"/>
                  </a:cxn>
                  <a:cxn ang="0">
                    <a:pos x="0" y="2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6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2" y="0"/>
                  </a:cxn>
                  <a:cxn ang="0">
                    <a:pos x="14" y="4"/>
                  </a:cxn>
                  <a:cxn ang="0">
                    <a:pos x="16" y="10"/>
                  </a:cxn>
                  <a:cxn ang="0">
                    <a:pos x="18" y="16"/>
                  </a:cxn>
                  <a:cxn ang="0">
                    <a:pos x="18" y="16"/>
                  </a:cxn>
                </a:cxnLst>
                <a:rect l="0" t="0" r="r" b="b"/>
                <a:pathLst>
                  <a:path w="18" h="30">
                    <a:moveTo>
                      <a:pt x="18" y="16"/>
                    </a:moveTo>
                    <a:lnTo>
                      <a:pt x="18" y="16"/>
                    </a:lnTo>
                    <a:lnTo>
                      <a:pt x="16" y="20"/>
                    </a:lnTo>
                    <a:lnTo>
                      <a:pt x="14" y="26"/>
                    </a:lnTo>
                    <a:lnTo>
                      <a:pt x="12" y="30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6" y="30"/>
                    </a:lnTo>
                    <a:lnTo>
                      <a:pt x="2" y="26"/>
                    </a:lnTo>
                    <a:lnTo>
                      <a:pt x="0" y="2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0"/>
                    </a:lnTo>
                    <a:lnTo>
                      <a:pt x="2" y="4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2" y="0"/>
                    </a:lnTo>
                    <a:lnTo>
                      <a:pt x="14" y="4"/>
                    </a:lnTo>
                    <a:lnTo>
                      <a:pt x="16" y="10"/>
                    </a:lnTo>
                    <a:lnTo>
                      <a:pt x="18" y="16"/>
                    </a:lnTo>
                    <a:lnTo>
                      <a:pt x="18" y="16"/>
                    </a:lnTo>
                    <a:close/>
                  </a:path>
                </a:pathLst>
              </a:custGeom>
              <a:solidFill>
                <a:srgbClr val="4F636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8" name="Freeform 310"/>
              <p:cNvSpPr>
                <a:spLocks/>
              </p:cNvSpPr>
              <p:nvPr/>
            </p:nvSpPr>
            <p:spPr bwMode="auto">
              <a:xfrm>
                <a:off x="1641475" y="2989263"/>
                <a:ext cx="111125" cy="146050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0" y="14"/>
                  </a:cxn>
                  <a:cxn ang="0">
                    <a:pos x="50" y="92"/>
                  </a:cxn>
                  <a:cxn ang="0">
                    <a:pos x="70" y="72"/>
                  </a:cxn>
                  <a:cxn ang="0">
                    <a:pos x="18" y="0"/>
                  </a:cxn>
                </a:cxnLst>
                <a:rect l="0" t="0" r="r" b="b"/>
                <a:pathLst>
                  <a:path w="70" h="92">
                    <a:moveTo>
                      <a:pt x="18" y="0"/>
                    </a:moveTo>
                    <a:lnTo>
                      <a:pt x="0" y="14"/>
                    </a:lnTo>
                    <a:lnTo>
                      <a:pt x="50" y="92"/>
                    </a:lnTo>
                    <a:lnTo>
                      <a:pt x="70" y="72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9" name="Freeform 311"/>
              <p:cNvSpPr>
                <a:spLocks/>
              </p:cNvSpPr>
              <p:nvPr/>
            </p:nvSpPr>
            <p:spPr bwMode="auto">
              <a:xfrm>
                <a:off x="1400175" y="2938463"/>
                <a:ext cx="177800" cy="222250"/>
              </a:xfrm>
              <a:custGeom>
                <a:avLst/>
                <a:gdLst/>
                <a:ahLst/>
                <a:cxnLst>
                  <a:cxn ang="0">
                    <a:pos x="38" y="0"/>
                  </a:cxn>
                  <a:cxn ang="0">
                    <a:pos x="112" y="140"/>
                  </a:cxn>
                  <a:cxn ang="0">
                    <a:pos x="0" y="140"/>
                  </a:cxn>
                  <a:cxn ang="0">
                    <a:pos x="38" y="0"/>
                  </a:cxn>
                </a:cxnLst>
                <a:rect l="0" t="0" r="r" b="b"/>
                <a:pathLst>
                  <a:path w="112" h="140">
                    <a:moveTo>
                      <a:pt x="38" y="0"/>
                    </a:moveTo>
                    <a:lnTo>
                      <a:pt x="112" y="140"/>
                    </a:lnTo>
                    <a:lnTo>
                      <a:pt x="0" y="140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2E45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60" name="Freeform 312"/>
              <p:cNvSpPr>
                <a:spLocks/>
              </p:cNvSpPr>
              <p:nvPr/>
            </p:nvSpPr>
            <p:spPr bwMode="auto">
              <a:xfrm>
                <a:off x="1841500" y="2008188"/>
                <a:ext cx="114300" cy="123825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72" y="0"/>
                  </a:cxn>
                  <a:cxn ang="0">
                    <a:pos x="62" y="2"/>
                  </a:cxn>
                  <a:cxn ang="0">
                    <a:pos x="54" y="4"/>
                  </a:cxn>
                  <a:cxn ang="0">
                    <a:pos x="42" y="8"/>
                  </a:cxn>
                  <a:cxn ang="0">
                    <a:pos x="30" y="18"/>
                  </a:cxn>
                  <a:cxn ang="0">
                    <a:pos x="18" y="32"/>
                  </a:cxn>
                  <a:cxn ang="0">
                    <a:pos x="8" y="52"/>
                  </a:cxn>
                  <a:cxn ang="0">
                    <a:pos x="4" y="64"/>
                  </a:cxn>
                  <a:cxn ang="0">
                    <a:pos x="0" y="78"/>
                  </a:cxn>
                  <a:cxn ang="0">
                    <a:pos x="0" y="78"/>
                  </a:cxn>
                  <a:cxn ang="0">
                    <a:pos x="4" y="70"/>
                  </a:cxn>
                  <a:cxn ang="0">
                    <a:pos x="16" y="46"/>
                  </a:cxn>
                  <a:cxn ang="0">
                    <a:pos x="26" y="34"/>
                  </a:cxn>
                  <a:cxn ang="0">
                    <a:pos x="38" y="20"/>
                  </a:cxn>
                  <a:cxn ang="0">
                    <a:pos x="54" y="10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78">
                    <a:moveTo>
                      <a:pt x="72" y="0"/>
                    </a:moveTo>
                    <a:lnTo>
                      <a:pt x="72" y="0"/>
                    </a:lnTo>
                    <a:lnTo>
                      <a:pt x="62" y="2"/>
                    </a:lnTo>
                    <a:lnTo>
                      <a:pt x="54" y="4"/>
                    </a:lnTo>
                    <a:lnTo>
                      <a:pt x="42" y="8"/>
                    </a:lnTo>
                    <a:lnTo>
                      <a:pt x="30" y="18"/>
                    </a:lnTo>
                    <a:lnTo>
                      <a:pt x="18" y="32"/>
                    </a:lnTo>
                    <a:lnTo>
                      <a:pt x="8" y="52"/>
                    </a:lnTo>
                    <a:lnTo>
                      <a:pt x="4" y="64"/>
                    </a:lnTo>
                    <a:lnTo>
                      <a:pt x="0" y="78"/>
                    </a:lnTo>
                    <a:lnTo>
                      <a:pt x="0" y="78"/>
                    </a:lnTo>
                    <a:lnTo>
                      <a:pt x="4" y="70"/>
                    </a:lnTo>
                    <a:lnTo>
                      <a:pt x="16" y="46"/>
                    </a:lnTo>
                    <a:lnTo>
                      <a:pt x="26" y="34"/>
                    </a:lnTo>
                    <a:lnTo>
                      <a:pt x="38" y="20"/>
                    </a:lnTo>
                    <a:lnTo>
                      <a:pt x="54" y="10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solidFill>
                <a:srgbClr val="4F636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61" name="Freeform 313"/>
              <p:cNvSpPr>
                <a:spLocks/>
              </p:cNvSpPr>
              <p:nvPr/>
            </p:nvSpPr>
            <p:spPr bwMode="auto">
              <a:xfrm>
                <a:off x="1758950" y="3024188"/>
                <a:ext cx="25400" cy="28575"/>
              </a:xfrm>
              <a:custGeom>
                <a:avLst/>
                <a:gdLst/>
                <a:ahLst/>
                <a:cxnLst>
                  <a:cxn ang="0">
                    <a:pos x="16" y="8"/>
                  </a:cxn>
                  <a:cxn ang="0">
                    <a:pos x="16" y="8"/>
                  </a:cxn>
                  <a:cxn ang="0">
                    <a:pos x="16" y="12"/>
                  </a:cxn>
                  <a:cxn ang="0">
                    <a:pos x="14" y="14"/>
                  </a:cxn>
                  <a:cxn ang="0">
                    <a:pos x="12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4" y="16"/>
                  </a:cxn>
                  <a:cxn ang="0">
                    <a:pos x="2" y="14"/>
                  </a:cxn>
                  <a:cxn ang="0">
                    <a:pos x="0" y="12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6"/>
                  </a:cxn>
                  <a:cxn ang="0">
                    <a:pos x="2" y="2"/>
                  </a:cxn>
                  <a:cxn ang="0">
                    <a:pos x="4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2" y="0"/>
                  </a:cxn>
                  <a:cxn ang="0">
                    <a:pos x="14" y="2"/>
                  </a:cxn>
                  <a:cxn ang="0">
                    <a:pos x="16" y="6"/>
                  </a:cxn>
                  <a:cxn ang="0">
                    <a:pos x="16" y="8"/>
                  </a:cxn>
                  <a:cxn ang="0">
                    <a:pos x="16" y="8"/>
                  </a:cxn>
                </a:cxnLst>
                <a:rect l="0" t="0" r="r" b="b"/>
                <a:pathLst>
                  <a:path w="16" h="18">
                    <a:moveTo>
                      <a:pt x="16" y="8"/>
                    </a:moveTo>
                    <a:lnTo>
                      <a:pt x="16" y="8"/>
                    </a:lnTo>
                    <a:lnTo>
                      <a:pt x="16" y="12"/>
                    </a:lnTo>
                    <a:lnTo>
                      <a:pt x="14" y="14"/>
                    </a:lnTo>
                    <a:lnTo>
                      <a:pt x="12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4" y="16"/>
                    </a:lnTo>
                    <a:lnTo>
                      <a:pt x="2" y="14"/>
                    </a:lnTo>
                    <a:lnTo>
                      <a:pt x="0" y="12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2" y="2"/>
                    </a:lnTo>
                    <a:lnTo>
                      <a:pt x="4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2" y="0"/>
                    </a:lnTo>
                    <a:lnTo>
                      <a:pt x="14" y="2"/>
                    </a:lnTo>
                    <a:lnTo>
                      <a:pt x="16" y="6"/>
                    </a:lnTo>
                    <a:lnTo>
                      <a:pt x="16" y="8"/>
                    </a:lnTo>
                    <a:lnTo>
                      <a:pt x="16" y="8"/>
                    </a:lnTo>
                    <a:close/>
                  </a:path>
                </a:pathLst>
              </a:custGeom>
              <a:solidFill>
                <a:srgbClr val="4F636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62" name="Freeform 314"/>
              <p:cNvSpPr>
                <a:spLocks/>
              </p:cNvSpPr>
              <p:nvPr/>
            </p:nvSpPr>
            <p:spPr bwMode="auto">
              <a:xfrm>
                <a:off x="1162050" y="1878013"/>
                <a:ext cx="28575" cy="28575"/>
              </a:xfrm>
              <a:custGeom>
                <a:avLst/>
                <a:gdLst/>
                <a:ahLst/>
                <a:cxnLst>
                  <a:cxn ang="0">
                    <a:pos x="18" y="8"/>
                  </a:cxn>
                  <a:cxn ang="0">
                    <a:pos x="18" y="8"/>
                  </a:cxn>
                  <a:cxn ang="0">
                    <a:pos x="18" y="12"/>
                  </a:cxn>
                  <a:cxn ang="0">
                    <a:pos x="16" y="14"/>
                  </a:cxn>
                  <a:cxn ang="0">
                    <a:pos x="12" y="16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6" y="16"/>
                  </a:cxn>
                  <a:cxn ang="0">
                    <a:pos x="4" y="14"/>
                  </a:cxn>
                  <a:cxn ang="0">
                    <a:pos x="2" y="12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2" y="6"/>
                  </a:cxn>
                  <a:cxn ang="0">
                    <a:pos x="4" y="2"/>
                  </a:cxn>
                  <a:cxn ang="0">
                    <a:pos x="6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2" y="0"/>
                  </a:cxn>
                  <a:cxn ang="0">
                    <a:pos x="16" y="2"/>
                  </a:cxn>
                  <a:cxn ang="0">
                    <a:pos x="18" y="6"/>
                  </a:cxn>
                  <a:cxn ang="0">
                    <a:pos x="18" y="8"/>
                  </a:cxn>
                  <a:cxn ang="0">
                    <a:pos x="18" y="8"/>
                  </a:cxn>
                </a:cxnLst>
                <a:rect l="0" t="0" r="r" b="b"/>
                <a:pathLst>
                  <a:path w="18" h="18">
                    <a:moveTo>
                      <a:pt x="18" y="8"/>
                    </a:moveTo>
                    <a:lnTo>
                      <a:pt x="18" y="8"/>
                    </a:lnTo>
                    <a:lnTo>
                      <a:pt x="18" y="12"/>
                    </a:lnTo>
                    <a:lnTo>
                      <a:pt x="16" y="14"/>
                    </a:lnTo>
                    <a:lnTo>
                      <a:pt x="12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6" y="16"/>
                    </a:lnTo>
                    <a:lnTo>
                      <a:pt x="4" y="14"/>
                    </a:lnTo>
                    <a:lnTo>
                      <a:pt x="2" y="12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6"/>
                    </a:lnTo>
                    <a:lnTo>
                      <a:pt x="4" y="2"/>
                    </a:lnTo>
                    <a:lnTo>
                      <a:pt x="6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2" y="0"/>
                    </a:lnTo>
                    <a:lnTo>
                      <a:pt x="16" y="2"/>
                    </a:lnTo>
                    <a:lnTo>
                      <a:pt x="18" y="6"/>
                    </a:lnTo>
                    <a:lnTo>
                      <a:pt x="18" y="8"/>
                    </a:lnTo>
                    <a:lnTo>
                      <a:pt x="18" y="8"/>
                    </a:lnTo>
                    <a:close/>
                  </a:path>
                </a:pathLst>
              </a:custGeom>
              <a:solidFill>
                <a:srgbClr val="4F636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63" name="Freeform 315"/>
              <p:cNvSpPr>
                <a:spLocks/>
              </p:cNvSpPr>
              <p:nvPr/>
            </p:nvSpPr>
            <p:spPr bwMode="auto">
              <a:xfrm>
                <a:off x="1120775" y="1916113"/>
                <a:ext cx="101600" cy="6032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0" y="8"/>
                  </a:cxn>
                  <a:cxn ang="0">
                    <a:pos x="0" y="14"/>
                  </a:cxn>
                  <a:cxn ang="0">
                    <a:pos x="2" y="22"/>
                  </a:cxn>
                  <a:cxn ang="0">
                    <a:pos x="10" y="28"/>
                  </a:cxn>
                  <a:cxn ang="0">
                    <a:pos x="20" y="34"/>
                  </a:cxn>
                  <a:cxn ang="0">
                    <a:pos x="38" y="38"/>
                  </a:cxn>
                  <a:cxn ang="0">
                    <a:pos x="64" y="38"/>
                  </a:cxn>
                  <a:cxn ang="0">
                    <a:pos x="64" y="38"/>
                  </a:cxn>
                  <a:cxn ang="0">
                    <a:pos x="56" y="36"/>
                  </a:cxn>
                  <a:cxn ang="0">
                    <a:pos x="36" y="28"/>
                  </a:cxn>
                  <a:cxn ang="0">
                    <a:pos x="26" y="24"/>
                  </a:cxn>
                  <a:cxn ang="0">
                    <a:pos x="16" y="18"/>
                  </a:cxn>
                  <a:cxn ang="0">
                    <a:pos x="8" y="10"/>
                  </a:cxn>
                  <a:cxn ang="0">
                    <a:pos x="2" y="0"/>
                  </a:cxn>
                  <a:cxn ang="0">
                    <a:pos x="2" y="0"/>
                  </a:cxn>
                </a:cxnLst>
                <a:rect l="0" t="0" r="r" b="b"/>
                <a:pathLst>
                  <a:path w="64" h="38">
                    <a:moveTo>
                      <a:pt x="2" y="0"/>
                    </a:moveTo>
                    <a:lnTo>
                      <a:pt x="2" y="0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2" y="22"/>
                    </a:lnTo>
                    <a:lnTo>
                      <a:pt x="10" y="28"/>
                    </a:lnTo>
                    <a:lnTo>
                      <a:pt x="20" y="34"/>
                    </a:lnTo>
                    <a:lnTo>
                      <a:pt x="38" y="38"/>
                    </a:lnTo>
                    <a:lnTo>
                      <a:pt x="64" y="38"/>
                    </a:lnTo>
                    <a:lnTo>
                      <a:pt x="64" y="38"/>
                    </a:lnTo>
                    <a:lnTo>
                      <a:pt x="56" y="36"/>
                    </a:lnTo>
                    <a:lnTo>
                      <a:pt x="36" y="28"/>
                    </a:lnTo>
                    <a:lnTo>
                      <a:pt x="26" y="24"/>
                    </a:lnTo>
                    <a:lnTo>
                      <a:pt x="16" y="18"/>
                    </a:lnTo>
                    <a:lnTo>
                      <a:pt x="8" y="1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2E45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35" name="그룹 334"/>
          <p:cNvGrpSpPr/>
          <p:nvPr/>
        </p:nvGrpSpPr>
        <p:grpSpPr>
          <a:xfrm>
            <a:off x="4143372" y="5214950"/>
            <a:ext cx="3143272" cy="1500198"/>
            <a:chOff x="4429124" y="5143512"/>
            <a:chExt cx="3143272" cy="1500198"/>
          </a:xfrm>
        </p:grpSpPr>
        <p:sp>
          <p:nvSpPr>
            <p:cNvPr id="27" name="폭발 2 26"/>
            <p:cNvSpPr/>
            <p:nvPr/>
          </p:nvSpPr>
          <p:spPr>
            <a:xfrm>
              <a:off x="4429124" y="5143512"/>
              <a:ext cx="3143272" cy="1500198"/>
            </a:xfrm>
            <a:prstGeom prst="irregularSeal2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>
                <a:solidFill>
                  <a:schemeClr val="bg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  <p:sp>
          <p:nvSpPr>
            <p:cNvPr id="334" name="직사각형 333"/>
            <p:cNvSpPr/>
            <p:nvPr/>
          </p:nvSpPr>
          <p:spPr>
            <a:xfrm>
              <a:off x="4857752" y="5630307"/>
              <a:ext cx="214314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200" b="1" spc="50" dirty="0" smtClean="0">
                  <a:ln w="12700" cmpd="sng">
                    <a:solidFill>
                      <a:schemeClr val="accent6">
                        <a:satMod val="120000"/>
                        <a:shade val="80000"/>
                      </a:schemeClr>
                    </a:solidFill>
                    <a:prstDash val="solid"/>
                  </a:ln>
                  <a:solidFill>
                    <a:schemeClr val="accent6">
                      <a:tint val="1000"/>
                    </a:schemeClr>
                  </a:solidFill>
                  <a:effectLst>
                    <a:glow rad="53100">
                      <a:schemeClr val="accent6">
                        <a:satMod val="180000"/>
                        <a:alpha val="30000"/>
                      </a:schemeClr>
                    </a:glow>
                  </a:effectLst>
                  <a:latin typeface="휴먼둥근헤드라인" pitchFamily="18" charset="-127"/>
                  <a:ea typeface="휴먼둥근헤드라인" pitchFamily="18" charset="-127"/>
                </a:rPr>
                <a:t>자기평가</a:t>
              </a:r>
              <a:endParaRPr lang="ko-KR" altLang="en-US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</p:grpSp>
      <p:grpSp>
        <p:nvGrpSpPr>
          <p:cNvPr id="288" name="그룹 287"/>
          <p:cNvGrpSpPr/>
          <p:nvPr/>
        </p:nvGrpSpPr>
        <p:grpSpPr>
          <a:xfrm>
            <a:off x="865118" y="4154507"/>
            <a:ext cx="1638569" cy="2060575"/>
            <a:chOff x="865118" y="4154507"/>
            <a:chExt cx="1638569" cy="2060575"/>
          </a:xfrm>
        </p:grpSpPr>
        <p:grpSp>
          <p:nvGrpSpPr>
            <p:cNvPr id="343" name="그룹 342"/>
            <p:cNvGrpSpPr/>
            <p:nvPr/>
          </p:nvGrpSpPr>
          <p:grpSpPr>
            <a:xfrm flipH="1">
              <a:off x="865118" y="4154507"/>
              <a:ext cx="1206552" cy="2060575"/>
              <a:chOff x="755650" y="4221163"/>
              <a:chExt cx="1266825" cy="2060575"/>
            </a:xfrm>
          </p:grpSpPr>
          <p:sp>
            <p:nvSpPr>
              <p:cNvPr id="1036" name="Freeform 12"/>
              <p:cNvSpPr>
                <a:spLocks/>
              </p:cNvSpPr>
              <p:nvPr/>
            </p:nvSpPr>
            <p:spPr bwMode="auto">
              <a:xfrm>
                <a:off x="1682750" y="5700713"/>
                <a:ext cx="180975" cy="419100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40" y="0"/>
                  </a:cxn>
                  <a:cxn ang="0">
                    <a:pos x="46" y="0"/>
                  </a:cxn>
                  <a:cxn ang="0">
                    <a:pos x="52" y="2"/>
                  </a:cxn>
                  <a:cxn ang="0">
                    <a:pos x="60" y="4"/>
                  </a:cxn>
                  <a:cxn ang="0">
                    <a:pos x="68" y="8"/>
                  </a:cxn>
                  <a:cxn ang="0">
                    <a:pos x="76" y="16"/>
                  </a:cxn>
                  <a:cxn ang="0">
                    <a:pos x="82" y="26"/>
                  </a:cxn>
                  <a:cxn ang="0">
                    <a:pos x="86" y="42"/>
                  </a:cxn>
                  <a:cxn ang="0">
                    <a:pos x="114" y="180"/>
                  </a:cxn>
                  <a:cxn ang="0">
                    <a:pos x="114" y="180"/>
                  </a:cxn>
                  <a:cxn ang="0">
                    <a:pos x="114" y="192"/>
                  </a:cxn>
                  <a:cxn ang="0">
                    <a:pos x="114" y="202"/>
                  </a:cxn>
                  <a:cxn ang="0">
                    <a:pos x="110" y="216"/>
                  </a:cxn>
                  <a:cxn ang="0">
                    <a:pos x="104" y="230"/>
                  </a:cxn>
                  <a:cxn ang="0">
                    <a:pos x="98" y="236"/>
                  </a:cxn>
                  <a:cxn ang="0">
                    <a:pos x="92" y="242"/>
                  </a:cxn>
                  <a:cxn ang="0">
                    <a:pos x="84" y="248"/>
                  </a:cxn>
                  <a:cxn ang="0">
                    <a:pos x="74" y="254"/>
                  </a:cxn>
                  <a:cxn ang="0">
                    <a:pos x="64" y="260"/>
                  </a:cxn>
                  <a:cxn ang="0">
                    <a:pos x="50" y="264"/>
                  </a:cxn>
                  <a:cxn ang="0">
                    <a:pos x="4" y="210"/>
                  </a:cxn>
                  <a:cxn ang="0">
                    <a:pos x="2" y="100"/>
                  </a:cxn>
                  <a:cxn ang="0">
                    <a:pos x="0" y="84"/>
                  </a:cxn>
                  <a:cxn ang="0">
                    <a:pos x="40" y="0"/>
                  </a:cxn>
                </a:cxnLst>
                <a:rect l="0" t="0" r="r" b="b"/>
                <a:pathLst>
                  <a:path w="114" h="264">
                    <a:moveTo>
                      <a:pt x="40" y="0"/>
                    </a:moveTo>
                    <a:lnTo>
                      <a:pt x="40" y="0"/>
                    </a:lnTo>
                    <a:lnTo>
                      <a:pt x="46" y="0"/>
                    </a:lnTo>
                    <a:lnTo>
                      <a:pt x="52" y="2"/>
                    </a:lnTo>
                    <a:lnTo>
                      <a:pt x="60" y="4"/>
                    </a:lnTo>
                    <a:lnTo>
                      <a:pt x="68" y="8"/>
                    </a:lnTo>
                    <a:lnTo>
                      <a:pt x="76" y="16"/>
                    </a:lnTo>
                    <a:lnTo>
                      <a:pt x="82" y="26"/>
                    </a:lnTo>
                    <a:lnTo>
                      <a:pt x="86" y="42"/>
                    </a:lnTo>
                    <a:lnTo>
                      <a:pt x="114" y="180"/>
                    </a:lnTo>
                    <a:lnTo>
                      <a:pt x="114" y="180"/>
                    </a:lnTo>
                    <a:lnTo>
                      <a:pt x="114" y="192"/>
                    </a:lnTo>
                    <a:lnTo>
                      <a:pt x="114" y="202"/>
                    </a:lnTo>
                    <a:lnTo>
                      <a:pt x="110" y="216"/>
                    </a:lnTo>
                    <a:lnTo>
                      <a:pt x="104" y="230"/>
                    </a:lnTo>
                    <a:lnTo>
                      <a:pt x="98" y="236"/>
                    </a:lnTo>
                    <a:lnTo>
                      <a:pt x="92" y="242"/>
                    </a:lnTo>
                    <a:lnTo>
                      <a:pt x="84" y="248"/>
                    </a:lnTo>
                    <a:lnTo>
                      <a:pt x="74" y="254"/>
                    </a:lnTo>
                    <a:lnTo>
                      <a:pt x="64" y="260"/>
                    </a:lnTo>
                    <a:lnTo>
                      <a:pt x="50" y="264"/>
                    </a:lnTo>
                    <a:lnTo>
                      <a:pt x="4" y="210"/>
                    </a:lnTo>
                    <a:lnTo>
                      <a:pt x="2" y="100"/>
                    </a:lnTo>
                    <a:lnTo>
                      <a:pt x="0" y="84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37" name="Freeform 13"/>
              <p:cNvSpPr>
                <a:spLocks/>
              </p:cNvSpPr>
              <p:nvPr/>
            </p:nvSpPr>
            <p:spPr bwMode="auto">
              <a:xfrm>
                <a:off x="1603375" y="4271963"/>
                <a:ext cx="104775" cy="2825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8" y="12"/>
                  </a:cxn>
                  <a:cxn ang="0">
                    <a:pos x="18" y="26"/>
                  </a:cxn>
                  <a:cxn ang="0">
                    <a:pos x="30" y="46"/>
                  </a:cxn>
                  <a:cxn ang="0">
                    <a:pos x="42" y="72"/>
                  </a:cxn>
                  <a:cxn ang="0">
                    <a:pos x="52" y="102"/>
                  </a:cxn>
                  <a:cxn ang="0">
                    <a:pos x="60" y="138"/>
                  </a:cxn>
                  <a:cxn ang="0">
                    <a:pos x="62" y="158"/>
                  </a:cxn>
                  <a:cxn ang="0">
                    <a:pos x="64" y="178"/>
                  </a:cxn>
                  <a:cxn ang="0">
                    <a:pos x="64" y="178"/>
                  </a:cxn>
                  <a:cxn ang="0">
                    <a:pos x="66" y="162"/>
                  </a:cxn>
                  <a:cxn ang="0">
                    <a:pos x="64" y="142"/>
                  </a:cxn>
                  <a:cxn ang="0">
                    <a:pos x="60" y="118"/>
                  </a:cxn>
                  <a:cxn ang="0">
                    <a:pos x="54" y="90"/>
                  </a:cxn>
                  <a:cxn ang="0">
                    <a:pos x="48" y="74"/>
                  </a:cxn>
                  <a:cxn ang="0">
                    <a:pos x="42" y="60"/>
                  </a:cxn>
                  <a:cxn ang="0">
                    <a:pos x="34" y="44"/>
                  </a:cxn>
                  <a:cxn ang="0">
                    <a:pos x="24" y="28"/>
                  </a:cxn>
                  <a:cxn ang="0">
                    <a:pos x="12" y="1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66" h="178">
                    <a:moveTo>
                      <a:pt x="0" y="0"/>
                    </a:moveTo>
                    <a:lnTo>
                      <a:pt x="0" y="0"/>
                    </a:lnTo>
                    <a:lnTo>
                      <a:pt x="8" y="12"/>
                    </a:lnTo>
                    <a:lnTo>
                      <a:pt x="18" y="26"/>
                    </a:lnTo>
                    <a:lnTo>
                      <a:pt x="30" y="46"/>
                    </a:lnTo>
                    <a:lnTo>
                      <a:pt x="42" y="72"/>
                    </a:lnTo>
                    <a:lnTo>
                      <a:pt x="52" y="102"/>
                    </a:lnTo>
                    <a:lnTo>
                      <a:pt x="60" y="138"/>
                    </a:lnTo>
                    <a:lnTo>
                      <a:pt x="62" y="158"/>
                    </a:lnTo>
                    <a:lnTo>
                      <a:pt x="64" y="178"/>
                    </a:lnTo>
                    <a:lnTo>
                      <a:pt x="64" y="178"/>
                    </a:lnTo>
                    <a:lnTo>
                      <a:pt x="66" y="162"/>
                    </a:lnTo>
                    <a:lnTo>
                      <a:pt x="64" y="142"/>
                    </a:lnTo>
                    <a:lnTo>
                      <a:pt x="60" y="118"/>
                    </a:lnTo>
                    <a:lnTo>
                      <a:pt x="54" y="90"/>
                    </a:lnTo>
                    <a:lnTo>
                      <a:pt x="48" y="74"/>
                    </a:lnTo>
                    <a:lnTo>
                      <a:pt x="42" y="60"/>
                    </a:lnTo>
                    <a:lnTo>
                      <a:pt x="34" y="44"/>
                    </a:lnTo>
                    <a:lnTo>
                      <a:pt x="24" y="28"/>
                    </a:lnTo>
                    <a:lnTo>
                      <a:pt x="12" y="1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12E5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38" name="Freeform 14"/>
              <p:cNvSpPr>
                <a:spLocks/>
              </p:cNvSpPr>
              <p:nvPr/>
            </p:nvSpPr>
            <p:spPr bwMode="auto">
              <a:xfrm>
                <a:off x="1447800" y="4541838"/>
                <a:ext cx="79375" cy="79375"/>
              </a:xfrm>
              <a:custGeom>
                <a:avLst/>
                <a:gdLst/>
                <a:ahLst/>
                <a:cxnLst>
                  <a:cxn ang="0">
                    <a:pos x="50" y="24"/>
                  </a:cxn>
                  <a:cxn ang="0">
                    <a:pos x="50" y="24"/>
                  </a:cxn>
                  <a:cxn ang="0">
                    <a:pos x="48" y="34"/>
                  </a:cxn>
                  <a:cxn ang="0">
                    <a:pos x="42" y="42"/>
                  </a:cxn>
                  <a:cxn ang="0">
                    <a:pos x="34" y="48"/>
                  </a:cxn>
                  <a:cxn ang="0">
                    <a:pos x="24" y="50"/>
                  </a:cxn>
                  <a:cxn ang="0">
                    <a:pos x="24" y="50"/>
                  </a:cxn>
                  <a:cxn ang="0">
                    <a:pos x="14" y="48"/>
                  </a:cxn>
                  <a:cxn ang="0">
                    <a:pos x="6" y="42"/>
                  </a:cxn>
                  <a:cxn ang="0">
                    <a:pos x="2" y="34"/>
                  </a:cxn>
                  <a:cxn ang="0">
                    <a:pos x="0" y="24"/>
                  </a:cxn>
                  <a:cxn ang="0">
                    <a:pos x="0" y="24"/>
                  </a:cxn>
                  <a:cxn ang="0">
                    <a:pos x="2" y="14"/>
                  </a:cxn>
                  <a:cxn ang="0">
                    <a:pos x="6" y="6"/>
                  </a:cxn>
                  <a:cxn ang="0">
                    <a:pos x="14" y="2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34" y="2"/>
                  </a:cxn>
                  <a:cxn ang="0">
                    <a:pos x="42" y="6"/>
                  </a:cxn>
                  <a:cxn ang="0">
                    <a:pos x="48" y="14"/>
                  </a:cxn>
                  <a:cxn ang="0">
                    <a:pos x="50" y="24"/>
                  </a:cxn>
                  <a:cxn ang="0">
                    <a:pos x="50" y="24"/>
                  </a:cxn>
                </a:cxnLst>
                <a:rect l="0" t="0" r="r" b="b"/>
                <a:pathLst>
                  <a:path w="50" h="50">
                    <a:moveTo>
                      <a:pt x="50" y="24"/>
                    </a:moveTo>
                    <a:lnTo>
                      <a:pt x="50" y="24"/>
                    </a:lnTo>
                    <a:lnTo>
                      <a:pt x="48" y="34"/>
                    </a:lnTo>
                    <a:lnTo>
                      <a:pt x="42" y="42"/>
                    </a:lnTo>
                    <a:lnTo>
                      <a:pt x="34" y="48"/>
                    </a:lnTo>
                    <a:lnTo>
                      <a:pt x="24" y="50"/>
                    </a:lnTo>
                    <a:lnTo>
                      <a:pt x="24" y="50"/>
                    </a:lnTo>
                    <a:lnTo>
                      <a:pt x="14" y="48"/>
                    </a:lnTo>
                    <a:lnTo>
                      <a:pt x="6" y="42"/>
                    </a:lnTo>
                    <a:lnTo>
                      <a:pt x="2" y="34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2" y="14"/>
                    </a:lnTo>
                    <a:lnTo>
                      <a:pt x="6" y="6"/>
                    </a:lnTo>
                    <a:lnTo>
                      <a:pt x="14" y="2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34" y="2"/>
                    </a:lnTo>
                    <a:lnTo>
                      <a:pt x="42" y="6"/>
                    </a:lnTo>
                    <a:lnTo>
                      <a:pt x="48" y="14"/>
                    </a:lnTo>
                    <a:lnTo>
                      <a:pt x="50" y="24"/>
                    </a:lnTo>
                    <a:lnTo>
                      <a:pt x="50" y="24"/>
                    </a:lnTo>
                    <a:close/>
                  </a:path>
                </a:pathLst>
              </a:custGeom>
              <a:solidFill>
                <a:srgbClr val="BD6F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auto">
              <a:xfrm>
                <a:off x="1447800" y="4541838"/>
                <a:ext cx="76200" cy="76200"/>
              </a:xfrm>
              <a:custGeom>
                <a:avLst/>
                <a:gdLst/>
                <a:ahLst/>
                <a:cxnLst>
                  <a:cxn ang="0">
                    <a:pos x="48" y="24"/>
                  </a:cxn>
                  <a:cxn ang="0">
                    <a:pos x="48" y="24"/>
                  </a:cxn>
                  <a:cxn ang="0">
                    <a:pos x="46" y="34"/>
                  </a:cxn>
                  <a:cxn ang="0">
                    <a:pos x="42" y="42"/>
                  </a:cxn>
                  <a:cxn ang="0">
                    <a:pos x="34" y="46"/>
                  </a:cxn>
                  <a:cxn ang="0">
                    <a:pos x="24" y="48"/>
                  </a:cxn>
                  <a:cxn ang="0">
                    <a:pos x="24" y="48"/>
                  </a:cxn>
                  <a:cxn ang="0">
                    <a:pos x="16" y="46"/>
                  </a:cxn>
                  <a:cxn ang="0">
                    <a:pos x="8" y="42"/>
                  </a:cxn>
                  <a:cxn ang="0">
                    <a:pos x="2" y="34"/>
                  </a:cxn>
                  <a:cxn ang="0">
                    <a:pos x="0" y="24"/>
                  </a:cxn>
                  <a:cxn ang="0">
                    <a:pos x="0" y="24"/>
                  </a:cxn>
                  <a:cxn ang="0">
                    <a:pos x="2" y="14"/>
                  </a:cxn>
                  <a:cxn ang="0">
                    <a:pos x="8" y="8"/>
                  </a:cxn>
                  <a:cxn ang="0">
                    <a:pos x="16" y="2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34" y="2"/>
                  </a:cxn>
                  <a:cxn ang="0">
                    <a:pos x="42" y="8"/>
                  </a:cxn>
                  <a:cxn ang="0">
                    <a:pos x="46" y="14"/>
                  </a:cxn>
                  <a:cxn ang="0">
                    <a:pos x="48" y="24"/>
                  </a:cxn>
                  <a:cxn ang="0">
                    <a:pos x="48" y="24"/>
                  </a:cxn>
                </a:cxnLst>
                <a:rect l="0" t="0" r="r" b="b"/>
                <a:pathLst>
                  <a:path w="48" h="48">
                    <a:moveTo>
                      <a:pt x="48" y="24"/>
                    </a:moveTo>
                    <a:lnTo>
                      <a:pt x="48" y="24"/>
                    </a:lnTo>
                    <a:lnTo>
                      <a:pt x="46" y="34"/>
                    </a:lnTo>
                    <a:lnTo>
                      <a:pt x="42" y="42"/>
                    </a:lnTo>
                    <a:lnTo>
                      <a:pt x="34" y="46"/>
                    </a:lnTo>
                    <a:lnTo>
                      <a:pt x="24" y="48"/>
                    </a:lnTo>
                    <a:lnTo>
                      <a:pt x="24" y="48"/>
                    </a:lnTo>
                    <a:lnTo>
                      <a:pt x="16" y="46"/>
                    </a:lnTo>
                    <a:lnTo>
                      <a:pt x="8" y="42"/>
                    </a:lnTo>
                    <a:lnTo>
                      <a:pt x="2" y="34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2" y="14"/>
                    </a:lnTo>
                    <a:lnTo>
                      <a:pt x="8" y="8"/>
                    </a:lnTo>
                    <a:lnTo>
                      <a:pt x="16" y="2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34" y="2"/>
                    </a:lnTo>
                    <a:lnTo>
                      <a:pt x="42" y="8"/>
                    </a:lnTo>
                    <a:lnTo>
                      <a:pt x="46" y="14"/>
                    </a:lnTo>
                    <a:lnTo>
                      <a:pt x="48" y="24"/>
                    </a:lnTo>
                    <a:lnTo>
                      <a:pt x="48" y="24"/>
                    </a:lnTo>
                    <a:close/>
                  </a:path>
                </a:pathLst>
              </a:custGeom>
              <a:solidFill>
                <a:srgbClr val="BD6E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auto">
              <a:xfrm>
                <a:off x="1450975" y="4541838"/>
                <a:ext cx="73025" cy="76200"/>
              </a:xfrm>
              <a:custGeom>
                <a:avLst/>
                <a:gdLst/>
                <a:ahLst/>
                <a:cxnLst>
                  <a:cxn ang="0">
                    <a:pos x="46" y="24"/>
                  </a:cxn>
                  <a:cxn ang="0">
                    <a:pos x="46" y="24"/>
                  </a:cxn>
                  <a:cxn ang="0">
                    <a:pos x="44" y="34"/>
                  </a:cxn>
                  <a:cxn ang="0">
                    <a:pos x="38" y="40"/>
                  </a:cxn>
                  <a:cxn ang="0">
                    <a:pos x="32" y="46"/>
                  </a:cxn>
                  <a:cxn ang="0">
                    <a:pos x="22" y="48"/>
                  </a:cxn>
                  <a:cxn ang="0">
                    <a:pos x="22" y="48"/>
                  </a:cxn>
                  <a:cxn ang="0">
                    <a:pos x="14" y="46"/>
                  </a:cxn>
                  <a:cxn ang="0">
                    <a:pos x="6" y="40"/>
                  </a:cxn>
                  <a:cxn ang="0">
                    <a:pos x="0" y="34"/>
                  </a:cxn>
                  <a:cxn ang="0">
                    <a:pos x="0" y="24"/>
                  </a:cxn>
                  <a:cxn ang="0">
                    <a:pos x="0" y="24"/>
                  </a:cxn>
                  <a:cxn ang="0">
                    <a:pos x="0" y="16"/>
                  </a:cxn>
                  <a:cxn ang="0">
                    <a:pos x="6" y="8"/>
                  </a:cxn>
                  <a:cxn ang="0">
                    <a:pos x="14" y="2"/>
                  </a:cxn>
                  <a:cxn ang="0">
                    <a:pos x="22" y="0"/>
                  </a:cxn>
                  <a:cxn ang="0">
                    <a:pos x="22" y="0"/>
                  </a:cxn>
                  <a:cxn ang="0">
                    <a:pos x="32" y="2"/>
                  </a:cxn>
                  <a:cxn ang="0">
                    <a:pos x="38" y="8"/>
                  </a:cxn>
                  <a:cxn ang="0">
                    <a:pos x="44" y="16"/>
                  </a:cxn>
                  <a:cxn ang="0">
                    <a:pos x="46" y="24"/>
                  </a:cxn>
                  <a:cxn ang="0">
                    <a:pos x="46" y="24"/>
                  </a:cxn>
                </a:cxnLst>
                <a:rect l="0" t="0" r="r" b="b"/>
                <a:pathLst>
                  <a:path w="46" h="48">
                    <a:moveTo>
                      <a:pt x="46" y="24"/>
                    </a:moveTo>
                    <a:lnTo>
                      <a:pt x="46" y="24"/>
                    </a:lnTo>
                    <a:lnTo>
                      <a:pt x="44" y="34"/>
                    </a:lnTo>
                    <a:lnTo>
                      <a:pt x="38" y="40"/>
                    </a:lnTo>
                    <a:lnTo>
                      <a:pt x="32" y="46"/>
                    </a:lnTo>
                    <a:lnTo>
                      <a:pt x="22" y="48"/>
                    </a:lnTo>
                    <a:lnTo>
                      <a:pt x="22" y="48"/>
                    </a:lnTo>
                    <a:lnTo>
                      <a:pt x="14" y="46"/>
                    </a:lnTo>
                    <a:lnTo>
                      <a:pt x="6" y="40"/>
                    </a:lnTo>
                    <a:lnTo>
                      <a:pt x="0" y="34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0" y="16"/>
                    </a:lnTo>
                    <a:lnTo>
                      <a:pt x="6" y="8"/>
                    </a:lnTo>
                    <a:lnTo>
                      <a:pt x="14" y="2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32" y="2"/>
                    </a:lnTo>
                    <a:lnTo>
                      <a:pt x="38" y="8"/>
                    </a:lnTo>
                    <a:lnTo>
                      <a:pt x="44" y="16"/>
                    </a:lnTo>
                    <a:lnTo>
                      <a:pt x="46" y="24"/>
                    </a:lnTo>
                    <a:lnTo>
                      <a:pt x="46" y="24"/>
                    </a:lnTo>
                    <a:close/>
                  </a:path>
                </a:pathLst>
              </a:custGeom>
              <a:solidFill>
                <a:srgbClr val="BD6D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41" name="Freeform 17"/>
              <p:cNvSpPr>
                <a:spLocks/>
              </p:cNvSpPr>
              <p:nvPr/>
            </p:nvSpPr>
            <p:spPr bwMode="auto">
              <a:xfrm>
                <a:off x="1450975" y="4545013"/>
                <a:ext cx="69850" cy="69850"/>
              </a:xfrm>
              <a:custGeom>
                <a:avLst/>
                <a:gdLst/>
                <a:ahLst/>
                <a:cxnLst>
                  <a:cxn ang="0">
                    <a:pos x="44" y="22"/>
                  </a:cxn>
                  <a:cxn ang="0">
                    <a:pos x="44" y="22"/>
                  </a:cxn>
                  <a:cxn ang="0">
                    <a:pos x="44" y="32"/>
                  </a:cxn>
                  <a:cxn ang="0">
                    <a:pos x="38" y="38"/>
                  </a:cxn>
                  <a:cxn ang="0">
                    <a:pos x="32" y="44"/>
                  </a:cxn>
                  <a:cxn ang="0">
                    <a:pos x="22" y="44"/>
                  </a:cxn>
                  <a:cxn ang="0">
                    <a:pos x="22" y="44"/>
                  </a:cxn>
                  <a:cxn ang="0">
                    <a:pos x="14" y="44"/>
                  </a:cxn>
                  <a:cxn ang="0">
                    <a:pos x="6" y="38"/>
                  </a:cxn>
                  <a:cxn ang="0">
                    <a:pos x="2" y="32"/>
                  </a:cxn>
                  <a:cxn ang="0">
                    <a:pos x="0" y="22"/>
                  </a:cxn>
                  <a:cxn ang="0">
                    <a:pos x="0" y="22"/>
                  </a:cxn>
                  <a:cxn ang="0">
                    <a:pos x="2" y="14"/>
                  </a:cxn>
                  <a:cxn ang="0">
                    <a:pos x="6" y="6"/>
                  </a:cxn>
                  <a:cxn ang="0">
                    <a:pos x="14" y="2"/>
                  </a:cxn>
                  <a:cxn ang="0">
                    <a:pos x="22" y="0"/>
                  </a:cxn>
                  <a:cxn ang="0">
                    <a:pos x="22" y="0"/>
                  </a:cxn>
                  <a:cxn ang="0">
                    <a:pos x="32" y="2"/>
                  </a:cxn>
                  <a:cxn ang="0">
                    <a:pos x="38" y="6"/>
                  </a:cxn>
                  <a:cxn ang="0">
                    <a:pos x="44" y="14"/>
                  </a:cxn>
                  <a:cxn ang="0">
                    <a:pos x="44" y="22"/>
                  </a:cxn>
                  <a:cxn ang="0">
                    <a:pos x="44" y="22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4" y="22"/>
                    </a:lnTo>
                    <a:lnTo>
                      <a:pt x="44" y="32"/>
                    </a:lnTo>
                    <a:lnTo>
                      <a:pt x="38" y="38"/>
                    </a:lnTo>
                    <a:lnTo>
                      <a:pt x="32" y="44"/>
                    </a:lnTo>
                    <a:lnTo>
                      <a:pt x="22" y="44"/>
                    </a:lnTo>
                    <a:lnTo>
                      <a:pt x="22" y="44"/>
                    </a:lnTo>
                    <a:lnTo>
                      <a:pt x="14" y="44"/>
                    </a:lnTo>
                    <a:lnTo>
                      <a:pt x="6" y="38"/>
                    </a:lnTo>
                    <a:lnTo>
                      <a:pt x="2" y="32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2" y="14"/>
                    </a:lnTo>
                    <a:lnTo>
                      <a:pt x="6" y="6"/>
                    </a:lnTo>
                    <a:lnTo>
                      <a:pt x="14" y="2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32" y="2"/>
                    </a:lnTo>
                    <a:lnTo>
                      <a:pt x="38" y="6"/>
                    </a:lnTo>
                    <a:lnTo>
                      <a:pt x="44" y="14"/>
                    </a:lnTo>
                    <a:lnTo>
                      <a:pt x="44" y="22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BD6C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auto">
              <a:xfrm>
                <a:off x="1450975" y="4545013"/>
                <a:ext cx="69850" cy="69850"/>
              </a:xfrm>
              <a:custGeom>
                <a:avLst/>
                <a:gdLst/>
                <a:ahLst/>
                <a:cxnLst>
                  <a:cxn ang="0">
                    <a:pos x="44" y="22"/>
                  </a:cxn>
                  <a:cxn ang="0">
                    <a:pos x="44" y="22"/>
                  </a:cxn>
                  <a:cxn ang="0">
                    <a:pos x="42" y="30"/>
                  </a:cxn>
                  <a:cxn ang="0">
                    <a:pos x="38" y="38"/>
                  </a:cxn>
                  <a:cxn ang="0">
                    <a:pos x="30" y="42"/>
                  </a:cxn>
                  <a:cxn ang="0">
                    <a:pos x="22" y="44"/>
                  </a:cxn>
                  <a:cxn ang="0">
                    <a:pos x="22" y="44"/>
                  </a:cxn>
                  <a:cxn ang="0">
                    <a:pos x="14" y="42"/>
                  </a:cxn>
                  <a:cxn ang="0">
                    <a:pos x="6" y="38"/>
                  </a:cxn>
                  <a:cxn ang="0">
                    <a:pos x="2" y="30"/>
                  </a:cxn>
                  <a:cxn ang="0">
                    <a:pos x="0" y="22"/>
                  </a:cxn>
                  <a:cxn ang="0">
                    <a:pos x="0" y="22"/>
                  </a:cxn>
                  <a:cxn ang="0">
                    <a:pos x="2" y="14"/>
                  </a:cxn>
                  <a:cxn ang="0">
                    <a:pos x="6" y="6"/>
                  </a:cxn>
                  <a:cxn ang="0">
                    <a:pos x="14" y="2"/>
                  </a:cxn>
                  <a:cxn ang="0">
                    <a:pos x="22" y="0"/>
                  </a:cxn>
                  <a:cxn ang="0">
                    <a:pos x="22" y="0"/>
                  </a:cxn>
                  <a:cxn ang="0">
                    <a:pos x="30" y="2"/>
                  </a:cxn>
                  <a:cxn ang="0">
                    <a:pos x="38" y="6"/>
                  </a:cxn>
                  <a:cxn ang="0">
                    <a:pos x="42" y="14"/>
                  </a:cxn>
                  <a:cxn ang="0">
                    <a:pos x="44" y="22"/>
                  </a:cxn>
                  <a:cxn ang="0">
                    <a:pos x="44" y="22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4" y="22"/>
                    </a:lnTo>
                    <a:lnTo>
                      <a:pt x="42" y="30"/>
                    </a:lnTo>
                    <a:lnTo>
                      <a:pt x="38" y="38"/>
                    </a:lnTo>
                    <a:lnTo>
                      <a:pt x="30" y="42"/>
                    </a:lnTo>
                    <a:lnTo>
                      <a:pt x="22" y="44"/>
                    </a:lnTo>
                    <a:lnTo>
                      <a:pt x="22" y="44"/>
                    </a:lnTo>
                    <a:lnTo>
                      <a:pt x="14" y="42"/>
                    </a:lnTo>
                    <a:lnTo>
                      <a:pt x="6" y="38"/>
                    </a:lnTo>
                    <a:lnTo>
                      <a:pt x="2" y="30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2" y="14"/>
                    </a:lnTo>
                    <a:lnTo>
                      <a:pt x="6" y="6"/>
                    </a:lnTo>
                    <a:lnTo>
                      <a:pt x="14" y="2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30" y="2"/>
                    </a:lnTo>
                    <a:lnTo>
                      <a:pt x="38" y="6"/>
                    </a:lnTo>
                    <a:lnTo>
                      <a:pt x="42" y="14"/>
                    </a:lnTo>
                    <a:lnTo>
                      <a:pt x="44" y="22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BD6B3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auto">
              <a:xfrm>
                <a:off x="1454150" y="4548188"/>
                <a:ext cx="66675" cy="66675"/>
              </a:xfrm>
              <a:custGeom>
                <a:avLst/>
                <a:gdLst/>
                <a:ahLst/>
                <a:cxnLst>
                  <a:cxn ang="0">
                    <a:pos x="42" y="20"/>
                  </a:cxn>
                  <a:cxn ang="0">
                    <a:pos x="42" y="20"/>
                  </a:cxn>
                  <a:cxn ang="0">
                    <a:pos x="40" y="28"/>
                  </a:cxn>
                  <a:cxn ang="0">
                    <a:pos x="36" y="36"/>
                  </a:cxn>
                  <a:cxn ang="0">
                    <a:pos x="28" y="40"/>
                  </a:cxn>
                  <a:cxn ang="0">
                    <a:pos x="20" y="42"/>
                  </a:cxn>
                  <a:cxn ang="0">
                    <a:pos x="20" y="42"/>
                  </a:cxn>
                  <a:cxn ang="0">
                    <a:pos x="12" y="40"/>
                  </a:cxn>
                  <a:cxn ang="0">
                    <a:pos x="6" y="36"/>
                  </a:cxn>
                  <a:cxn ang="0">
                    <a:pos x="0" y="28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0" y="12"/>
                  </a:cxn>
                  <a:cxn ang="0">
                    <a:pos x="6" y="6"/>
                  </a:cxn>
                  <a:cxn ang="0">
                    <a:pos x="1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8" y="0"/>
                  </a:cxn>
                  <a:cxn ang="0">
                    <a:pos x="36" y="6"/>
                  </a:cxn>
                  <a:cxn ang="0">
                    <a:pos x="40" y="12"/>
                  </a:cxn>
                  <a:cxn ang="0">
                    <a:pos x="42" y="20"/>
                  </a:cxn>
                  <a:cxn ang="0">
                    <a:pos x="42" y="20"/>
                  </a:cxn>
                </a:cxnLst>
                <a:rect l="0" t="0" r="r" b="b"/>
                <a:pathLst>
                  <a:path w="42" h="42">
                    <a:moveTo>
                      <a:pt x="42" y="20"/>
                    </a:moveTo>
                    <a:lnTo>
                      <a:pt x="42" y="20"/>
                    </a:lnTo>
                    <a:lnTo>
                      <a:pt x="40" y="28"/>
                    </a:lnTo>
                    <a:lnTo>
                      <a:pt x="36" y="36"/>
                    </a:lnTo>
                    <a:lnTo>
                      <a:pt x="28" y="40"/>
                    </a:lnTo>
                    <a:lnTo>
                      <a:pt x="20" y="42"/>
                    </a:lnTo>
                    <a:lnTo>
                      <a:pt x="20" y="42"/>
                    </a:lnTo>
                    <a:lnTo>
                      <a:pt x="12" y="40"/>
                    </a:lnTo>
                    <a:lnTo>
                      <a:pt x="6" y="36"/>
                    </a:lnTo>
                    <a:lnTo>
                      <a:pt x="0" y="2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2"/>
                    </a:lnTo>
                    <a:lnTo>
                      <a:pt x="6" y="6"/>
                    </a:lnTo>
                    <a:lnTo>
                      <a:pt x="12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8" y="0"/>
                    </a:lnTo>
                    <a:lnTo>
                      <a:pt x="36" y="6"/>
                    </a:lnTo>
                    <a:lnTo>
                      <a:pt x="40" y="12"/>
                    </a:lnTo>
                    <a:lnTo>
                      <a:pt x="42" y="20"/>
                    </a:lnTo>
                    <a:lnTo>
                      <a:pt x="42" y="20"/>
                    </a:lnTo>
                    <a:close/>
                  </a:path>
                </a:pathLst>
              </a:custGeom>
              <a:solidFill>
                <a:srgbClr val="BD693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44" name="Freeform 20"/>
              <p:cNvSpPr>
                <a:spLocks/>
              </p:cNvSpPr>
              <p:nvPr/>
            </p:nvSpPr>
            <p:spPr bwMode="auto">
              <a:xfrm>
                <a:off x="1454150" y="4548188"/>
                <a:ext cx="63500" cy="63500"/>
              </a:xfrm>
              <a:custGeom>
                <a:avLst/>
                <a:gdLst/>
                <a:ahLst/>
                <a:cxnLst>
                  <a:cxn ang="0">
                    <a:pos x="40" y="20"/>
                  </a:cxn>
                  <a:cxn ang="0">
                    <a:pos x="40" y="20"/>
                  </a:cxn>
                  <a:cxn ang="0">
                    <a:pos x="40" y="28"/>
                  </a:cxn>
                  <a:cxn ang="0">
                    <a:pos x="34" y="34"/>
                  </a:cxn>
                  <a:cxn ang="0">
                    <a:pos x="28" y="38"/>
                  </a:cxn>
                  <a:cxn ang="0">
                    <a:pos x="20" y="40"/>
                  </a:cxn>
                  <a:cxn ang="0">
                    <a:pos x="20" y="40"/>
                  </a:cxn>
                  <a:cxn ang="0">
                    <a:pos x="12" y="38"/>
                  </a:cxn>
                  <a:cxn ang="0">
                    <a:pos x="6" y="34"/>
                  </a:cxn>
                  <a:cxn ang="0">
                    <a:pos x="2" y="28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2" y="12"/>
                  </a:cxn>
                  <a:cxn ang="0">
                    <a:pos x="6" y="6"/>
                  </a:cxn>
                  <a:cxn ang="0">
                    <a:pos x="12" y="2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8" y="2"/>
                  </a:cxn>
                  <a:cxn ang="0">
                    <a:pos x="34" y="6"/>
                  </a:cxn>
                  <a:cxn ang="0">
                    <a:pos x="40" y="12"/>
                  </a:cxn>
                  <a:cxn ang="0">
                    <a:pos x="40" y="20"/>
                  </a:cxn>
                  <a:cxn ang="0">
                    <a:pos x="40" y="20"/>
                  </a:cxn>
                </a:cxnLst>
                <a:rect l="0" t="0" r="r" b="b"/>
                <a:pathLst>
                  <a:path w="40" h="40">
                    <a:moveTo>
                      <a:pt x="40" y="20"/>
                    </a:moveTo>
                    <a:lnTo>
                      <a:pt x="40" y="20"/>
                    </a:lnTo>
                    <a:lnTo>
                      <a:pt x="40" y="28"/>
                    </a:lnTo>
                    <a:lnTo>
                      <a:pt x="34" y="34"/>
                    </a:lnTo>
                    <a:lnTo>
                      <a:pt x="28" y="38"/>
                    </a:lnTo>
                    <a:lnTo>
                      <a:pt x="20" y="40"/>
                    </a:lnTo>
                    <a:lnTo>
                      <a:pt x="20" y="40"/>
                    </a:lnTo>
                    <a:lnTo>
                      <a:pt x="12" y="38"/>
                    </a:lnTo>
                    <a:lnTo>
                      <a:pt x="6" y="34"/>
                    </a:lnTo>
                    <a:lnTo>
                      <a:pt x="2" y="2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12"/>
                    </a:lnTo>
                    <a:lnTo>
                      <a:pt x="6" y="6"/>
                    </a:lnTo>
                    <a:lnTo>
                      <a:pt x="12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8" y="2"/>
                    </a:lnTo>
                    <a:lnTo>
                      <a:pt x="34" y="6"/>
                    </a:lnTo>
                    <a:lnTo>
                      <a:pt x="40" y="12"/>
                    </a:lnTo>
                    <a:lnTo>
                      <a:pt x="40" y="20"/>
                    </a:lnTo>
                    <a:lnTo>
                      <a:pt x="40" y="20"/>
                    </a:lnTo>
                    <a:close/>
                  </a:path>
                </a:pathLst>
              </a:custGeom>
              <a:solidFill>
                <a:srgbClr val="BD683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auto">
              <a:xfrm>
                <a:off x="1454150" y="4548188"/>
                <a:ext cx="63500" cy="63500"/>
              </a:xfrm>
              <a:custGeom>
                <a:avLst/>
                <a:gdLst/>
                <a:ahLst/>
                <a:cxnLst>
                  <a:cxn ang="0">
                    <a:pos x="40" y="20"/>
                  </a:cxn>
                  <a:cxn ang="0">
                    <a:pos x="40" y="20"/>
                  </a:cxn>
                  <a:cxn ang="0">
                    <a:pos x="38" y="28"/>
                  </a:cxn>
                  <a:cxn ang="0">
                    <a:pos x="34" y="34"/>
                  </a:cxn>
                  <a:cxn ang="0">
                    <a:pos x="28" y="38"/>
                  </a:cxn>
                  <a:cxn ang="0">
                    <a:pos x="20" y="40"/>
                  </a:cxn>
                  <a:cxn ang="0">
                    <a:pos x="20" y="40"/>
                  </a:cxn>
                  <a:cxn ang="0">
                    <a:pos x="12" y="38"/>
                  </a:cxn>
                  <a:cxn ang="0">
                    <a:pos x="6" y="34"/>
                  </a:cxn>
                  <a:cxn ang="0">
                    <a:pos x="2" y="28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2" y="12"/>
                  </a:cxn>
                  <a:cxn ang="0">
                    <a:pos x="6" y="6"/>
                  </a:cxn>
                  <a:cxn ang="0">
                    <a:pos x="12" y="2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8" y="2"/>
                  </a:cxn>
                  <a:cxn ang="0">
                    <a:pos x="34" y="6"/>
                  </a:cxn>
                  <a:cxn ang="0">
                    <a:pos x="38" y="12"/>
                  </a:cxn>
                  <a:cxn ang="0">
                    <a:pos x="40" y="20"/>
                  </a:cxn>
                  <a:cxn ang="0">
                    <a:pos x="40" y="20"/>
                  </a:cxn>
                </a:cxnLst>
                <a:rect l="0" t="0" r="r" b="b"/>
                <a:pathLst>
                  <a:path w="40" h="40">
                    <a:moveTo>
                      <a:pt x="40" y="20"/>
                    </a:moveTo>
                    <a:lnTo>
                      <a:pt x="40" y="20"/>
                    </a:lnTo>
                    <a:lnTo>
                      <a:pt x="38" y="28"/>
                    </a:lnTo>
                    <a:lnTo>
                      <a:pt x="34" y="34"/>
                    </a:lnTo>
                    <a:lnTo>
                      <a:pt x="28" y="38"/>
                    </a:lnTo>
                    <a:lnTo>
                      <a:pt x="20" y="40"/>
                    </a:lnTo>
                    <a:lnTo>
                      <a:pt x="20" y="40"/>
                    </a:lnTo>
                    <a:lnTo>
                      <a:pt x="12" y="38"/>
                    </a:lnTo>
                    <a:lnTo>
                      <a:pt x="6" y="34"/>
                    </a:lnTo>
                    <a:lnTo>
                      <a:pt x="2" y="2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12"/>
                    </a:lnTo>
                    <a:lnTo>
                      <a:pt x="6" y="6"/>
                    </a:lnTo>
                    <a:lnTo>
                      <a:pt x="12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8" y="2"/>
                    </a:lnTo>
                    <a:lnTo>
                      <a:pt x="34" y="6"/>
                    </a:lnTo>
                    <a:lnTo>
                      <a:pt x="38" y="12"/>
                    </a:lnTo>
                    <a:lnTo>
                      <a:pt x="40" y="20"/>
                    </a:lnTo>
                    <a:lnTo>
                      <a:pt x="40" y="20"/>
                    </a:lnTo>
                    <a:close/>
                  </a:path>
                </a:pathLst>
              </a:custGeom>
              <a:solidFill>
                <a:srgbClr val="BD673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46" name="Freeform 22"/>
              <p:cNvSpPr>
                <a:spLocks/>
              </p:cNvSpPr>
              <p:nvPr/>
            </p:nvSpPr>
            <p:spPr bwMode="auto">
              <a:xfrm>
                <a:off x="1457325" y="4551363"/>
                <a:ext cx="60325" cy="60325"/>
              </a:xfrm>
              <a:custGeom>
                <a:avLst/>
                <a:gdLst/>
                <a:ahLst/>
                <a:cxnLst>
                  <a:cxn ang="0">
                    <a:pos x="38" y="18"/>
                  </a:cxn>
                  <a:cxn ang="0">
                    <a:pos x="38" y="18"/>
                  </a:cxn>
                  <a:cxn ang="0">
                    <a:pos x="36" y="26"/>
                  </a:cxn>
                  <a:cxn ang="0">
                    <a:pos x="32" y="32"/>
                  </a:cxn>
                  <a:cxn ang="0">
                    <a:pos x="26" y="36"/>
                  </a:cxn>
                  <a:cxn ang="0">
                    <a:pos x="18" y="38"/>
                  </a:cxn>
                  <a:cxn ang="0">
                    <a:pos x="18" y="38"/>
                  </a:cxn>
                  <a:cxn ang="0">
                    <a:pos x="12" y="36"/>
                  </a:cxn>
                  <a:cxn ang="0">
                    <a:pos x="6" y="32"/>
                  </a:cxn>
                  <a:cxn ang="0">
                    <a:pos x="2" y="26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2" y="10"/>
                  </a:cxn>
                  <a:cxn ang="0">
                    <a:pos x="6" y="4"/>
                  </a:cxn>
                  <a:cxn ang="0">
                    <a:pos x="1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26" y="0"/>
                  </a:cxn>
                  <a:cxn ang="0">
                    <a:pos x="32" y="4"/>
                  </a:cxn>
                  <a:cxn ang="0">
                    <a:pos x="36" y="10"/>
                  </a:cxn>
                  <a:cxn ang="0">
                    <a:pos x="38" y="18"/>
                  </a:cxn>
                  <a:cxn ang="0">
                    <a:pos x="38" y="18"/>
                  </a:cxn>
                </a:cxnLst>
                <a:rect l="0" t="0" r="r" b="b"/>
                <a:pathLst>
                  <a:path w="38" h="38">
                    <a:moveTo>
                      <a:pt x="38" y="18"/>
                    </a:moveTo>
                    <a:lnTo>
                      <a:pt x="38" y="18"/>
                    </a:lnTo>
                    <a:lnTo>
                      <a:pt x="36" y="26"/>
                    </a:lnTo>
                    <a:lnTo>
                      <a:pt x="32" y="32"/>
                    </a:lnTo>
                    <a:lnTo>
                      <a:pt x="26" y="36"/>
                    </a:lnTo>
                    <a:lnTo>
                      <a:pt x="18" y="38"/>
                    </a:lnTo>
                    <a:lnTo>
                      <a:pt x="18" y="38"/>
                    </a:lnTo>
                    <a:lnTo>
                      <a:pt x="12" y="36"/>
                    </a:lnTo>
                    <a:lnTo>
                      <a:pt x="6" y="32"/>
                    </a:lnTo>
                    <a:lnTo>
                      <a:pt x="2" y="26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2" y="10"/>
                    </a:lnTo>
                    <a:lnTo>
                      <a:pt x="6" y="4"/>
                    </a:lnTo>
                    <a:lnTo>
                      <a:pt x="12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6" y="0"/>
                    </a:lnTo>
                    <a:lnTo>
                      <a:pt x="32" y="4"/>
                    </a:lnTo>
                    <a:lnTo>
                      <a:pt x="36" y="10"/>
                    </a:lnTo>
                    <a:lnTo>
                      <a:pt x="38" y="18"/>
                    </a:lnTo>
                    <a:lnTo>
                      <a:pt x="38" y="18"/>
                    </a:lnTo>
                    <a:close/>
                  </a:path>
                </a:pathLst>
              </a:custGeom>
              <a:solidFill>
                <a:srgbClr val="BD663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47" name="Freeform 23"/>
              <p:cNvSpPr>
                <a:spLocks/>
              </p:cNvSpPr>
              <p:nvPr/>
            </p:nvSpPr>
            <p:spPr bwMode="auto">
              <a:xfrm>
                <a:off x="1457325" y="4551363"/>
                <a:ext cx="57150" cy="57150"/>
              </a:xfrm>
              <a:custGeom>
                <a:avLst/>
                <a:gdLst/>
                <a:ahLst/>
                <a:cxnLst>
                  <a:cxn ang="0">
                    <a:pos x="36" y="18"/>
                  </a:cxn>
                  <a:cxn ang="0">
                    <a:pos x="36" y="18"/>
                  </a:cxn>
                  <a:cxn ang="0">
                    <a:pos x="36" y="26"/>
                  </a:cxn>
                  <a:cxn ang="0">
                    <a:pos x="32" y="30"/>
                  </a:cxn>
                  <a:cxn ang="0">
                    <a:pos x="26" y="34"/>
                  </a:cxn>
                  <a:cxn ang="0">
                    <a:pos x="18" y="36"/>
                  </a:cxn>
                  <a:cxn ang="0">
                    <a:pos x="18" y="36"/>
                  </a:cxn>
                  <a:cxn ang="0">
                    <a:pos x="12" y="34"/>
                  </a:cxn>
                  <a:cxn ang="0">
                    <a:pos x="6" y="30"/>
                  </a:cxn>
                  <a:cxn ang="0">
                    <a:pos x="2" y="26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2" y="12"/>
                  </a:cxn>
                  <a:cxn ang="0">
                    <a:pos x="6" y="6"/>
                  </a:cxn>
                  <a:cxn ang="0">
                    <a:pos x="12" y="2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26" y="2"/>
                  </a:cxn>
                  <a:cxn ang="0">
                    <a:pos x="32" y="6"/>
                  </a:cxn>
                  <a:cxn ang="0">
                    <a:pos x="36" y="12"/>
                  </a:cxn>
                  <a:cxn ang="0">
                    <a:pos x="36" y="18"/>
                  </a:cxn>
                  <a:cxn ang="0">
                    <a:pos x="36" y="18"/>
                  </a:cxn>
                </a:cxnLst>
                <a:rect l="0" t="0" r="r" b="b"/>
                <a:pathLst>
                  <a:path w="36" h="36">
                    <a:moveTo>
                      <a:pt x="36" y="18"/>
                    </a:moveTo>
                    <a:lnTo>
                      <a:pt x="36" y="18"/>
                    </a:lnTo>
                    <a:lnTo>
                      <a:pt x="36" y="26"/>
                    </a:lnTo>
                    <a:lnTo>
                      <a:pt x="32" y="30"/>
                    </a:lnTo>
                    <a:lnTo>
                      <a:pt x="26" y="34"/>
                    </a:lnTo>
                    <a:lnTo>
                      <a:pt x="18" y="36"/>
                    </a:lnTo>
                    <a:lnTo>
                      <a:pt x="18" y="36"/>
                    </a:lnTo>
                    <a:lnTo>
                      <a:pt x="12" y="34"/>
                    </a:lnTo>
                    <a:lnTo>
                      <a:pt x="6" y="30"/>
                    </a:lnTo>
                    <a:lnTo>
                      <a:pt x="2" y="26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2" y="12"/>
                    </a:lnTo>
                    <a:lnTo>
                      <a:pt x="6" y="6"/>
                    </a:lnTo>
                    <a:lnTo>
                      <a:pt x="12" y="2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6" y="2"/>
                    </a:lnTo>
                    <a:lnTo>
                      <a:pt x="32" y="6"/>
                    </a:lnTo>
                    <a:lnTo>
                      <a:pt x="36" y="12"/>
                    </a:lnTo>
                    <a:lnTo>
                      <a:pt x="36" y="18"/>
                    </a:lnTo>
                    <a:lnTo>
                      <a:pt x="36" y="18"/>
                    </a:lnTo>
                    <a:close/>
                  </a:path>
                </a:pathLst>
              </a:custGeom>
              <a:solidFill>
                <a:srgbClr val="BD653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48" name="Freeform 24"/>
              <p:cNvSpPr>
                <a:spLocks/>
              </p:cNvSpPr>
              <p:nvPr/>
            </p:nvSpPr>
            <p:spPr bwMode="auto">
              <a:xfrm>
                <a:off x="1460500" y="4551363"/>
                <a:ext cx="53975" cy="57150"/>
              </a:xfrm>
              <a:custGeom>
                <a:avLst/>
                <a:gdLst/>
                <a:ahLst/>
                <a:cxnLst>
                  <a:cxn ang="0">
                    <a:pos x="34" y="18"/>
                  </a:cxn>
                  <a:cxn ang="0">
                    <a:pos x="34" y="18"/>
                  </a:cxn>
                  <a:cxn ang="0">
                    <a:pos x="32" y="24"/>
                  </a:cxn>
                  <a:cxn ang="0">
                    <a:pos x="28" y="30"/>
                  </a:cxn>
                  <a:cxn ang="0">
                    <a:pos x="24" y="34"/>
                  </a:cxn>
                  <a:cxn ang="0">
                    <a:pos x="16" y="36"/>
                  </a:cxn>
                  <a:cxn ang="0">
                    <a:pos x="16" y="36"/>
                  </a:cxn>
                  <a:cxn ang="0">
                    <a:pos x="10" y="34"/>
                  </a:cxn>
                  <a:cxn ang="0">
                    <a:pos x="4" y="30"/>
                  </a:cxn>
                  <a:cxn ang="0">
                    <a:pos x="0" y="24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4" y="6"/>
                  </a:cxn>
                  <a:cxn ang="0">
                    <a:pos x="10" y="2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24" y="2"/>
                  </a:cxn>
                  <a:cxn ang="0">
                    <a:pos x="28" y="6"/>
                  </a:cxn>
                  <a:cxn ang="0">
                    <a:pos x="32" y="12"/>
                  </a:cxn>
                  <a:cxn ang="0">
                    <a:pos x="34" y="18"/>
                  </a:cxn>
                  <a:cxn ang="0">
                    <a:pos x="34" y="18"/>
                  </a:cxn>
                </a:cxnLst>
                <a:rect l="0" t="0" r="r" b="b"/>
                <a:pathLst>
                  <a:path w="34" h="36">
                    <a:moveTo>
                      <a:pt x="34" y="18"/>
                    </a:moveTo>
                    <a:lnTo>
                      <a:pt x="34" y="18"/>
                    </a:lnTo>
                    <a:lnTo>
                      <a:pt x="32" y="24"/>
                    </a:lnTo>
                    <a:lnTo>
                      <a:pt x="28" y="30"/>
                    </a:lnTo>
                    <a:lnTo>
                      <a:pt x="24" y="34"/>
                    </a:lnTo>
                    <a:lnTo>
                      <a:pt x="16" y="36"/>
                    </a:lnTo>
                    <a:lnTo>
                      <a:pt x="16" y="36"/>
                    </a:lnTo>
                    <a:lnTo>
                      <a:pt x="10" y="34"/>
                    </a:lnTo>
                    <a:lnTo>
                      <a:pt x="4" y="30"/>
                    </a:lnTo>
                    <a:lnTo>
                      <a:pt x="0" y="24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2"/>
                    </a:lnTo>
                    <a:lnTo>
                      <a:pt x="4" y="6"/>
                    </a:lnTo>
                    <a:lnTo>
                      <a:pt x="10" y="2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24" y="2"/>
                    </a:lnTo>
                    <a:lnTo>
                      <a:pt x="28" y="6"/>
                    </a:lnTo>
                    <a:lnTo>
                      <a:pt x="32" y="12"/>
                    </a:lnTo>
                    <a:lnTo>
                      <a:pt x="34" y="18"/>
                    </a:lnTo>
                    <a:lnTo>
                      <a:pt x="34" y="18"/>
                    </a:lnTo>
                    <a:close/>
                  </a:path>
                </a:pathLst>
              </a:custGeom>
              <a:solidFill>
                <a:srgbClr val="BD633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49" name="Freeform 25"/>
              <p:cNvSpPr>
                <a:spLocks/>
              </p:cNvSpPr>
              <p:nvPr/>
            </p:nvSpPr>
            <p:spPr bwMode="auto">
              <a:xfrm>
                <a:off x="1460500" y="4554538"/>
                <a:ext cx="50800" cy="50800"/>
              </a:xfrm>
              <a:custGeom>
                <a:avLst/>
                <a:gdLst/>
                <a:ahLst/>
                <a:cxnLst>
                  <a:cxn ang="0">
                    <a:pos x="32" y="16"/>
                  </a:cxn>
                  <a:cxn ang="0">
                    <a:pos x="32" y="16"/>
                  </a:cxn>
                  <a:cxn ang="0">
                    <a:pos x="32" y="22"/>
                  </a:cxn>
                  <a:cxn ang="0">
                    <a:pos x="28" y="28"/>
                  </a:cxn>
                  <a:cxn ang="0">
                    <a:pos x="22" y="32"/>
                  </a:cxn>
                  <a:cxn ang="0">
                    <a:pos x="16" y="32"/>
                  </a:cxn>
                  <a:cxn ang="0">
                    <a:pos x="16" y="32"/>
                  </a:cxn>
                  <a:cxn ang="0">
                    <a:pos x="10" y="32"/>
                  </a:cxn>
                  <a:cxn ang="0">
                    <a:pos x="4" y="28"/>
                  </a:cxn>
                  <a:cxn ang="0">
                    <a:pos x="2" y="22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2" y="10"/>
                  </a:cxn>
                  <a:cxn ang="0">
                    <a:pos x="4" y="4"/>
                  </a:cxn>
                  <a:cxn ang="0">
                    <a:pos x="10" y="2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22" y="2"/>
                  </a:cxn>
                  <a:cxn ang="0">
                    <a:pos x="28" y="4"/>
                  </a:cxn>
                  <a:cxn ang="0">
                    <a:pos x="32" y="10"/>
                  </a:cxn>
                  <a:cxn ang="0">
                    <a:pos x="32" y="16"/>
                  </a:cxn>
                  <a:cxn ang="0">
                    <a:pos x="32" y="16"/>
                  </a:cxn>
                </a:cxnLst>
                <a:rect l="0" t="0" r="r" b="b"/>
                <a:pathLst>
                  <a:path w="32" h="32">
                    <a:moveTo>
                      <a:pt x="32" y="16"/>
                    </a:moveTo>
                    <a:lnTo>
                      <a:pt x="32" y="16"/>
                    </a:lnTo>
                    <a:lnTo>
                      <a:pt x="32" y="22"/>
                    </a:lnTo>
                    <a:lnTo>
                      <a:pt x="28" y="28"/>
                    </a:lnTo>
                    <a:lnTo>
                      <a:pt x="22" y="32"/>
                    </a:lnTo>
                    <a:lnTo>
                      <a:pt x="16" y="32"/>
                    </a:lnTo>
                    <a:lnTo>
                      <a:pt x="16" y="32"/>
                    </a:lnTo>
                    <a:lnTo>
                      <a:pt x="10" y="32"/>
                    </a:lnTo>
                    <a:lnTo>
                      <a:pt x="4" y="28"/>
                    </a:lnTo>
                    <a:lnTo>
                      <a:pt x="2" y="22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2" y="10"/>
                    </a:lnTo>
                    <a:lnTo>
                      <a:pt x="4" y="4"/>
                    </a:lnTo>
                    <a:lnTo>
                      <a:pt x="10" y="2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22" y="2"/>
                    </a:lnTo>
                    <a:lnTo>
                      <a:pt x="28" y="4"/>
                    </a:lnTo>
                    <a:lnTo>
                      <a:pt x="32" y="10"/>
                    </a:lnTo>
                    <a:lnTo>
                      <a:pt x="32" y="16"/>
                    </a:lnTo>
                    <a:lnTo>
                      <a:pt x="32" y="16"/>
                    </a:lnTo>
                    <a:close/>
                  </a:path>
                </a:pathLst>
              </a:custGeom>
              <a:solidFill>
                <a:srgbClr val="BD633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50" name="Freeform 26"/>
              <p:cNvSpPr>
                <a:spLocks/>
              </p:cNvSpPr>
              <p:nvPr/>
            </p:nvSpPr>
            <p:spPr bwMode="auto">
              <a:xfrm>
                <a:off x="1460500" y="4554538"/>
                <a:ext cx="50800" cy="50800"/>
              </a:xfrm>
              <a:custGeom>
                <a:avLst/>
                <a:gdLst/>
                <a:ahLst/>
                <a:cxnLst>
                  <a:cxn ang="0">
                    <a:pos x="32" y="16"/>
                  </a:cxn>
                  <a:cxn ang="0">
                    <a:pos x="32" y="16"/>
                  </a:cxn>
                  <a:cxn ang="0">
                    <a:pos x="30" y="22"/>
                  </a:cxn>
                  <a:cxn ang="0">
                    <a:pos x="28" y="28"/>
                  </a:cxn>
                  <a:cxn ang="0">
                    <a:pos x="22" y="30"/>
                  </a:cxn>
                  <a:cxn ang="0">
                    <a:pos x="16" y="32"/>
                  </a:cxn>
                  <a:cxn ang="0">
                    <a:pos x="16" y="32"/>
                  </a:cxn>
                  <a:cxn ang="0">
                    <a:pos x="10" y="30"/>
                  </a:cxn>
                  <a:cxn ang="0">
                    <a:pos x="6" y="28"/>
                  </a:cxn>
                  <a:cxn ang="0">
                    <a:pos x="2" y="22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2" y="10"/>
                  </a:cxn>
                  <a:cxn ang="0">
                    <a:pos x="6" y="6"/>
                  </a:cxn>
                  <a:cxn ang="0">
                    <a:pos x="10" y="2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22" y="2"/>
                  </a:cxn>
                  <a:cxn ang="0">
                    <a:pos x="28" y="6"/>
                  </a:cxn>
                  <a:cxn ang="0">
                    <a:pos x="30" y="10"/>
                  </a:cxn>
                  <a:cxn ang="0">
                    <a:pos x="32" y="16"/>
                  </a:cxn>
                  <a:cxn ang="0">
                    <a:pos x="32" y="16"/>
                  </a:cxn>
                </a:cxnLst>
                <a:rect l="0" t="0" r="r" b="b"/>
                <a:pathLst>
                  <a:path w="32" h="32">
                    <a:moveTo>
                      <a:pt x="32" y="16"/>
                    </a:moveTo>
                    <a:lnTo>
                      <a:pt x="32" y="16"/>
                    </a:lnTo>
                    <a:lnTo>
                      <a:pt x="30" y="22"/>
                    </a:lnTo>
                    <a:lnTo>
                      <a:pt x="28" y="28"/>
                    </a:lnTo>
                    <a:lnTo>
                      <a:pt x="22" y="30"/>
                    </a:lnTo>
                    <a:lnTo>
                      <a:pt x="16" y="32"/>
                    </a:lnTo>
                    <a:lnTo>
                      <a:pt x="16" y="32"/>
                    </a:lnTo>
                    <a:lnTo>
                      <a:pt x="10" y="30"/>
                    </a:lnTo>
                    <a:lnTo>
                      <a:pt x="6" y="28"/>
                    </a:lnTo>
                    <a:lnTo>
                      <a:pt x="2" y="22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2" y="10"/>
                    </a:lnTo>
                    <a:lnTo>
                      <a:pt x="6" y="6"/>
                    </a:lnTo>
                    <a:lnTo>
                      <a:pt x="10" y="2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22" y="2"/>
                    </a:lnTo>
                    <a:lnTo>
                      <a:pt x="28" y="6"/>
                    </a:lnTo>
                    <a:lnTo>
                      <a:pt x="30" y="10"/>
                    </a:lnTo>
                    <a:lnTo>
                      <a:pt x="32" y="16"/>
                    </a:lnTo>
                    <a:lnTo>
                      <a:pt x="32" y="16"/>
                    </a:lnTo>
                    <a:close/>
                  </a:path>
                </a:pathLst>
              </a:custGeom>
              <a:solidFill>
                <a:srgbClr val="BD613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51" name="Freeform 27"/>
              <p:cNvSpPr>
                <a:spLocks/>
              </p:cNvSpPr>
              <p:nvPr/>
            </p:nvSpPr>
            <p:spPr bwMode="auto">
              <a:xfrm>
                <a:off x="1463675" y="4557713"/>
                <a:ext cx="47625" cy="47625"/>
              </a:xfrm>
              <a:custGeom>
                <a:avLst/>
                <a:gdLst/>
                <a:ahLst/>
                <a:cxnLst>
                  <a:cxn ang="0">
                    <a:pos x="30" y="14"/>
                  </a:cxn>
                  <a:cxn ang="0">
                    <a:pos x="30" y="14"/>
                  </a:cxn>
                  <a:cxn ang="0">
                    <a:pos x="28" y="20"/>
                  </a:cxn>
                  <a:cxn ang="0">
                    <a:pos x="24" y="24"/>
                  </a:cxn>
                  <a:cxn ang="0">
                    <a:pos x="20" y="28"/>
                  </a:cxn>
                  <a:cxn ang="0">
                    <a:pos x="14" y="30"/>
                  </a:cxn>
                  <a:cxn ang="0">
                    <a:pos x="14" y="30"/>
                  </a:cxn>
                  <a:cxn ang="0">
                    <a:pos x="8" y="28"/>
                  </a:cxn>
                  <a:cxn ang="0">
                    <a:pos x="4" y="24"/>
                  </a:cxn>
                  <a:cxn ang="0">
                    <a:pos x="0" y="20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8"/>
                  </a:cxn>
                  <a:cxn ang="0">
                    <a:pos x="4" y="4"/>
                  </a:cxn>
                  <a:cxn ang="0">
                    <a:pos x="8" y="0"/>
                  </a:cxn>
                  <a:cxn ang="0">
                    <a:pos x="14" y="0"/>
                  </a:cxn>
                  <a:cxn ang="0">
                    <a:pos x="14" y="0"/>
                  </a:cxn>
                  <a:cxn ang="0">
                    <a:pos x="20" y="0"/>
                  </a:cxn>
                  <a:cxn ang="0">
                    <a:pos x="24" y="4"/>
                  </a:cxn>
                  <a:cxn ang="0">
                    <a:pos x="28" y="8"/>
                  </a:cxn>
                  <a:cxn ang="0">
                    <a:pos x="30" y="14"/>
                  </a:cxn>
                  <a:cxn ang="0">
                    <a:pos x="30" y="14"/>
                  </a:cxn>
                </a:cxnLst>
                <a:rect l="0" t="0" r="r" b="b"/>
                <a:pathLst>
                  <a:path w="30" h="30">
                    <a:moveTo>
                      <a:pt x="30" y="14"/>
                    </a:moveTo>
                    <a:lnTo>
                      <a:pt x="30" y="14"/>
                    </a:lnTo>
                    <a:lnTo>
                      <a:pt x="28" y="20"/>
                    </a:lnTo>
                    <a:lnTo>
                      <a:pt x="24" y="24"/>
                    </a:lnTo>
                    <a:lnTo>
                      <a:pt x="20" y="28"/>
                    </a:lnTo>
                    <a:lnTo>
                      <a:pt x="14" y="30"/>
                    </a:lnTo>
                    <a:lnTo>
                      <a:pt x="14" y="30"/>
                    </a:lnTo>
                    <a:lnTo>
                      <a:pt x="8" y="28"/>
                    </a:lnTo>
                    <a:lnTo>
                      <a:pt x="4" y="24"/>
                    </a:lnTo>
                    <a:lnTo>
                      <a:pt x="0" y="20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8"/>
                    </a:lnTo>
                    <a:lnTo>
                      <a:pt x="4" y="4"/>
                    </a:lnTo>
                    <a:lnTo>
                      <a:pt x="8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20" y="0"/>
                    </a:lnTo>
                    <a:lnTo>
                      <a:pt x="24" y="4"/>
                    </a:lnTo>
                    <a:lnTo>
                      <a:pt x="28" y="8"/>
                    </a:lnTo>
                    <a:lnTo>
                      <a:pt x="30" y="14"/>
                    </a:lnTo>
                    <a:lnTo>
                      <a:pt x="30" y="14"/>
                    </a:lnTo>
                    <a:close/>
                  </a:path>
                </a:pathLst>
              </a:custGeom>
              <a:solidFill>
                <a:srgbClr val="BD603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52" name="Freeform 28"/>
              <p:cNvSpPr>
                <a:spLocks/>
              </p:cNvSpPr>
              <p:nvPr/>
            </p:nvSpPr>
            <p:spPr bwMode="auto">
              <a:xfrm>
                <a:off x="755650" y="4608513"/>
                <a:ext cx="346075" cy="114300"/>
              </a:xfrm>
              <a:custGeom>
                <a:avLst/>
                <a:gdLst/>
                <a:ahLst/>
                <a:cxnLst>
                  <a:cxn ang="0">
                    <a:pos x="218" y="72"/>
                  </a:cxn>
                  <a:cxn ang="0">
                    <a:pos x="218" y="72"/>
                  </a:cxn>
                  <a:cxn ang="0">
                    <a:pos x="214" y="64"/>
                  </a:cxn>
                  <a:cxn ang="0">
                    <a:pos x="210" y="58"/>
                  </a:cxn>
                  <a:cxn ang="0">
                    <a:pos x="204" y="52"/>
                  </a:cxn>
                  <a:cxn ang="0">
                    <a:pos x="196" y="52"/>
                  </a:cxn>
                  <a:cxn ang="0">
                    <a:pos x="196" y="52"/>
                  </a:cxn>
                  <a:cxn ang="0">
                    <a:pos x="188" y="54"/>
                  </a:cxn>
                  <a:cxn ang="0">
                    <a:pos x="188" y="54"/>
                  </a:cxn>
                  <a:cxn ang="0">
                    <a:pos x="184" y="44"/>
                  </a:cxn>
                  <a:cxn ang="0">
                    <a:pos x="178" y="36"/>
                  </a:cxn>
                  <a:cxn ang="0">
                    <a:pos x="170" y="32"/>
                  </a:cxn>
                  <a:cxn ang="0">
                    <a:pos x="160" y="30"/>
                  </a:cxn>
                  <a:cxn ang="0">
                    <a:pos x="160" y="30"/>
                  </a:cxn>
                  <a:cxn ang="0">
                    <a:pos x="150" y="32"/>
                  </a:cxn>
                  <a:cxn ang="0">
                    <a:pos x="150" y="32"/>
                  </a:cxn>
                  <a:cxn ang="0">
                    <a:pos x="144" y="20"/>
                  </a:cxn>
                  <a:cxn ang="0">
                    <a:pos x="134" y="10"/>
                  </a:cxn>
                  <a:cxn ang="0">
                    <a:pos x="122" y="4"/>
                  </a:cxn>
                  <a:cxn ang="0">
                    <a:pos x="116" y="2"/>
                  </a:cxn>
                  <a:cxn ang="0">
                    <a:pos x="110" y="0"/>
                  </a:cxn>
                  <a:cxn ang="0">
                    <a:pos x="110" y="0"/>
                  </a:cxn>
                  <a:cxn ang="0">
                    <a:pos x="102" y="2"/>
                  </a:cxn>
                  <a:cxn ang="0">
                    <a:pos x="96" y="4"/>
                  </a:cxn>
                  <a:cxn ang="0">
                    <a:pos x="84" y="10"/>
                  </a:cxn>
                  <a:cxn ang="0">
                    <a:pos x="76" y="20"/>
                  </a:cxn>
                  <a:cxn ang="0">
                    <a:pos x="70" y="34"/>
                  </a:cxn>
                  <a:cxn ang="0">
                    <a:pos x="70" y="34"/>
                  </a:cxn>
                  <a:cxn ang="0">
                    <a:pos x="64" y="32"/>
                  </a:cxn>
                  <a:cxn ang="0">
                    <a:pos x="56" y="30"/>
                  </a:cxn>
                  <a:cxn ang="0">
                    <a:pos x="56" y="30"/>
                  </a:cxn>
                  <a:cxn ang="0">
                    <a:pos x="48" y="32"/>
                  </a:cxn>
                  <a:cxn ang="0">
                    <a:pos x="38" y="36"/>
                  </a:cxn>
                  <a:cxn ang="0">
                    <a:pos x="32" y="44"/>
                  </a:cxn>
                  <a:cxn ang="0">
                    <a:pos x="28" y="54"/>
                  </a:cxn>
                  <a:cxn ang="0">
                    <a:pos x="28" y="54"/>
                  </a:cxn>
                  <a:cxn ang="0">
                    <a:pos x="20" y="52"/>
                  </a:cxn>
                  <a:cxn ang="0">
                    <a:pos x="20" y="52"/>
                  </a:cxn>
                  <a:cxn ang="0">
                    <a:pos x="12" y="52"/>
                  </a:cxn>
                  <a:cxn ang="0">
                    <a:pos x="6" y="58"/>
                  </a:cxn>
                  <a:cxn ang="0">
                    <a:pos x="2" y="64"/>
                  </a:cxn>
                  <a:cxn ang="0">
                    <a:pos x="0" y="72"/>
                  </a:cxn>
                  <a:cxn ang="0">
                    <a:pos x="218" y="72"/>
                  </a:cxn>
                </a:cxnLst>
                <a:rect l="0" t="0" r="r" b="b"/>
                <a:pathLst>
                  <a:path w="218" h="72">
                    <a:moveTo>
                      <a:pt x="218" y="72"/>
                    </a:moveTo>
                    <a:lnTo>
                      <a:pt x="218" y="72"/>
                    </a:lnTo>
                    <a:lnTo>
                      <a:pt x="214" y="64"/>
                    </a:lnTo>
                    <a:lnTo>
                      <a:pt x="210" y="58"/>
                    </a:lnTo>
                    <a:lnTo>
                      <a:pt x="204" y="52"/>
                    </a:lnTo>
                    <a:lnTo>
                      <a:pt x="196" y="52"/>
                    </a:lnTo>
                    <a:lnTo>
                      <a:pt x="196" y="52"/>
                    </a:lnTo>
                    <a:lnTo>
                      <a:pt x="188" y="54"/>
                    </a:lnTo>
                    <a:lnTo>
                      <a:pt x="188" y="54"/>
                    </a:lnTo>
                    <a:lnTo>
                      <a:pt x="184" y="44"/>
                    </a:lnTo>
                    <a:lnTo>
                      <a:pt x="178" y="36"/>
                    </a:lnTo>
                    <a:lnTo>
                      <a:pt x="170" y="32"/>
                    </a:lnTo>
                    <a:lnTo>
                      <a:pt x="160" y="30"/>
                    </a:lnTo>
                    <a:lnTo>
                      <a:pt x="160" y="30"/>
                    </a:lnTo>
                    <a:lnTo>
                      <a:pt x="150" y="32"/>
                    </a:lnTo>
                    <a:lnTo>
                      <a:pt x="150" y="32"/>
                    </a:lnTo>
                    <a:lnTo>
                      <a:pt x="144" y="20"/>
                    </a:lnTo>
                    <a:lnTo>
                      <a:pt x="134" y="10"/>
                    </a:lnTo>
                    <a:lnTo>
                      <a:pt x="122" y="4"/>
                    </a:lnTo>
                    <a:lnTo>
                      <a:pt x="116" y="2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02" y="2"/>
                    </a:lnTo>
                    <a:lnTo>
                      <a:pt x="96" y="4"/>
                    </a:lnTo>
                    <a:lnTo>
                      <a:pt x="84" y="10"/>
                    </a:lnTo>
                    <a:lnTo>
                      <a:pt x="76" y="20"/>
                    </a:lnTo>
                    <a:lnTo>
                      <a:pt x="70" y="34"/>
                    </a:lnTo>
                    <a:lnTo>
                      <a:pt x="70" y="34"/>
                    </a:lnTo>
                    <a:lnTo>
                      <a:pt x="64" y="32"/>
                    </a:lnTo>
                    <a:lnTo>
                      <a:pt x="56" y="30"/>
                    </a:lnTo>
                    <a:lnTo>
                      <a:pt x="56" y="30"/>
                    </a:lnTo>
                    <a:lnTo>
                      <a:pt x="48" y="32"/>
                    </a:lnTo>
                    <a:lnTo>
                      <a:pt x="38" y="36"/>
                    </a:lnTo>
                    <a:lnTo>
                      <a:pt x="32" y="44"/>
                    </a:lnTo>
                    <a:lnTo>
                      <a:pt x="28" y="54"/>
                    </a:lnTo>
                    <a:lnTo>
                      <a:pt x="28" y="54"/>
                    </a:lnTo>
                    <a:lnTo>
                      <a:pt x="20" y="52"/>
                    </a:lnTo>
                    <a:lnTo>
                      <a:pt x="20" y="52"/>
                    </a:lnTo>
                    <a:lnTo>
                      <a:pt x="12" y="52"/>
                    </a:lnTo>
                    <a:lnTo>
                      <a:pt x="6" y="58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218" y="7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54" name="Freeform 30"/>
              <p:cNvSpPr>
                <a:spLocks/>
              </p:cNvSpPr>
              <p:nvPr/>
            </p:nvSpPr>
            <p:spPr bwMode="auto">
              <a:xfrm>
                <a:off x="1387475" y="4221163"/>
                <a:ext cx="415925" cy="155575"/>
              </a:xfrm>
              <a:custGeom>
                <a:avLst/>
                <a:gdLst/>
                <a:ahLst/>
                <a:cxnLst>
                  <a:cxn ang="0">
                    <a:pos x="18" y="98"/>
                  </a:cxn>
                  <a:cxn ang="0">
                    <a:pos x="18" y="98"/>
                  </a:cxn>
                  <a:cxn ang="0">
                    <a:pos x="10" y="90"/>
                  </a:cxn>
                  <a:cxn ang="0">
                    <a:pos x="4" y="78"/>
                  </a:cxn>
                  <a:cxn ang="0">
                    <a:pos x="0" y="66"/>
                  </a:cxn>
                  <a:cxn ang="0">
                    <a:pos x="0" y="58"/>
                  </a:cxn>
                  <a:cxn ang="0">
                    <a:pos x="2" y="50"/>
                  </a:cxn>
                  <a:cxn ang="0">
                    <a:pos x="4" y="44"/>
                  </a:cxn>
                  <a:cxn ang="0">
                    <a:pos x="8" y="36"/>
                  </a:cxn>
                  <a:cxn ang="0">
                    <a:pos x="16" y="28"/>
                  </a:cxn>
                  <a:cxn ang="0">
                    <a:pos x="26" y="22"/>
                  </a:cxn>
                  <a:cxn ang="0">
                    <a:pos x="38" y="14"/>
                  </a:cxn>
                  <a:cxn ang="0">
                    <a:pos x="56" y="8"/>
                  </a:cxn>
                  <a:cxn ang="0">
                    <a:pos x="56" y="8"/>
                  </a:cxn>
                  <a:cxn ang="0">
                    <a:pos x="78" y="2"/>
                  </a:cxn>
                  <a:cxn ang="0">
                    <a:pos x="100" y="0"/>
                  </a:cxn>
                  <a:cxn ang="0">
                    <a:pos x="122" y="0"/>
                  </a:cxn>
                  <a:cxn ang="0">
                    <a:pos x="140" y="2"/>
                  </a:cxn>
                  <a:cxn ang="0">
                    <a:pos x="158" y="6"/>
                  </a:cxn>
                  <a:cxn ang="0">
                    <a:pos x="174" y="12"/>
                  </a:cxn>
                  <a:cxn ang="0">
                    <a:pos x="188" y="20"/>
                  </a:cxn>
                  <a:cxn ang="0">
                    <a:pos x="200" y="30"/>
                  </a:cxn>
                  <a:cxn ang="0">
                    <a:pos x="224" y="48"/>
                  </a:cxn>
                  <a:cxn ang="0">
                    <a:pos x="240" y="68"/>
                  </a:cxn>
                  <a:cxn ang="0">
                    <a:pos x="254" y="84"/>
                  </a:cxn>
                  <a:cxn ang="0">
                    <a:pos x="262" y="94"/>
                  </a:cxn>
                  <a:cxn ang="0">
                    <a:pos x="18" y="98"/>
                  </a:cxn>
                </a:cxnLst>
                <a:rect l="0" t="0" r="r" b="b"/>
                <a:pathLst>
                  <a:path w="262" h="98">
                    <a:moveTo>
                      <a:pt x="18" y="98"/>
                    </a:moveTo>
                    <a:lnTo>
                      <a:pt x="18" y="98"/>
                    </a:lnTo>
                    <a:lnTo>
                      <a:pt x="10" y="90"/>
                    </a:lnTo>
                    <a:lnTo>
                      <a:pt x="4" y="78"/>
                    </a:lnTo>
                    <a:lnTo>
                      <a:pt x="0" y="66"/>
                    </a:lnTo>
                    <a:lnTo>
                      <a:pt x="0" y="58"/>
                    </a:lnTo>
                    <a:lnTo>
                      <a:pt x="2" y="50"/>
                    </a:lnTo>
                    <a:lnTo>
                      <a:pt x="4" y="44"/>
                    </a:lnTo>
                    <a:lnTo>
                      <a:pt x="8" y="36"/>
                    </a:lnTo>
                    <a:lnTo>
                      <a:pt x="16" y="28"/>
                    </a:lnTo>
                    <a:lnTo>
                      <a:pt x="26" y="22"/>
                    </a:lnTo>
                    <a:lnTo>
                      <a:pt x="38" y="14"/>
                    </a:lnTo>
                    <a:lnTo>
                      <a:pt x="56" y="8"/>
                    </a:lnTo>
                    <a:lnTo>
                      <a:pt x="56" y="8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22" y="0"/>
                    </a:lnTo>
                    <a:lnTo>
                      <a:pt x="140" y="2"/>
                    </a:lnTo>
                    <a:lnTo>
                      <a:pt x="158" y="6"/>
                    </a:lnTo>
                    <a:lnTo>
                      <a:pt x="174" y="12"/>
                    </a:lnTo>
                    <a:lnTo>
                      <a:pt x="188" y="20"/>
                    </a:lnTo>
                    <a:lnTo>
                      <a:pt x="200" y="30"/>
                    </a:lnTo>
                    <a:lnTo>
                      <a:pt x="224" y="48"/>
                    </a:lnTo>
                    <a:lnTo>
                      <a:pt x="240" y="68"/>
                    </a:lnTo>
                    <a:lnTo>
                      <a:pt x="254" y="84"/>
                    </a:lnTo>
                    <a:lnTo>
                      <a:pt x="262" y="94"/>
                    </a:lnTo>
                    <a:lnTo>
                      <a:pt x="18" y="9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55" name="Freeform 31"/>
              <p:cNvSpPr>
                <a:spLocks/>
              </p:cNvSpPr>
              <p:nvPr/>
            </p:nvSpPr>
            <p:spPr bwMode="auto">
              <a:xfrm>
                <a:off x="1355725" y="4252913"/>
                <a:ext cx="482600" cy="504825"/>
              </a:xfrm>
              <a:custGeom>
                <a:avLst/>
                <a:gdLst/>
                <a:ahLst/>
                <a:cxnLst>
                  <a:cxn ang="0">
                    <a:pos x="102" y="2"/>
                  </a:cxn>
                  <a:cxn ang="0">
                    <a:pos x="72" y="20"/>
                  </a:cxn>
                  <a:cxn ang="0">
                    <a:pos x="40" y="54"/>
                  </a:cxn>
                  <a:cxn ang="0">
                    <a:pos x="28" y="78"/>
                  </a:cxn>
                  <a:cxn ang="0">
                    <a:pos x="22" y="104"/>
                  </a:cxn>
                  <a:cxn ang="0">
                    <a:pos x="24" y="134"/>
                  </a:cxn>
                  <a:cxn ang="0">
                    <a:pos x="26" y="144"/>
                  </a:cxn>
                  <a:cxn ang="0">
                    <a:pos x="28" y="158"/>
                  </a:cxn>
                  <a:cxn ang="0">
                    <a:pos x="22" y="182"/>
                  </a:cxn>
                  <a:cxn ang="0">
                    <a:pos x="14" y="202"/>
                  </a:cxn>
                  <a:cxn ang="0">
                    <a:pos x="0" y="220"/>
                  </a:cxn>
                  <a:cxn ang="0">
                    <a:pos x="12" y="228"/>
                  </a:cxn>
                  <a:cxn ang="0">
                    <a:pos x="24" y="232"/>
                  </a:cxn>
                  <a:cxn ang="0">
                    <a:pos x="26" y="244"/>
                  </a:cxn>
                  <a:cxn ang="0">
                    <a:pos x="24" y="250"/>
                  </a:cxn>
                  <a:cxn ang="0">
                    <a:pos x="28" y="258"/>
                  </a:cxn>
                  <a:cxn ang="0">
                    <a:pos x="32" y="262"/>
                  </a:cxn>
                  <a:cxn ang="0">
                    <a:pos x="30" y="272"/>
                  </a:cxn>
                  <a:cxn ang="0">
                    <a:pos x="34" y="278"/>
                  </a:cxn>
                  <a:cxn ang="0">
                    <a:pos x="40" y="280"/>
                  </a:cxn>
                  <a:cxn ang="0">
                    <a:pos x="44" y="290"/>
                  </a:cxn>
                  <a:cxn ang="0">
                    <a:pos x="44" y="298"/>
                  </a:cxn>
                  <a:cxn ang="0">
                    <a:pos x="44" y="306"/>
                  </a:cxn>
                  <a:cxn ang="0">
                    <a:pos x="48" y="314"/>
                  </a:cxn>
                  <a:cxn ang="0">
                    <a:pos x="62" y="318"/>
                  </a:cxn>
                  <a:cxn ang="0">
                    <a:pos x="90" y="316"/>
                  </a:cxn>
                  <a:cxn ang="0">
                    <a:pos x="132" y="310"/>
                  </a:cxn>
                  <a:cxn ang="0">
                    <a:pos x="182" y="292"/>
                  </a:cxn>
                  <a:cxn ang="0">
                    <a:pos x="234" y="258"/>
                  </a:cxn>
                  <a:cxn ang="0">
                    <a:pos x="258" y="234"/>
                  </a:cxn>
                  <a:cxn ang="0">
                    <a:pos x="278" y="208"/>
                  </a:cxn>
                  <a:cxn ang="0">
                    <a:pos x="294" y="182"/>
                  </a:cxn>
                  <a:cxn ang="0">
                    <a:pos x="302" y="152"/>
                  </a:cxn>
                  <a:cxn ang="0">
                    <a:pos x="304" y="124"/>
                  </a:cxn>
                  <a:cxn ang="0">
                    <a:pos x="298" y="94"/>
                  </a:cxn>
                  <a:cxn ang="0">
                    <a:pos x="280" y="66"/>
                  </a:cxn>
                  <a:cxn ang="0">
                    <a:pos x="250" y="38"/>
                  </a:cxn>
                  <a:cxn ang="0">
                    <a:pos x="238" y="28"/>
                  </a:cxn>
                  <a:cxn ang="0">
                    <a:pos x="198" y="10"/>
                  </a:cxn>
                  <a:cxn ang="0">
                    <a:pos x="150" y="0"/>
                  </a:cxn>
                  <a:cxn ang="0">
                    <a:pos x="116" y="0"/>
                  </a:cxn>
                  <a:cxn ang="0">
                    <a:pos x="102" y="2"/>
                  </a:cxn>
                </a:cxnLst>
                <a:rect l="0" t="0" r="r" b="b"/>
                <a:pathLst>
                  <a:path w="304" h="318">
                    <a:moveTo>
                      <a:pt x="102" y="2"/>
                    </a:moveTo>
                    <a:lnTo>
                      <a:pt x="102" y="2"/>
                    </a:lnTo>
                    <a:lnTo>
                      <a:pt x="88" y="10"/>
                    </a:lnTo>
                    <a:lnTo>
                      <a:pt x="72" y="20"/>
                    </a:lnTo>
                    <a:lnTo>
                      <a:pt x="56" y="36"/>
                    </a:lnTo>
                    <a:lnTo>
                      <a:pt x="40" y="54"/>
                    </a:lnTo>
                    <a:lnTo>
                      <a:pt x="34" y="66"/>
                    </a:lnTo>
                    <a:lnTo>
                      <a:pt x="28" y="78"/>
                    </a:lnTo>
                    <a:lnTo>
                      <a:pt x="24" y="90"/>
                    </a:lnTo>
                    <a:lnTo>
                      <a:pt x="22" y="104"/>
                    </a:lnTo>
                    <a:lnTo>
                      <a:pt x="22" y="118"/>
                    </a:lnTo>
                    <a:lnTo>
                      <a:pt x="24" y="134"/>
                    </a:lnTo>
                    <a:lnTo>
                      <a:pt x="24" y="134"/>
                    </a:lnTo>
                    <a:lnTo>
                      <a:pt x="26" y="144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6" y="168"/>
                    </a:lnTo>
                    <a:lnTo>
                      <a:pt x="22" y="182"/>
                    </a:lnTo>
                    <a:lnTo>
                      <a:pt x="22" y="182"/>
                    </a:lnTo>
                    <a:lnTo>
                      <a:pt x="14" y="202"/>
                    </a:lnTo>
                    <a:lnTo>
                      <a:pt x="0" y="220"/>
                    </a:lnTo>
                    <a:lnTo>
                      <a:pt x="0" y="220"/>
                    </a:lnTo>
                    <a:lnTo>
                      <a:pt x="6" y="224"/>
                    </a:lnTo>
                    <a:lnTo>
                      <a:pt x="12" y="228"/>
                    </a:lnTo>
                    <a:lnTo>
                      <a:pt x="24" y="232"/>
                    </a:lnTo>
                    <a:lnTo>
                      <a:pt x="24" y="232"/>
                    </a:lnTo>
                    <a:lnTo>
                      <a:pt x="26" y="238"/>
                    </a:lnTo>
                    <a:lnTo>
                      <a:pt x="26" y="244"/>
                    </a:lnTo>
                    <a:lnTo>
                      <a:pt x="24" y="250"/>
                    </a:lnTo>
                    <a:lnTo>
                      <a:pt x="24" y="250"/>
                    </a:lnTo>
                    <a:lnTo>
                      <a:pt x="26" y="254"/>
                    </a:lnTo>
                    <a:lnTo>
                      <a:pt x="28" y="258"/>
                    </a:lnTo>
                    <a:lnTo>
                      <a:pt x="32" y="262"/>
                    </a:lnTo>
                    <a:lnTo>
                      <a:pt x="32" y="262"/>
                    </a:lnTo>
                    <a:lnTo>
                      <a:pt x="30" y="268"/>
                    </a:lnTo>
                    <a:lnTo>
                      <a:pt x="30" y="272"/>
                    </a:lnTo>
                    <a:lnTo>
                      <a:pt x="32" y="274"/>
                    </a:lnTo>
                    <a:lnTo>
                      <a:pt x="34" y="278"/>
                    </a:lnTo>
                    <a:lnTo>
                      <a:pt x="34" y="278"/>
                    </a:lnTo>
                    <a:lnTo>
                      <a:pt x="40" y="280"/>
                    </a:lnTo>
                    <a:lnTo>
                      <a:pt x="44" y="284"/>
                    </a:lnTo>
                    <a:lnTo>
                      <a:pt x="44" y="290"/>
                    </a:lnTo>
                    <a:lnTo>
                      <a:pt x="44" y="290"/>
                    </a:lnTo>
                    <a:lnTo>
                      <a:pt x="44" y="298"/>
                    </a:lnTo>
                    <a:lnTo>
                      <a:pt x="44" y="306"/>
                    </a:lnTo>
                    <a:lnTo>
                      <a:pt x="44" y="306"/>
                    </a:lnTo>
                    <a:lnTo>
                      <a:pt x="46" y="310"/>
                    </a:lnTo>
                    <a:lnTo>
                      <a:pt x="48" y="314"/>
                    </a:lnTo>
                    <a:lnTo>
                      <a:pt x="54" y="316"/>
                    </a:lnTo>
                    <a:lnTo>
                      <a:pt x="62" y="318"/>
                    </a:lnTo>
                    <a:lnTo>
                      <a:pt x="62" y="318"/>
                    </a:lnTo>
                    <a:lnTo>
                      <a:pt x="90" y="316"/>
                    </a:lnTo>
                    <a:lnTo>
                      <a:pt x="110" y="314"/>
                    </a:lnTo>
                    <a:lnTo>
                      <a:pt x="132" y="310"/>
                    </a:lnTo>
                    <a:lnTo>
                      <a:pt x="156" y="302"/>
                    </a:lnTo>
                    <a:lnTo>
                      <a:pt x="182" y="292"/>
                    </a:lnTo>
                    <a:lnTo>
                      <a:pt x="208" y="276"/>
                    </a:lnTo>
                    <a:lnTo>
                      <a:pt x="234" y="258"/>
                    </a:lnTo>
                    <a:lnTo>
                      <a:pt x="234" y="258"/>
                    </a:lnTo>
                    <a:lnTo>
                      <a:pt x="258" y="234"/>
                    </a:lnTo>
                    <a:lnTo>
                      <a:pt x="268" y="222"/>
                    </a:lnTo>
                    <a:lnTo>
                      <a:pt x="278" y="208"/>
                    </a:lnTo>
                    <a:lnTo>
                      <a:pt x="286" y="196"/>
                    </a:lnTo>
                    <a:lnTo>
                      <a:pt x="294" y="182"/>
                    </a:lnTo>
                    <a:lnTo>
                      <a:pt x="300" y="168"/>
                    </a:lnTo>
                    <a:lnTo>
                      <a:pt x="302" y="152"/>
                    </a:lnTo>
                    <a:lnTo>
                      <a:pt x="304" y="138"/>
                    </a:lnTo>
                    <a:lnTo>
                      <a:pt x="304" y="124"/>
                    </a:lnTo>
                    <a:lnTo>
                      <a:pt x="302" y="108"/>
                    </a:lnTo>
                    <a:lnTo>
                      <a:pt x="298" y="94"/>
                    </a:lnTo>
                    <a:lnTo>
                      <a:pt x="290" y="80"/>
                    </a:lnTo>
                    <a:lnTo>
                      <a:pt x="280" y="66"/>
                    </a:lnTo>
                    <a:lnTo>
                      <a:pt x="266" y="52"/>
                    </a:lnTo>
                    <a:lnTo>
                      <a:pt x="250" y="38"/>
                    </a:lnTo>
                    <a:lnTo>
                      <a:pt x="250" y="38"/>
                    </a:lnTo>
                    <a:lnTo>
                      <a:pt x="238" y="28"/>
                    </a:lnTo>
                    <a:lnTo>
                      <a:pt x="224" y="22"/>
                    </a:lnTo>
                    <a:lnTo>
                      <a:pt x="198" y="10"/>
                    </a:lnTo>
                    <a:lnTo>
                      <a:pt x="174" y="4"/>
                    </a:lnTo>
                    <a:lnTo>
                      <a:pt x="150" y="0"/>
                    </a:lnTo>
                    <a:lnTo>
                      <a:pt x="132" y="0"/>
                    </a:lnTo>
                    <a:lnTo>
                      <a:pt x="116" y="0"/>
                    </a:lnTo>
                    <a:lnTo>
                      <a:pt x="102" y="2"/>
                    </a:lnTo>
                    <a:lnTo>
                      <a:pt x="102" y="2"/>
                    </a:lnTo>
                    <a:close/>
                  </a:path>
                </a:pathLst>
              </a:custGeom>
              <a:solidFill>
                <a:srgbClr val="BD6F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56" name="Freeform 32"/>
              <p:cNvSpPr>
                <a:spLocks/>
              </p:cNvSpPr>
              <p:nvPr/>
            </p:nvSpPr>
            <p:spPr bwMode="auto">
              <a:xfrm>
                <a:off x="1435100" y="4491038"/>
                <a:ext cx="76200" cy="53975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30"/>
                  </a:cxn>
                  <a:cxn ang="0">
                    <a:pos x="0" y="22"/>
                  </a:cxn>
                  <a:cxn ang="0">
                    <a:pos x="2" y="16"/>
                  </a:cxn>
                  <a:cxn ang="0">
                    <a:pos x="4" y="8"/>
                  </a:cxn>
                  <a:cxn ang="0">
                    <a:pos x="8" y="2"/>
                  </a:cxn>
                  <a:cxn ang="0">
                    <a:pos x="14" y="0"/>
                  </a:cxn>
                  <a:cxn ang="0">
                    <a:pos x="18" y="0"/>
                  </a:cxn>
                  <a:cxn ang="0">
                    <a:pos x="22" y="0"/>
                  </a:cxn>
                  <a:cxn ang="0">
                    <a:pos x="32" y="8"/>
                  </a:cxn>
                  <a:cxn ang="0">
                    <a:pos x="48" y="30"/>
                  </a:cxn>
                  <a:cxn ang="0">
                    <a:pos x="48" y="30"/>
                  </a:cxn>
                  <a:cxn ang="0">
                    <a:pos x="28" y="32"/>
                  </a:cxn>
                  <a:cxn ang="0">
                    <a:pos x="12" y="34"/>
                  </a:cxn>
                  <a:cxn ang="0">
                    <a:pos x="4" y="32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48" h="34">
                    <a:moveTo>
                      <a:pt x="0" y="30"/>
                    </a:moveTo>
                    <a:lnTo>
                      <a:pt x="0" y="30"/>
                    </a:lnTo>
                    <a:lnTo>
                      <a:pt x="0" y="22"/>
                    </a:lnTo>
                    <a:lnTo>
                      <a:pt x="2" y="16"/>
                    </a:lnTo>
                    <a:lnTo>
                      <a:pt x="4" y="8"/>
                    </a:lnTo>
                    <a:lnTo>
                      <a:pt x="8" y="2"/>
                    </a:lnTo>
                    <a:lnTo>
                      <a:pt x="14" y="0"/>
                    </a:lnTo>
                    <a:lnTo>
                      <a:pt x="18" y="0"/>
                    </a:lnTo>
                    <a:lnTo>
                      <a:pt x="22" y="0"/>
                    </a:lnTo>
                    <a:lnTo>
                      <a:pt x="32" y="8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28" y="32"/>
                    </a:lnTo>
                    <a:lnTo>
                      <a:pt x="12" y="34"/>
                    </a:lnTo>
                    <a:lnTo>
                      <a:pt x="4" y="32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BD603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57" name="Freeform 33"/>
              <p:cNvSpPr>
                <a:spLocks/>
              </p:cNvSpPr>
              <p:nvPr/>
            </p:nvSpPr>
            <p:spPr bwMode="auto">
              <a:xfrm>
                <a:off x="1524000" y="4567238"/>
                <a:ext cx="241300" cy="558800"/>
              </a:xfrm>
              <a:custGeom>
                <a:avLst/>
                <a:gdLst/>
                <a:ahLst/>
                <a:cxnLst>
                  <a:cxn ang="0">
                    <a:pos x="16" y="66"/>
                  </a:cxn>
                  <a:cxn ang="0">
                    <a:pos x="16" y="66"/>
                  </a:cxn>
                  <a:cxn ang="0">
                    <a:pos x="20" y="70"/>
                  </a:cxn>
                  <a:cxn ang="0">
                    <a:pos x="32" y="82"/>
                  </a:cxn>
                  <a:cxn ang="0">
                    <a:pos x="38" y="92"/>
                  </a:cxn>
                  <a:cxn ang="0">
                    <a:pos x="44" y="104"/>
                  </a:cxn>
                  <a:cxn ang="0">
                    <a:pos x="48" y="118"/>
                  </a:cxn>
                  <a:cxn ang="0">
                    <a:pos x="50" y="136"/>
                  </a:cxn>
                  <a:cxn ang="0">
                    <a:pos x="50" y="136"/>
                  </a:cxn>
                  <a:cxn ang="0">
                    <a:pos x="52" y="158"/>
                  </a:cxn>
                  <a:cxn ang="0">
                    <a:pos x="50" y="178"/>
                  </a:cxn>
                  <a:cxn ang="0">
                    <a:pos x="48" y="196"/>
                  </a:cxn>
                  <a:cxn ang="0">
                    <a:pos x="46" y="212"/>
                  </a:cxn>
                  <a:cxn ang="0">
                    <a:pos x="38" y="242"/>
                  </a:cxn>
                  <a:cxn ang="0">
                    <a:pos x="28" y="264"/>
                  </a:cxn>
                  <a:cxn ang="0">
                    <a:pos x="28" y="264"/>
                  </a:cxn>
                  <a:cxn ang="0">
                    <a:pos x="18" y="288"/>
                  </a:cxn>
                  <a:cxn ang="0">
                    <a:pos x="8" y="318"/>
                  </a:cxn>
                  <a:cxn ang="0">
                    <a:pos x="0" y="352"/>
                  </a:cxn>
                  <a:cxn ang="0">
                    <a:pos x="0" y="352"/>
                  </a:cxn>
                  <a:cxn ang="0">
                    <a:pos x="16" y="350"/>
                  </a:cxn>
                  <a:cxn ang="0">
                    <a:pos x="32" y="344"/>
                  </a:cxn>
                  <a:cxn ang="0">
                    <a:pos x="54" y="336"/>
                  </a:cxn>
                  <a:cxn ang="0">
                    <a:pos x="78" y="326"/>
                  </a:cxn>
                  <a:cxn ang="0">
                    <a:pos x="102" y="308"/>
                  </a:cxn>
                  <a:cxn ang="0">
                    <a:pos x="114" y="298"/>
                  </a:cxn>
                  <a:cxn ang="0">
                    <a:pos x="126" y="286"/>
                  </a:cxn>
                  <a:cxn ang="0">
                    <a:pos x="138" y="272"/>
                  </a:cxn>
                  <a:cxn ang="0">
                    <a:pos x="150" y="256"/>
                  </a:cxn>
                  <a:cxn ang="0">
                    <a:pos x="150" y="256"/>
                  </a:cxn>
                  <a:cxn ang="0">
                    <a:pos x="148" y="232"/>
                  </a:cxn>
                  <a:cxn ang="0">
                    <a:pos x="146" y="210"/>
                  </a:cxn>
                  <a:cxn ang="0">
                    <a:pos x="140" y="182"/>
                  </a:cxn>
                  <a:cxn ang="0">
                    <a:pos x="140" y="182"/>
                  </a:cxn>
                  <a:cxn ang="0">
                    <a:pos x="136" y="166"/>
                  </a:cxn>
                  <a:cxn ang="0">
                    <a:pos x="134" y="146"/>
                  </a:cxn>
                  <a:cxn ang="0">
                    <a:pos x="134" y="124"/>
                  </a:cxn>
                  <a:cxn ang="0">
                    <a:pos x="134" y="98"/>
                  </a:cxn>
                  <a:cxn ang="0">
                    <a:pos x="134" y="74"/>
                  </a:cxn>
                  <a:cxn ang="0">
                    <a:pos x="138" y="50"/>
                  </a:cxn>
                  <a:cxn ang="0">
                    <a:pos x="142" y="28"/>
                  </a:cxn>
                  <a:cxn ang="0">
                    <a:pos x="150" y="10"/>
                  </a:cxn>
                  <a:cxn ang="0">
                    <a:pos x="150" y="10"/>
                  </a:cxn>
                  <a:cxn ang="0">
                    <a:pos x="152" y="4"/>
                  </a:cxn>
                  <a:cxn ang="0">
                    <a:pos x="150" y="0"/>
                  </a:cxn>
                  <a:cxn ang="0">
                    <a:pos x="144" y="0"/>
                  </a:cxn>
                  <a:cxn ang="0">
                    <a:pos x="138" y="0"/>
                  </a:cxn>
                  <a:cxn ang="0">
                    <a:pos x="116" y="8"/>
                  </a:cxn>
                  <a:cxn ang="0">
                    <a:pos x="90" y="22"/>
                  </a:cxn>
                  <a:cxn ang="0">
                    <a:pos x="40" y="52"/>
                  </a:cxn>
                  <a:cxn ang="0">
                    <a:pos x="16" y="66"/>
                  </a:cxn>
                  <a:cxn ang="0">
                    <a:pos x="16" y="66"/>
                  </a:cxn>
                </a:cxnLst>
                <a:rect l="0" t="0" r="r" b="b"/>
                <a:pathLst>
                  <a:path w="152" h="352">
                    <a:moveTo>
                      <a:pt x="16" y="66"/>
                    </a:moveTo>
                    <a:lnTo>
                      <a:pt x="16" y="66"/>
                    </a:lnTo>
                    <a:lnTo>
                      <a:pt x="20" y="70"/>
                    </a:lnTo>
                    <a:lnTo>
                      <a:pt x="32" y="82"/>
                    </a:lnTo>
                    <a:lnTo>
                      <a:pt x="38" y="92"/>
                    </a:lnTo>
                    <a:lnTo>
                      <a:pt x="44" y="104"/>
                    </a:lnTo>
                    <a:lnTo>
                      <a:pt x="48" y="118"/>
                    </a:lnTo>
                    <a:lnTo>
                      <a:pt x="50" y="136"/>
                    </a:lnTo>
                    <a:lnTo>
                      <a:pt x="50" y="136"/>
                    </a:lnTo>
                    <a:lnTo>
                      <a:pt x="52" y="158"/>
                    </a:lnTo>
                    <a:lnTo>
                      <a:pt x="50" y="178"/>
                    </a:lnTo>
                    <a:lnTo>
                      <a:pt x="48" y="196"/>
                    </a:lnTo>
                    <a:lnTo>
                      <a:pt x="46" y="212"/>
                    </a:lnTo>
                    <a:lnTo>
                      <a:pt x="38" y="242"/>
                    </a:lnTo>
                    <a:lnTo>
                      <a:pt x="28" y="264"/>
                    </a:lnTo>
                    <a:lnTo>
                      <a:pt x="28" y="264"/>
                    </a:lnTo>
                    <a:lnTo>
                      <a:pt x="18" y="288"/>
                    </a:lnTo>
                    <a:lnTo>
                      <a:pt x="8" y="318"/>
                    </a:lnTo>
                    <a:lnTo>
                      <a:pt x="0" y="352"/>
                    </a:lnTo>
                    <a:lnTo>
                      <a:pt x="0" y="352"/>
                    </a:lnTo>
                    <a:lnTo>
                      <a:pt x="16" y="350"/>
                    </a:lnTo>
                    <a:lnTo>
                      <a:pt x="32" y="344"/>
                    </a:lnTo>
                    <a:lnTo>
                      <a:pt x="54" y="336"/>
                    </a:lnTo>
                    <a:lnTo>
                      <a:pt x="78" y="326"/>
                    </a:lnTo>
                    <a:lnTo>
                      <a:pt x="102" y="308"/>
                    </a:lnTo>
                    <a:lnTo>
                      <a:pt x="114" y="298"/>
                    </a:lnTo>
                    <a:lnTo>
                      <a:pt x="126" y="286"/>
                    </a:lnTo>
                    <a:lnTo>
                      <a:pt x="138" y="272"/>
                    </a:lnTo>
                    <a:lnTo>
                      <a:pt x="150" y="256"/>
                    </a:lnTo>
                    <a:lnTo>
                      <a:pt x="150" y="256"/>
                    </a:lnTo>
                    <a:lnTo>
                      <a:pt x="148" y="232"/>
                    </a:lnTo>
                    <a:lnTo>
                      <a:pt x="146" y="210"/>
                    </a:lnTo>
                    <a:lnTo>
                      <a:pt x="140" y="182"/>
                    </a:lnTo>
                    <a:lnTo>
                      <a:pt x="140" y="182"/>
                    </a:lnTo>
                    <a:lnTo>
                      <a:pt x="136" y="166"/>
                    </a:lnTo>
                    <a:lnTo>
                      <a:pt x="134" y="146"/>
                    </a:lnTo>
                    <a:lnTo>
                      <a:pt x="134" y="124"/>
                    </a:lnTo>
                    <a:lnTo>
                      <a:pt x="134" y="98"/>
                    </a:lnTo>
                    <a:lnTo>
                      <a:pt x="134" y="74"/>
                    </a:lnTo>
                    <a:lnTo>
                      <a:pt x="138" y="50"/>
                    </a:lnTo>
                    <a:lnTo>
                      <a:pt x="142" y="28"/>
                    </a:lnTo>
                    <a:lnTo>
                      <a:pt x="150" y="10"/>
                    </a:lnTo>
                    <a:lnTo>
                      <a:pt x="150" y="10"/>
                    </a:lnTo>
                    <a:lnTo>
                      <a:pt x="152" y="4"/>
                    </a:lnTo>
                    <a:lnTo>
                      <a:pt x="150" y="0"/>
                    </a:lnTo>
                    <a:lnTo>
                      <a:pt x="144" y="0"/>
                    </a:lnTo>
                    <a:lnTo>
                      <a:pt x="138" y="0"/>
                    </a:lnTo>
                    <a:lnTo>
                      <a:pt x="116" y="8"/>
                    </a:lnTo>
                    <a:lnTo>
                      <a:pt x="90" y="22"/>
                    </a:lnTo>
                    <a:lnTo>
                      <a:pt x="40" y="52"/>
                    </a:lnTo>
                    <a:lnTo>
                      <a:pt x="16" y="66"/>
                    </a:lnTo>
                    <a:lnTo>
                      <a:pt x="16" y="66"/>
                    </a:lnTo>
                    <a:close/>
                  </a:path>
                </a:pathLst>
              </a:custGeom>
              <a:solidFill>
                <a:srgbClr val="BD6F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58" name="Freeform 34"/>
              <p:cNvSpPr>
                <a:spLocks/>
              </p:cNvSpPr>
              <p:nvPr/>
            </p:nvSpPr>
            <p:spPr bwMode="auto">
              <a:xfrm>
                <a:off x="1593850" y="4643438"/>
                <a:ext cx="60325" cy="130175"/>
              </a:xfrm>
              <a:custGeom>
                <a:avLst/>
                <a:gdLst/>
                <a:ahLst/>
                <a:cxnLst>
                  <a:cxn ang="0">
                    <a:pos x="0" y="56"/>
                  </a:cxn>
                  <a:cxn ang="0">
                    <a:pos x="6" y="82"/>
                  </a:cxn>
                  <a:cxn ang="0">
                    <a:pos x="6" y="82"/>
                  </a:cxn>
                  <a:cxn ang="0">
                    <a:pos x="10" y="80"/>
                  </a:cxn>
                  <a:cxn ang="0">
                    <a:pos x="16" y="76"/>
                  </a:cxn>
                  <a:cxn ang="0">
                    <a:pos x="22" y="70"/>
                  </a:cxn>
                  <a:cxn ang="0">
                    <a:pos x="28" y="60"/>
                  </a:cxn>
                  <a:cxn ang="0">
                    <a:pos x="34" y="46"/>
                  </a:cxn>
                  <a:cxn ang="0">
                    <a:pos x="38" y="26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6" y="10"/>
                  </a:cxn>
                  <a:cxn ang="0">
                    <a:pos x="26" y="28"/>
                  </a:cxn>
                  <a:cxn ang="0">
                    <a:pos x="20" y="38"/>
                  </a:cxn>
                  <a:cxn ang="0">
                    <a:pos x="14" y="48"/>
                  </a:cxn>
                  <a:cxn ang="0">
                    <a:pos x="6" y="54"/>
                  </a:cxn>
                  <a:cxn ang="0">
                    <a:pos x="0" y="56"/>
                  </a:cxn>
                  <a:cxn ang="0">
                    <a:pos x="0" y="56"/>
                  </a:cxn>
                </a:cxnLst>
                <a:rect l="0" t="0" r="r" b="b"/>
                <a:pathLst>
                  <a:path w="38" h="82">
                    <a:moveTo>
                      <a:pt x="0" y="56"/>
                    </a:moveTo>
                    <a:lnTo>
                      <a:pt x="6" y="82"/>
                    </a:lnTo>
                    <a:lnTo>
                      <a:pt x="6" y="82"/>
                    </a:lnTo>
                    <a:lnTo>
                      <a:pt x="10" y="80"/>
                    </a:lnTo>
                    <a:lnTo>
                      <a:pt x="16" y="76"/>
                    </a:lnTo>
                    <a:lnTo>
                      <a:pt x="22" y="70"/>
                    </a:lnTo>
                    <a:lnTo>
                      <a:pt x="28" y="60"/>
                    </a:lnTo>
                    <a:lnTo>
                      <a:pt x="34" y="46"/>
                    </a:lnTo>
                    <a:lnTo>
                      <a:pt x="38" y="26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6" y="10"/>
                    </a:lnTo>
                    <a:lnTo>
                      <a:pt x="26" y="28"/>
                    </a:lnTo>
                    <a:lnTo>
                      <a:pt x="20" y="38"/>
                    </a:lnTo>
                    <a:lnTo>
                      <a:pt x="14" y="48"/>
                    </a:lnTo>
                    <a:lnTo>
                      <a:pt x="6" y="54"/>
                    </a:lnTo>
                    <a:lnTo>
                      <a:pt x="0" y="56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9457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59" name="Freeform 35"/>
              <p:cNvSpPr>
                <a:spLocks/>
              </p:cNvSpPr>
              <p:nvPr/>
            </p:nvSpPr>
            <p:spPr bwMode="auto">
              <a:xfrm>
                <a:off x="1393825" y="4649788"/>
                <a:ext cx="69850" cy="444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8" y="8"/>
                  </a:cxn>
                  <a:cxn ang="0">
                    <a:pos x="26" y="10"/>
                  </a:cxn>
                  <a:cxn ang="0">
                    <a:pos x="44" y="14"/>
                  </a:cxn>
                  <a:cxn ang="0">
                    <a:pos x="44" y="14"/>
                  </a:cxn>
                  <a:cxn ang="0">
                    <a:pos x="32" y="20"/>
                  </a:cxn>
                  <a:cxn ang="0">
                    <a:pos x="22" y="26"/>
                  </a:cxn>
                  <a:cxn ang="0">
                    <a:pos x="14" y="28"/>
                  </a:cxn>
                  <a:cxn ang="0">
                    <a:pos x="14" y="28"/>
                  </a:cxn>
                  <a:cxn ang="0">
                    <a:pos x="8" y="26"/>
                  </a:cxn>
                  <a:cxn ang="0">
                    <a:pos x="4" y="24"/>
                  </a:cxn>
                  <a:cxn ang="0">
                    <a:pos x="4" y="18"/>
                  </a:cxn>
                  <a:cxn ang="0">
                    <a:pos x="6" y="12"/>
                  </a:cxn>
                  <a:cxn ang="0">
                    <a:pos x="6" y="12"/>
                  </a:cxn>
                  <a:cxn ang="0">
                    <a:pos x="2" y="10"/>
                  </a:cxn>
                  <a:cxn ang="0">
                    <a:pos x="0" y="6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4" h="28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10" y="4"/>
                    </a:lnTo>
                    <a:lnTo>
                      <a:pt x="10" y="4"/>
                    </a:lnTo>
                    <a:lnTo>
                      <a:pt x="18" y="8"/>
                    </a:lnTo>
                    <a:lnTo>
                      <a:pt x="26" y="10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32" y="20"/>
                    </a:lnTo>
                    <a:lnTo>
                      <a:pt x="22" y="26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8" y="26"/>
                    </a:lnTo>
                    <a:lnTo>
                      <a:pt x="4" y="24"/>
                    </a:lnTo>
                    <a:lnTo>
                      <a:pt x="4" y="18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2" y="10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F120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auto">
              <a:xfrm>
                <a:off x="1422400" y="4535488"/>
                <a:ext cx="98425" cy="12700"/>
              </a:xfrm>
              <a:custGeom>
                <a:avLst/>
                <a:gdLst/>
                <a:ahLst/>
                <a:cxnLst>
                  <a:cxn ang="0">
                    <a:pos x="62" y="2"/>
                  </a:cxn>
                  <a:cxn ang="0">
                    <a:pos x="62" y="2"/>
                  </a:cxn>
                  <a:cxn ang="0">
                    <a:pos x="54" y="2"/>
                  </a:cxn>
                  <a:cxn ang="0">
                    <a:pos x="48" y="4"/>
                  </a:cxn>
                  <a:cxn ang="0">
                    <a:pos x="32" y="6"/>
                  </a:cxn>
                  <a:cxn ang="0">
                    <a:pos x="32" y="6"/>
                  </a:cxn>
                  <a:cxn ang="0">
                    <a:pos x="18" y="8"/>
                  </a:cxn>
                  <a:cxn ang="0">
                    <a:pos x="4" y="6"/>
                  </a:cxn>
                  <a:cxn ang="0">
                    <a:pos x="4" y="6"/>
                  </a:cxn>
                  <a:cxn ang="0">
                    <a:pos x="2" y="2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18" y="4"/>
                  </a:cxn>
                  <a:cxn ang="0">
                    <a:pos x="36" y="4"/>
                  </a:cxn>
                  <a:cxn ang="0">
                    <a:pos x="36" y="4"/>
                  </a:cxn>
                  <a:cxn ang="0">
                    <a:pos x="48" y="0"/>
                  </a:cxn>
                  <a:cxn ang="0">
                    <a:pos x="54" y="0"/>
                  </a:cxn>
                  <a:cxn ang="0">
                    <a:pos x="62" y="0"/>
                  </a:cxn>
                  <a:cxn ang="0">
                    <a:pos x="62" y="0"/>
                  </a:cxn>
                  <a:cxn ang="0">
                    <a:pos x="62" y="2"/>
                  </a:cxn>
                  <a:cxn ang="0">
                    <a:pos x="62" y="2"/>
                  </a:cxn>
                </a:cxnLst>
                <a:rect l="0" t="0" r="r" b="b"/>
                <a:pathLst>
                  <a:path w="62" h="8">
                    <a:moveTo>
                      <a:pt x="62" y="2"/>
                    </a:moveTo>
                    <a:lnTo>
                      <a:pt x="62" y="2"/>
                    </a:lnTo>
                    <a:lnTo>
                      <a:pt x="54" y="2"/>
                    </a:lnTo>
                    <a:lnTo>
                      <a:pt x="48" y="4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18" y="8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18" y="4"/>
                    </a:lnTo>
                    <a:lnTo>
                      <a:pt x="36" y="4"/>
                    </a:lnTo>
                    <a:lnTo>
                      <a:pt x="36" y="4"/>
                    </a:lnTo>
                    <a:lnTo>
                      <a:pt x="48" y="0"/>
                    </a:lnTo>
                    <a:lnTo>
                      <a:pt x="54" y="0"/>
                    </a:lnTo>
                    <a:lnTo>
                      <a:pt x="62" y="0"/>
                    </a:lnTo>
                    <a:lnTo>
                      <a:pt x="62" y="0"/>
                    </a:lnTo>
                    <a:lnTo>
                      <a:pt x="62" y="2"/>
                    </a:lnTo>
                    <a:lnTo>
                      <a:pt x="62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auto">
              <a:xfrm>
                <a:off x="1400175" y="4221163"/>
                <a:ext cx="606425" cy="1177925"/>
              </a:xfrm>
              <a:custGeom>
                <a:avLst/>
                <a:gdLst/>
                <a:ahLst/>
                <a:cxnLst>
                  <a:cxn ang="0">
                    <a:pos x="344" y="732"/>
                  </a:cxn>
                  <a:cxn ang="0">
                    <a:pos x="366" y="722"/>
                  </a:cxn>
                  <a:cxn ang="0">
                    <a:pos x="382" y="710"/>
                  </a:cxn>
                  <a:cxn ang="0">
                    <a:pos x="362" y="688"/>
                  </a:cxn>
                  <a:cxn ang="0">
                    <a:pos x="346" y="656"/>
                  </a:cxn>
                  <a:cxn ang="0">
                    <a:pos x="340" y="628"/>
                  </a:cxn>
                  <a:cxn ang="0">
                    <a:pos x="320" y="536"/>
                  </a:cxn>
                  <a:cxn ang="0">
                    <a:pos x="300" y="414"/>
                  </a:cxn>
                  <a:cxn ang="0">
                    <a:pos x="288" y="294"/>
                  </a:cxn>
                  <a:cxn ang="0">
                    <a:pos x="286" y="246"/>
                  </a:cxn>
                  <a:cxn ang="0">
                    <a:pos x="286" y="172"/>
                  </a:cxn>
                  <a:cxn ang="0">
                    <a:pos x="278" y="116"/>
                  </a:cxn>
                  <a:cxn ang="0">
                    <a:pos x="258" y="70"/>
                  </a:cxn>
                  <a:cxn ang="0">
                    <a:pos x="216" y="30"/>
                  </a:cxn>
                  <a:cxn ang="0">
                    <a:pos x="206" y="24"/>
                  </a:cxn>
                  <a:cxn ang="0">
                    <a:pos x="170" y="8"/>
                  </a:cxn>
                  <a:cxn ang="0">
                    <a:pos x="114" y="0"/>
                  </a:cxn>
                  <a:cxn ang="0">
                    <a:pos x="64" y="4"/>
                  </a:cxn>
                  <a:cxn ang="0">
                    <a:pos x="24" y="18"/>
                  </a:cxn>
                  <a:cxn ang="0">
                    <a:pos x="10" y="28"/>
                  </a:cxn>
                  <a:cxn ang="0">
                    <a:pos x="2" y="40"/>
                  </a:cxn>
                  <a:cxn ang="0">
                    <a:pos x="4" y="54"/>
                  </a:cxn>
                  <a:cxn ang="0">
                    <a:pos x="18" y="68"/>
                  </a:cxn>
                  <a:cxn ang="0">
                    <a:pos x="24" y="66"/>
                  </a:cxn>
                  <a:cxn ang="0">
                    <a:pos x="38" y="66"/>
                  </a:cxn>
                  <a:cxn ang="0">
                    <a:pos x="54" y="82"/>
                  </a:cxn>
                  <a:cxn ang="0">
                    <a:pos x="66" y="120"/>
                  </a:cxn>
                  <a:cxn ang="0">
                    <a:pos x="70" y="138"/>
                  </a:cxn>
                  <a:cxn ang="0">
                    <a:pos x="82" y="160"/>
                  </a:cxn>
                  <a:cxn ang="0">
                    <a:pos x="102" y="174"/>
                  </a:cxn>
                  <a:cxn ang="0">
                    <a:pos x="112" y="184"/>
                  </a:cxn>
                  <a:cxn ang="0">
                    <a:pos x="140" y="238"/>
                  </a:cxn>
                  <a:cxn ang="0">
                    <a:pos x="196" y="354"/>
                  </a:cxn>
                  <a:cxn ang="0">
                    <a:pos x="218" y="412"/>
                  </a:cxn>
                  <a:cxn ang="0">
                    <a:pos x="226" y="446"/>
                  </a:cxn>
                  <a:cxn ang="0">
                    <a:pos x="228" y="480"/>
                  </a:cxn>
                  <a:cxn ang="0">
                    <a:pos x="224" y="512"/>
                  </a:cxn>
                  <a:cxn ang="0">
                    <a:pos x="202" y="574"/>
                  </a:cxn>
                  <a:cxn ang="0">
                    <a:pos x="172" y="628"/>
                  </a:cxn>
                  <a:cxn ang="0">
                    <a:pos x="154" y="652"/>
                  </a:cxn>
                  <a:cxn ang="0">
                    <a:pos x="182" y="680"/>
                  </a:cxn>
                  <a:cxn ang="0">
                    <a:pos x="206" y="696"/>
                  </a:cxn>
                  <a:cxn ang="0">
                    <a:pos x="222" y="698"/>
                  </a:cxn>
                  <a:cxn ang="0">
                    <a:pos x="226" y="696"/>
                  </a:cxn>
                  <a:cxn ang="0">
                    <a:pos x="234" y="714"/>
                  </a:cxn>
                  <a:cxn ang="0">
                    <a:pos x="250" y="738"/>
                  </a:cxn>
                  <a:cxn ang="0">
                    <a:pos x="272" y="740"/>
                  </a:cxn>
                  <a:cxn ang="0">
                    <a:pos x="310" y="740"/>
                  </a:cxn>
                  <a:cxn ang="0">
                    <a:pos x="322" y="694"/>
                  </a:cxn>
                </a:cxnLst>
                <a:rect l="0" t="0" r="r" b="b"/>
                <a:pathLst>
                  <a:path w="382" h="742">
                    <a:moveTo>
                      <a:pt x="322" y="694"/>
                    </a:moveTo>
                    <a:lnTo>
                      <a:pt x="344" y="732"/>
                    </a:lnTo>
                    <a:lnTo>
                      <a:pt x="344" y="732"/>
                    </a:lnTo>
                    <a:lnTo>
                      <a:pt x="366" y="722"/>
                    </a:lnTo>
                    <a:lnTo>
                      <a:pt x="382" y="710"/>
                    </a:lnTo>
                    <a:lnTo>
                      <a:pt x="382" y="710"/>
                    </a:lnTo>
                    <a:lnTo>
                      <a:pt x="374" y="702"/>
                    </a:lnTo>
                    <a:lnTo>
                      <a:pt x="362" y="688"/>
                    </a:lnTo>
                    <a:lnTo>
                      <a:pt x="354" y="670"/>
                    </a:lnTo>
                    <a:lnTo>
                      <a:pt x="346" y="656"/>
                    </a:lnTo>
                    <a:lnTo>
                      <a:pt x="346" y="656"/>
                    </a:lnTo>
                    <a:lnTo>
                      <a:pt x="340" y="628"/>
                    </a:lnTo>
                    <a:lnTo>
                      <a:pt x="330" y="588"/>
                    </a:lnTo>
                    <a:lnTo>
                      <a:pt x="320" y="536"/>
                    </a:lnTo>
                    <a:lnTo>
                      <a:pt x="310" y="476"/>
                    </a:lnTo>
                    <a:lnTo>
                      <a:pt x="300" y="414"/>
                    </a:lnTo>
                    <a:lnTo>
                      <a:pt x="294" y="352"/>
                    </a:lnTo>
                    <a:lnTo>
                      <a:pt x="288" y="294"/>
                    </a:lnTo>
                    <a:lnTo>
                      <a:pt x="286" y="246"/>
                    </a:lnTo>
                    <a:lnTo>
                      <a:pt x="286" y="246"/>
                    </a:lnTo>
                    <a:lnTo>
                      <a:pt x="288" y="208"/>
                    </a:lnTo>
                    <a:lnTo>
                      <a:pt x="286" y="172"/>
                    </a:lnTo>
                    <a:lnTo>
                      <a:pt x="284" y="142"/>
                    </a:lnTo>
                    <a:lnTo>
                      <a:pt x="278" y="116"/>
                    </a:lnTo>
                    <a:lnTo>
                      <a:pt x="270" y="92"/>
                    </a:lnTo>
                    <a:lnTo>
                      <a:pt x="258" y="70"/>
                    </a:lnTo>
                    <a:lnTo>
                      <a:pt x="240" y="50"/>
                    </a:lnTo>
                    <a:lnTo>
                      <a:pt x="216" y="30"/>
                    </a:lnTo>
                    <a:lnTo>
                      <a:pt x="216" y="30"/>
                    </a:lnTo>
                    <a:lnTo>
                      <a:pt x="206" y="24"/>
                    </a:lnTo>
                    <a:lnTo>
                      <a:pt x="194" y="18"/>
                    </a:lnTo>
                    <a:lnTo>
                      <a:pt x="170" y="8"/>
                    </a:lnTo>
                    <a:lnTo>
                      <a:pt x="142" y="2"/>
                    </a:lnTo>
                    <a:lnTo>
                      <a:pt x="114" y="0"/>
                    </a:lnTo>
                    <a:lnTo>
                      <a:pt x="88" y="0"/>
                    </a:lnTo>
                    <a:lnTo>
                      <a:pt x="64" y="4"/>
                    </a:lnTo>
                    <a:lnTo>
                      <a:pt x="42" y="10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10" y="28"/>
                    </a:lnTo>
                    <a:lnTo>
                      <a:pt x="6" y="34"/>
                    </a:lnTo>
                    <a:lnTo>
                      <a:pt x="2" y="40"/>
                    </a:lnTo>
                    <a:lnTo>
                      <a:pt x="0" y="48"/>
                    </a:lnTo>
                    <a:lnTo>
                      <a:pt x="4" y="54"/>
                    </a:lnTo>
                    <a:lnTo>
                      <a:pt x="8" y="60"/>
                    </a:lnTo>
                    <a:lnTo>
                      <a:pt x="18" y="68"/>
                    </a:lnTo>
                    <a:lnTo>
                      <a:pt x="18" y="68"/>
                    </a:lnTo>
                    <a:lnTo>
                      <a:pt x="24" y="66"/>
                    </a:lnTo>
                    <a:lnTo>
                      <a:pt x="32" y="66"/>
                    </a:lnTo>
                    <a:lnTo>
                      <a:pt x="38" y="66"/>
                    </a:lnTo>
                    <a:lnTo>
                      <a:pt x="46" y="72"/>
                    </a:lnTo>
                    <a:lnTo>
                      <a:pt x="54" y="82"/>
                    </a:lnTo>
                    <a:lnTo>
                      <a:pt x="62" y="96"/>
                    </a:lnTo>
                    <a:lnTo>
                      <a:pt x="66" y="120"/>
                    </a:lnTo>
                    <a:lnTo>
                      <a:pt x="66" y="120"/>
                    </a:lnTo>
                    <a:lnTo>
                      <a:pt x="70" y="138"/>
                    </a:lnTo>
                    <a:lnTo>
                      <a:pt x="76" y="150"/>
                    </a:lnTo>
                    <a:lnTo>
                      <a:pt x="82" y="160"/>
                    </a:lnTo>
                    <a:lnTo>
                      <a:pt x="88" y="166"/>
                    </a:lnTo>
                    <a:lnTo>
                      <a:pt x="102" y="174"/>
                    </a:lnTo>
                    <a:lnTo>
                      <a:pt x="108" y="178"/>
                    </a:lnTo>
                    <a:lnTo>
                      <a:pt x="112" y="184"/>
                    </a:lnTo>
                    <a:lnTo>
                      <a:pt x="112" y="184"/>
                    </a:lnTo>
                    <a:lnTo>
                      <a:pt x="140" y="238"/>
                    </a:lnTo>
                    <a:lnTo>
                      <a:pt x="170" y="296"/>
                    </a:lnTo>
                    <a:lnTo>
                      <a:pt x="196" y="354"/>
                    </a:lnTo>
                    <a:lnTo>
                      <a:pt x="218" y="412"/>
                    </a:lnTo>
                    <a:lnTo>
                      <a:pt x="218" y="412"/>
                    </a:lnTo>
                    <a:lnTo>
                      <a:pt x="224" y="430"/>
                    </a:lnTo>
                    <a:lnTo>
                      <a:pt x="226" y="446"/>
                    </a:lnTo>
                    <a:lnTo>
                      <a:pt x="228" y="464"/>
                    </a:lnTo>
                    <a:lnTo>
                      <a:pt x="228" y="480"/>
                    </a:lnTo>
                    <a:lnTo>
                      <a:pt x="226" y="496"/>
                    </a:lnTo>
                    <a:lnTo>
                      <a:pt x="224" y="512"/>
                    </a:lnTo>
                    <a:lnTo>
                      <a:pt x="214" y="544"/>
                    </a:lnTo>
                    <a:lnTo>
                      <a:pt x="202" y="574"/>
                    </a:lnTo>
                    <a:lnTo>
                      <a:pt x="188" y="602"/>
                    </a:lnTo>
                    <a:lnTo>
                      <a:pt x="172" y="628"/>
                    </a:lnTo>
                    <a:lnTo>
                      <a:pt x="154" y="652"/>
                    </a:lnTo>
                    <a:lnTo>
                      <a:pt x="154" y="652"/>
                    </a:lnTo>
                    <a:lnTo>
                      <a:pt x="162" y="662"/>
                    </a:lnTo>
                    <a:lnTo>
                      <a:pt x="182" y="680"/>
                    </a:lnTo>
                    <a:lnTo>
                      <a:pt x="194" y="688"/>
                    </a:lnTo>
                    <a:lnTo>
                      <a:pt x="206" y="696"/>
                    </a:lnTo>
                    <a:lnTo>
                      <a:pt x="218" y="698"/>
                    </a:lnTo>
                    <a:lnTo>
                      <a:pt x="222" y="698"/>
                    </a:lnTo>
                    <a:lnTo>
                      <a:pt x="226" y="696"/>
                    </a:lnTo>
                    <a:lnTo>
                      <a:pt x="226" y="696"/>
                    </a:lnTo>
                    <a:lnTo>
                      <a:pt x="234" y="714"/>
                    </a:lnTo>
                    <a:lnTo>
                      <a:pt x="234" y="714"/>
                    </a:lnTo>
                    <a:lnTo>
                      <a:pt x="242" y="728"/>
                    </a:lnTo>
                    <a:lnTo>
                      <a:pt x="250" y="738"/>
                    </a:lnTo>
                    <a:lnTo>
                      <a:pt x="250" y="738"/>
                    </a:lnTo>
                    <a:lnTo>
                      <a:pt x="272" y="740"/>
                    </a:lnTo>
                    <a:lnTo>
                      <a:pt x="292" y="742"/>
                    </a:lnTo>
                    <a:lnTo>
                      <a:pt x="310" y="740"/>
                    </a:lnTo>
                    <a:lnTo>
                      <a:pt x="326" y="736"/>
                    </a:lnTo>
                    <a:lnTo>
                      <a:pt x="322" y="69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auto">
              <a:xfrm>
                <a:off x="1517650" y="4268788"/>
                <a:ext cx="279400" cy="723900"/>
              </a:xfrm>
              <a:custGeom>
                <a:avLst/>
                <a:gdLst/>
                <a:ahLst/>
                <a:cxnLst>
                  <a:cxn ang="0">
                    <a:pos x="2" y="2"/>
                  </a:cxn>
                  <a:cxn ang="0">
                    <a:pos x="2" y="2"/>
                  </a:cxn>
                  <a:cxn ang="0">
                    <a:pos x="24" y="64"/>
                  </a:cxn>
                  <a:cxn ang="0">
                    <a:pos x="36" y="94"/>
                  </a:cxn>
                  <a:cxn ang="0">
                    <a:pos x="52" y="122"/>
                  </a:cxn>
                  <a:cxn ang="0">
                    <a:pos x="52" y="122"/>
                  </a:cxn>
                  <a:cxn ang="0">
                    <a:pos x="84" y="174"/>
                  </a:cxn>
                  <a:cxn ang="0">
                    <a:pos x="100" y="200"/>
                  </a:cxn>
                  <a:cxn ang="0">
                    <a:pos x="116" y="226"/>
                  </a:cxn>
                  <a:cxn ang="0">
                    <a:pos x="116" y="226"/>
                  </a:cxn>
                  <a:cxn ang="0">
                    <a:pos x="142" y="278"/>
                  </a:cxn>
                  <a:cxn ang="0">
                    <a:pos x="152" y="304"/>
                  </a:cxn>
                  <a:cxn ang="0">
                    <a:pos x="162" y="330"/>
                  </a:cxn>
                  <a:cxn ang="0">
                    <a:pos x="162" y="330"/>
                  </a:cxn>
                  <a:cxn ang="0">
                    <a:pos x="168" y="362"/>
                  </a:cxn>
                  <a:cxn ang="0">
                    <a:pos x="172" y="392"/>
                  </a:cxn>
                  <a:cxn ang="0">
                    <a:pos x="174" y="424"/>
                  </a:cxn>
                  <a:cxn ang="0">
                    <a:pos x="176" y="456"/>
                  </a:cxn>
                  <a:cxn ang="0">
                    <a:pos x="176" y="456"/>
                  </a:cxn>
                  <a:cxn ang="0">
                    <a:pos x="170" y="404"/>
                  </a:cxn>
                  <a:cxn ang="0">
                    <a:pos x="162" y="358"/>
                  </a:cxn>
                  <a:cxn ang="0">
                    <a:pos x="158" y="336"/>
                  </a:cxn>
                  <a:cxn ang="0">
                    <a:pos x="154" y="318"/>
                  </a:cxn>
                  <a:cxn ang="0">
                    <a:pos x="154" y="318"/>
                  </a:cxn>
                  <a:cxn ang="0">
                    <a:pos x="142" y="284"/>
                  </a:cxn>
                  <a:cxn ang="0">
                    <a:pos x="126" y="250"/>
                  </a:cxn>
                  <a:cxn ang="0">
                    <a:pos x="110" y="218"/>
                  </a:cxn>
                  <a:cxn ang="0">
                    <a:pos x="92" y="188"/>
                  </a:cxn>
                  <a:cxn ang="0">
                    <a:pos x="92" y="188"/>
                  </a:cxn>
                  <a:cxn ang="0">
                    <a:pos x="60" y="142"/>
                  </a:cxn>
                  <a:cxn ang="0">
                    <a:pos x="46" y="118"/>
                  </a:cxn>
                  <a:cxn ang="0">
                    <a:pos x="32" y="92"/>
                  </a:cxn>
                  <a:cxn ang="0">
                    <a:pos x="32" y="92"/>
                  </a:cxn>
                  <a:cxn ang="0">
                    <a:pos x="22" y="70"/>
                  </a:cxn>
                  <a:cxn ang="0">
                    <a:pos x="14" y="4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2" y="2"/>
                  </a:cxn>
                  <a:cxn ang="0">
                    <a:pos x="2" y="2"/>
                  </a:cxn>
                </a:cxnLst>
                <a:rect l="0" t="0" r="r" b="b"/>
                <a:pathLst>
                  <a:path w="176" h="456">
                    <a:moveTo>
                      <a:pt x="2" y="2"/>
                    </a:moveTo>
                    <a:lnTo>
                      <a:pt x="2" y="2"/>
                    </a:lnTo>
                    <a:lnTo>
                      <a:pt x="24" y="64"/>
                    </a:lnTo>
                    <a:lnTo>
                      <a:pt x="36" y="94"/>
                    </a:lnTo>
                    <a:lnTo>
                      <a:pt x="52" y="122"/>
                    </a:lnTo>
                    <a:lnTo>
                      <a:pt x="52" y="122"/>
                    </a:lnTo>
                    <a:lnTo>
                      <a:pt x="84" y="174"/>
                    </a:lnTo>
                    <a:lnTo>
                      <a:pt x="100" y="200"/>
                    </a:lnTo>
                    <a:lnTo>
                      <a:pt x="116" y="226"/>
                    </a:lnTo>
                    <a:lnTo>
                      <a:pt x="116" y="226"/>
                    </a:lnTo>
                    <a:lnTo>
                      <a:pt x="142" y="278"/>
                    </a:lnTo>
                    <a:lnTo>
                      <a:pt x="152" y="304"/>
                    </a:lnTo>
                    <a:lnTo>
                      <a:pt x="162" y="330"/>
                    </a:lnTo>
                    <a:lnTo>
                      <a:pt x="162" y="330"/>
                    </a:lnTo>
                    <a:lnTo>
                      <a:pt x="168" y="362"/>
                    </a:lnTo>
                    <a:lnTo>
                      <a:pt x="172" y="392"/>
                    </a:lnTo>
                    <a:lnTo>
                      <a:pt x="174" y="424"/>
                    </a:lnTo>
                    <a:lnTo>
                      <a:pt x="176" y="456"/>
                    </a:lnTo>
                    <a:lnTo>
                      <a:pt x="176" y="456"/>
                    </a:lnTo>
                    <a:lnTo>
                      <a:pt x="170" y="404"/>
                    </a:lnTo>
                    <a:lnTo>
                      <a:pt x="162" y="358"/>
                    </a:lnTo>
                    <a:lnTo>
                      <a:pt x="158" y="336"/>
                    </a:lnTo>
                    <a:lnTo>
                      <a:pt x="154" y="318"/>
                    </a:lnTo>
                    <a:lnTo>
                      <a:pt x="154" y="318"/>
                    </a:lnTo>
                    <a:lnTo>
                      <a:pt x="142" y="284"/>
                    </a:lnTo>
                    <a:lnTo>
                      <a:pt x="126" y="250"/>
                    </a:lnTo>
                    <a:lnTo>
                      <a:pt x="110" y="218"/>
                    </a:lnTo>
                    <a:lnTo>
                      <a:pt x="92" y="188"/>
                    </a:lnTo>
                    <a:lnTo>
                      <a:pt x="92" y="188"/>
                    </a:lnTo>
                    <a:lnTo>
                      <a:pt x="60" y="142"/>
                    </a:lnTo>
                    <a:lnTo>
                      <a:pt x="46" y="118"/>
                    </a:lnTo>
                    <a:lnTo>
                      <a:pt x="32" y="92"/>
                    </a:lnTo>
                    <a:lnTo>
                      <a:pt x="32" y="92"/>
                    </a:lnTo>
                    <a:lnTo>
                      <a:pt x="22" y="70"/>
                    </a:lnTo>
                    <a:lnTo>
                      <a:pt x="14" y="4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1B76A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auto">
              <a:xfrm>
                <a:off x="1587500" y="4252913"/>
                <a:ext cx="180975" cy="514350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14" y="44"/>
                  </a:cxn>
                  <a:cxn ang="0">
                    <a:pos x="22" y="66"/>
                  </a:cxn>
                  <a:cxn ang="0">
                    <a:pos x="32" y="86"/>
                  </a:cxn>
                  <a:cxn ang="0">
                    <a:pos x="32" y="86"/>
                  </a:cxn>
                  <a:cxn ang="0">
                    <a:pos x="56" y="124"/>
                  </a:cxn>
                  <a:cxn ang="0">
                    <a:pos x="68" y="144"/>
                  </a:cxn>
                  <a:cxn ang="0">
                    <a:pos x="78" y="162"/>
                  </a:cxn>
                  <a:cxn ang="0">
                    <a:pos x="78" y="162"/>
                  </a:cxn>
                  <a:cxn ang="0">
                    <a:pos x="96" y="200"/>
                  </a:cxn>
                  <a:cxn ang="0">
                    <a:pos x="102" y="218"/>
                  </a:cxn>
                  <a:cxn ang="0">
                    <a:pos x="108" y="238"/>
                  </a:cxn>
                  <a:cxn ang="0">
                    <a:pos x="108" y="238"/>
                  </a:cxn>
                  <a:cxn ang="0">
                    <a:pos x="112" y="258"/>
                  </a:cxn>
                  <a:cxn ang="0">
                    <a:pos x="114" y="280"/>
                  </a:cxn>
                  <a:cxn ang="0">
                    <a:pos x="112" y="324"/>
                  </a:cxn>
                  <a:cxn ang="0">
                    <a:pos x="112" y="324"/>
                  </a:cxn>
                  <a:cxn ang="0">
                    <a:pos x="110" y="288"/>
                  </a:cxn>
                  <a:cxn ang="0">
                    <a:pos x="108" y="256"/>
                  </a:cxn>
                  <a:cxn ang="0">
                    <a:pos x="104" y="228"/>
                  </a:cxn>
                  <a:cxn ang="0">
                    <a:pos x="104" y="228"/>
                  </a:cxn>
                  <a:cxn ang="0">
                    <a:pos x="96" y="204"/>
                  </a:cxn>
                  <a:cxn ang="0">
                    <a:pos x="86" y="180"/>
                  </a:cxn>
                  <a:cxn ang="0">
                    <a:pos x="74" y="156"/>
                  </a:cxn>
                  <a:cxn ang="0">
                    <a:pos x="60" y="134"/>
                  </a:cxn>
                  <a:cxn ang="0">
                    <a:pos x="60" y="134"/>
                  </a:cxn>
                  <a:cxn ang="0">
                    <a:pos x="40" y="100"/>
                  </a:cxn>
                  <a:cxn ang="0">
                    <a:pos x="20" y="64"/>
                  </a:cxn>
                  <a:cxn ang="0">
                    <a:pos x="20" y="64"/>
                  </a:cxn>
                  <a:cxn ang="0">
                    <a:pos x="12" y="48"/>
                  </a:cxn>
                  <a:cxn ang="0">
                    <a:pos x="8" y="3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2" y="0"/>
                  </a:cxn>
                </a:cxnLst>
                <a:rect l="0" t="0" r="r" b="b"/>
                <a:pathLst>
                  <a:path w="114" h="324">
                    <a:moveTo>
                      <a:pt x="2" y="0"/>
                    </a:moveTo>
                    <a:lnTo>
                      <a:pt x="2" y="0"/>
                    </a:lnTo>
                    <a:lnTo>
                      <a:pt x="14" y="44"/>
                    </a:lnTo>
                    <a:lnTo>
                      <a:pt x="22" y="66"/>
                    </a:lnTo>
                    <a:lnTo>
                      <a:pt x="32" y="86"/>
                    </a:lnTo>
                    <a:lnTo>
                      <a:pt x="32" y="86"/>
                    </a:lnTo>
                    <a:lnTo>
                      <a:pt x="56" y="124"/>
                    </a:lnTo>
                    <a:lnTo>
                      <a:pt x="68" y="144"/>
                    </a:lnTo>
                    <a:lnTo>
                      <a:pt x="78" y="162"/>
                    </a:lnTo>
                    <a:lnTo>
                      <a:pt x="78" y="162"/>
                    </a:lnTo>
                    <a:lnTo>
                      <a:pt x="96" y="200"/>
                    </a:lnTo>
                    <a:lnTo>
                      <a:pt x="102" y="218"/>
                    </a:lnTo>
                    <a:lnTo>
                      <a:pt x="108" y="238"/>
                    </a:lnTo>
                    <a:lnTo>
                      <a:pt x="108" y="238"/>
                    </a:lnTo>
                    <a:lnTo>
                      <a:pt x="112" y="258"/>
                    </a:lnTo>
                    <a:lnTo>
                      <a:pt x="114" y="280"/>
                    </a:lnTo>
                    <a:lnTo>
                      <a:pt x="112" y="324"/>
                    </a:lnTo>
                    <a:lnTo>
                      <a:pt x="112" y="324"/>
                    </a:lnTo>
                    <a:lnTo>
                      <a:pt x="110" y="288"/>
                    </a:lnTo>
                    <a:lnTo>
                      <a:pt x="108" y="256"/>
                    </a:lnTo>
                    <a:lnTo>
                      <a:pt x="104" y="228"/>
                    </a:lnTo>
                    <a:lnTo>
                      <a:pt x="104" y="228"/>
                    </a:lnTo>
                    <a:lnTo>
                      <a:pt x="96" y="204"/>
                    </a:lnTo>
                    <a:lnTo>
                      <a:pt x="86" y="180"/>
                    </a:lnTo>
                    <a:lnTo>
                      <a:pt x="74" y="156"/>
                    </a:lnTo>
                    <a:lnTo>
                      <a:pt x="60" y="134"/>
                    </a:lnTo>
                    <a:lnTo>
                      <a:pt x="60" y="134"/>
                    </a:lnTo>
                    <a:lnTo>
                      <a:pt x="40" y="100"/>
                    </a:lnTo>
                    <a:lnTo>
                      <a:pt x="20" y="64"/>
                    </a:lnTo>
                    <a:lnTo>
                      <a:pt x="20" y="64"/>
                    </a:lnTo>
                    <a:lnTo>
                      <a:pt x="12" y="48"/>
                    </a:lnTo>
                    <a:lnTo>
                      <a:pt x="8" y="3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1B76A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auto">
              <a:xfrm>
                <a:off x="1679575" y="4243388"/>
                <a:ext cx="244475" cy="81597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20" y="30"/>
                  </a:cxn>
                  <a:cxn ang="0">
                    <a:pos x="34" y="58"/>
                  </a:cxn>
                  <a:cxn ang="0">
                    <a:pos x="46" y="88"/>
                  </a:cxn>
                  <a:cxn ang="0">
                    <a:pos x="56" y="120"/>
                  </a:cxn>
                  <a:cxn ang="0">
                    <a:pos x="64" y="150"/>
                  </a:cxn>
                  <a:cxn ang="0">
                    <a:pos x="70" y="182"/>
                  </a:cxn>
                  <a:cxn ang="0">
                    <a:pos x="74" y="216"/>
                  </a:cxn>
                  <a:cxn ang="0">
                    <a:pos x="78" y="248"/>
                  </a:cxn>
                  <a:cxn ang="0">
                    <a:pos x="78" y="248"/>
                  </a:cxn>
                  <a:cxn ang="0">
                    <a:pos x="82" y="290"/>
                  </a:cxn>
                  <a:cxn ang="0">
                    <a:pos x="88" y="332"/>
                  </a:cxn>
                  <a:cxn ang="0">
                    <a:pos x="94" y="374"/>
                  </a:cxn>
                  <a:cxn ang="0">
                    <a:pos x="104" y="414"/>
                  </a:cxn>
                  <a:cxn ang="0">
                    <a:pos x="104" y="414"/>
                  </a:cxn>
                  <a:cxn ang="0">
                    <a:pos x="110" y="436"/>
                  </a:cxn>
                  <a:cxn ang="0">
                    <a:pos x="118" y="456"/>
                  </a:cxn>
                  <a:cxn ang="0">
                    <a:pos x="130" y="476"/>
                  </a:cxn>
                  <a:cxn ang="0">
                    <a:pos x="142" y="494"/>
                  </a:cxn>
                  <a:cxn ang="0">
                    <a:pos x="142" y="494"/>
                  </a:cxn>
                  <a:cxn ang="0">
                    <a:pos x="154" y="512"/>
                  </a:cxn>
                  <a:cxn ang="0">
                    <a:pos x="154" y="514"/>
                  </a:cxn>
                  <a:cxn ang="0">
                    <a:pos x="154" y="512"/>
                  </a:cxn>
                  <a:cxn ang="0">
                    <a:pos x="146" y="504"/>
                  </a:cxn>
                  <a:cxn ang="0">
                    <a:pos x="146" y="504"/>
                  </a:cxn>
                  <a:cxn ang="0">
                    <a:pos x="136" y="490"/>
                  </a:cxn>
                  <a:cxn ang="0">
                    <a:pos x="126" y="476"/>
                  </a:cxn>
                  <a:cxn ang="0">
                    <a:pos x="118" y="462"/>
                  </a:cxn>
                  <a:cxn ang="0">
                    <a:pos x="112" y="446"/>
                  </a:cxn>
                  <a:cxn ang="0">
                    <a:pos x="100" y="416"/>
                  </a:cxn>
                  <a:cxn ang="0">
                    <a:pos x="94" y="382"/>
                  </a:cxn>
                  <a:cxn ang="0">
                    <a:pos x="94" y="382"/>
                  </a:cxn>
                  <a:cxn ang="0">
                    <a:pos x="84" y="334"/>
                  </a:cxn>
                  <a:cxn ang="0">
                    <a:pos x="78" y="284"/>
                  </a:cxn>
                  <a:cxn ang="0">
                    <a:pos x="72" y="234"/>
                  </a:cxn>
                  <a:cxn ang="0">
                    <a:pos x="66" y="186"/>
                  </a:cxn>
                  <a:cxn ang="0">
                    <a:pos x="56" y="138"/>
                  </a:cxn>
                  <a:cxn ang="0">
                    <a:pos x="50" y="114"/>
                  </a:cxn>
                  <a:cxn ang="0">
                    <a:pos x="44" y="90"/>
                  </a:cxn>
                  <a:cxn ang="0">
                    <a:pos x="36" y="68"/>
                  </a:cxn>
                  <a:cxn ang="0">
                    <a:pos x="26" y="46"/>
                  </a:cxn>
                  <a:cxn ang="0">
                    <a:pos x="14" y="2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2" y="0"/>
                  </a:cxn>
                </a:cxnLst>
                <a:rect l="0" t="0" r="r" b="b"/>
                <a:pathLst>
                  <a:path w="154" h="514">
                    <a:moveTo>
                      <a:pt x="2" y="0"/>
                    </a:moveTo>
                    <a:lnTo>
                      <a:pt x="2" y="0"/>
                    </a:lnTo>
                    <a:lnTo>
                      <a:pt x="20" y="30"/>
                    </a:lnTo>
                    <a:lnTo>
                      <a:pt x="34" y="58"/>
                    </a:lnTo>
                    <a:lnTo>
                      <a:pt x="46" y="88"/>
                    </a:lnTo>
                    <a:lnTo>
                      <a:pt x="56" y="120"/>
                    </a:lnTo>
                    <a:lnTo>
                      <a:pt x="64" y="150"/>
                    </a:lnTo>
                    <a:lnTo>
                      <a:pt x="70" y="182"/>
                    </a:lnTo>
                    <a:lnTo>
                      <a:pt x="74" y="216"/>
                    </a:lnTo>
                    <a:lnTo>
                      <a:pt x="78" y="248"/>
                    </a:lnTo>
                    <a:lnTo>
                      <a:pt x="78" y="248"/>
                    </a:lnTo>
                    <a:lnTo>
                      <a:pt x="82" y="290"/>
                    </a:lnTo>
                    <a:lnTo>
                      <a:pt x="88" y="332"/>
                    </a:lnTo>
                    <a:lnTo>
                      <a:pt x="94" y="374"/>
                    </a:lnTo>
                    <a:lnTo>
                      <a:pt x="104" y="414"/>
                    </a:lnTo>
                    <a:lnTo>
                      <a:pt x="104" y="414"/>
                    </a:lnTo>
                    <a:lnTo>
                      <a:pt x="110" y="436"/>
                    </a:lnTo>
                    <a:lnTo>
                      <a:pt x="118" y="456"/>
                    </a:lnTo>
                    <a:lnTo>
                      <a:pt x="130" y="476"/>
                    </a:lnTo>
                    <a:lnTo>
                      <a:pt x="142" y="494"/>
                    </a:lnTo>
                    <a:lnTo>
                      <a:pt x="142" y="494"/>
                    </a:lnTo>
                    <a:lnTo>
                      <a:pt x="154" y="512"/>
                    </a:lnTo>
                    <a:lnTo>
                      <a:pt x="154" y="514"/>
                    </a:lnTo>
                    <a:lnTo>
                      <a:pt x="154" y="512"/>
                    </a:lnTo>
                    <a:lnTo>
                      <a:pt x="146" y="504"/>
                    </a:lnTo>
                    <a:lnTo>
                      <a:pt x="146" y="504"/>
                    </a:lnTo>
                    <a:lnTo>
                      <a:pt x="136" y="490"/>
                    </a:lnTo>
                    <a:lnTo>
                      <a:pt x="126" y="476"/>
                    </a:lnTo>
                    <a:lnTo>
                      <a:pt x="118" y="462"/>
                    </a:lnTo>
                    <a:lnTo>
                      <a:pt x="112" y="446"/>
                    </a:lnTo>
                    <a:lnTo>
                      <a:pt x="100" y="416"/>
                    </a:lnTo>
                    <a:lnTo>
                      <a:pt x="94" y="382"/>
                    </a:lnTo>
                    <a:lnTo>
                      <a:pt x="94" y="382"/>
                    </a:lnTo>
                    <a:lnTo>
                      <a:pt x="84" y="334"/>
                    </a:lnTo>
                    <a:lnTo>
                      <a:pt x="78" y="284"/>
                    </a:lnTo>
                    <a:lnTo>
                      <a:pt x="72" y="234"/>
                    </a:lnTo>
                    <a:lnTo>
                      <a:pt x="66" y="186"/>
                    </a:lnTo>
                    <a:lnTo>
                      <a:pt x="56" y="138"/>
                    </a:lnTo>
                    <a:lnTo>
                      <a:pt x="50" y="114"/>
                    </a:lnTo>
                    <a:lnTo>
                      <a:pt x="44" y="90"/>
                    </a:lnTo>
                    <a:lnTo>
                      <a:pt x="36" y="68"/>
                    </a:lnTo>
                    <a:lnTo>
                      <a:pt x="26" y="46"/>
                    </a:lnTo>
                    <a:lnTo>
                      <a:pt x="14" y="2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1B76A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65" name="Freeform 41"/>
              <p:cNvSpPr>
                <a:spLocks/>
              </p:cNvSpPr>
              <p:nvPr/>
            </p:nvSpPr>
            <p:spPr bwMode="auto">
              <a:xfrm>
                <a:off x="1428750" y="4459288"/>
                <a:ext cx="92075" cy="44450"/>
              </a:xfrm>
              <a:custGeom>
                <a:avLst/>
                <a:gdLst/>
                <a:ahLst/>
                <a:cxnLst>
                  <a:cxn ang="0">
                    <a:pos x="0" y="28"/>
                  </a:cxn>
                  <a:cxn ang="0">
                    <a:pos x="0" y="28"/>
                  </a:cxn>
                  <a:cxn ang="0">
                    <a:pos x="4" y="20"/>
                  </a:cxn>
                  <a:cxn ang="0">
                    <a:pos x="6" y="14"/>
                  </a:cxn>
                  <a:cxn ang="0">
                    <a:pos x="12" y="6"/>
                  </a:cxn>
                  <a:cxn ang="0">
                    <a:pos x="20" y="2"/>
                  </a:cxn>
                  <a:cxn ang="0">
                    <a:pos x="24" y="0"/>
                  </a:cxn>
                  <a:cxn ang="0">
                    <a:pos x="30" y="0"/>
                  </a:cxn>
                  <a:cxn ang="0">
                    <a:pos x="36" y="2"/>
                  </a:cxn>
                  <a:cxn ang="0">
                    <a:pos x="42" y="4"/>
                  </a:cxn>
                  <a:cxn ang="0">
                    <a:pos x="50" y="10"/>
                  </a:cxn>
                  <a:cxn ang="0">
                    <a:pos x="58" y="16"/>
                  </a:cxn>
                  <a:cxn ang="0">
                    <a:pos x="58" y="16"/>
                  </a:cxn>
                  <a:cxn ang="0">
                    <a:pos x="52" y="12"/>
                  </a:cxn>
                  <a:cxn ang="0">
                    <a:pos x="46" y="8"/>
                  </a:cxn>
                  <a:cxn ang="0">
                    <a:pos x="38" y="6"/>
                  </a:cxn>
                  <a:cxn ang="0">
                    <a:pos x="30" y="6"/>
                  </a:cxn>
                  <a:cxn ang="0">
                    <a:pos x="20" y="8"/>
                  </a:cxn>
                  <a:cxn ang="0">
                    <a:pos x="10" y="14"/>
                  </a:cxn>
                  <a:cxn ang="0">
                    <a:pos x="0" y="28"/>
                  </a:cxn>
                  <a:cxn ang="0">
                    <a:pos x="0" y="28"/>
                  </a:cxn>
                </a:cxnLst>
                <a:rect l="0" t="0" r="r" b="b"/>
                <a:pathLst>
                  <a:path w="58" h="28">
                    <a:moveTo>
                      <a:pt x="0" y="28"/>
                    </a:moveTo>
                    <a:lnTo>
                      <a:pt x="0" y="28"/>
                    </a:lnTo>
                    <a:lnTo>
                      <a:pt x="4" y="20"/>
                    </a:lnTo>
                    <a:lnTo>
                      <a:pt x="6" y="14"/>
                    </a:lnTo>
                    <a:lnTo>
                      <a:pt x="12" y="6"/>
                    </a:lnTo>
                    <a:lnTo>
                      <a:pt x="20" y="2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6" y="2"/>
                    </a:lnTo>
                    <a:lnTo>
                      <a:pt x="42" y="4"/>
                    </a:lnTo>
                    <a:lnTo>
                      <a:pt x="50" y="10"/>
                    </a:lnTo>
                    <a:lnTo>
                      <a:pt x="58" y="16"/>
                    </a:lnTo>
                    <a:lnTo>
                      <a:pt x="58" y="16"/>
                    </a:lnTo>
                    <a:lnTo>
                      <a:pt x="52" y="12"/>
                    </a:lnTo>
                    <a:lnTo>
                      <a:pt x="46" y="8"/>
                    </a:lnTo>
                    <a:lnTo>
                      <a:pt x="38" y="6"/>
                    </a:lnTo>
                    <a:lnTo>
                      <a:pt x="30" y="6"/>
                    </a:lnTo>
                    <a:lnTo>
                      <a:pt x="20" y="8"/>
                    </a:lnTo>
                    <a:lnTo>
                      <a:pt x="10" y="14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66" name="Freeform 42"/>
              <p:cNvSpPr>
                <a:spLocks/>
              </p:cNvSpPr>
              <p:nvPr/>
            </p:nvSpPr>
            <p:spPr bwMode="auto">
              <a:xfrm>
                <a:off x="1181100" y="5805488"/>
                <a:ext cx="73025" cy="184150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42" y="0"/>
                  </a:cxn>
                  <a:cxn ang="0">
                    <a:pos x="36" y="4"/>
                  </a:cxn>
                  <a:cxn ang="0">
                    <a:pos x="30" y="8"/>
                  </a:cxn>
                  <a:cxn ang="0">
                    <a:pos x="22" y="14"/>
                  </a:cxn>
                  <a:cxn ang="0">
                    <a:pos x="14" y="26"/>
                  </a:cxn>
                  <a:cxn ang="0">
                    <a:pos x="8" y="42"/>
                  </a:cxn>
                  <a:cxn ang="0">
                    <a:pos x="2" y="64"/>
                  </a:cxn>
                  <a:cxn ang="0">
                    <a:pos x="0" y="92"/>
                  </a:cxn>
                  <a:cxn ang="0">
                    <a:pos x="0" y="92"/>
                  </a:cxn>
                  <a:cxn ang="0">
                    <a:pos x="2" y="106"/>
                  </a:cxn>
                  <a:cxn ang="0">
                    <a:pos x="4" y="112"/>
                  </a:cxn>
                  <a:cxn ang="0">
                    <a:pos x="6" y="116"/>
                  </a:cxn>
                  <a:cxn ang="0">
                    <a:pos x="10" y="114"/>
                  </a:cxn>
                  <a:cxn ang="0">
                    <a:pos x="14" y="110"/>
                  </a:cxn>
                  <a:cxn ang="0">
                    <a:pos x="18" y="102"/>
                  </a:cxn>
                  <a:cxn ang="0">
                    <a:pos x="28" y="80"/>
                  </a:cxn>
                  <a:cxn ang="0">
                    <a:pos x="36" y="54"/>
                  </a:cxn>
                  <a:cxn ang="0">
                    <a:pos x="44" y="30"/>
                  </a:cxn>
                  <a:cxn ang="0">
                    <a:pos x="46" y="10"/>
                  </a:cxn>
                  <a:cxn ang="0">
                    <a:pos x="44" y="4"/>
                  </a:cxn>
                  <a:cxn ang="0">
                    <a:pos x="42" y="0"/>
                  </a:cxn>
                  <a:cxn ang="0">
                    <a:pos x="42" y="0"/>
                  </a:cxn>
                </a:cxnLst>
                <a:rect l="0" t="0" r="r" b="b"/>
                <a:pathLst>
                  <a:path w="46" h="116">
                    <a:moveTo>
                      <a:pt x="42" y="0"/>
                    </a:moveTo>
                    <a:lnTo>
                      <a:pt x="42" y="0"/>
                    </a:lnTo>
                    <a:lnTo>
                      <a:pt x="36" y="4"/>
                    </a:lnTo>
                    <a:lnTo>
                      <a:pt x="30" y="8"/>
                    </a:lnTo>
                    <a:lnTo>
                      <a:pt x="22" y="14"/>
                    </a:lnTo>
                    <a:lnTo>
                      <a:pt x="14" y="26"/>
                    </a:lnTo>
                    <a:lnTo>
                      <a:pt x="8" y="42"/>
                    </a:lnTo>
                    <a:lnTo>
                      <a:pt x="2" y="64"/>
                    </a:lnTo>
                    <a:lnTo>
                      <a:pt x="0" y="92"/>
                    </a:lnTo>
                    <a:lnTo>
                      <a:pt x="0" y="92"/>
                    </a:lnTo>
                    <a:lnTo>
                      <a:pt x="2" y="106"/>
                    </a:lnTo>
                    <a:lnTo>
                      <a:pt x="4" y="112"/>
                    </a:lnTo>
                    <a:lnTo>
                      <a:pt x="6" y="116"/>
                    </a:lnTo>
                    <a:lnTo>
                      <a:pt x="10" y="114"/>
                    </a:lnTo>
                    <a:lnTo>
                      <a:pt x="14" y="110"/>
                    </a:lnTo>
                    <a:lnTo>
                      <a:pt x="18" y="102"/>
                    </a:lnTo>
                    <a:lnTo>
                      <a:pt x="28" y="80"/>
                    </a:lnTo>
                    <a:lnTo>
                      <a:pt x="36" y="54"/>
                    </a:lnTo>
                    <a:lnTo>
                      <a:pt x="44" y="30"/>
                    </a:lnTo>
                    <a:lnTo>
                      <a:pt x="46" y="10"/>
                    </a:lnTo>
                    <a:lnTo>
                      <a:pt x="44" y="4"/>
                    </a:lnTo>
                    <a:lnTo>
                      <a:pt x="42" y="0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B1683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67" name="Freeform 43"/>
              <p:cNvSpPr>
                <a:spLocks/>
              </p:cNvSpPr>
              <p:nvPr/>
            </p:nvSpPr>
            <p:spPr bwMode="auto">
              <a:xfrm>
                <a:off x="981075" y="4894263"/>
                <a:ext cx="565150" cy="612775"/>
              </a:xfrm>
              <a:custGeom>
                <a:avLst/>
                <a:gdLst/>
                <a:ahLst/>
                <a:cxnLst>
                  <a:cxn ang="0">
                    <a:pos x="6" y="338"/>
                  </a:cxn>
                  <a:cxn ang="0">
                    <a:pos x="6" y="338"/>
                  </a:cxn>
                  <a:cxn ang="0">
                    <a:pos x="96" y="242"/>
                  </a:cxn>
                  <a:cxn ang="0">
                    <a:pos x="170" y="160"/>
                  </a:cxn>
                  <a:cxn ang="0">
                    <a:pos x="230" y="90"/>
                  </a:cxn>
                  <a:cxn ang="0">
                    <a:pos x="230" y="90"/>
                  </a:cxn>
                  <a:cxn ang="0">
                    <a:pos x="268" y="44"/>
                  </a:cxn>
                  <a:cxn ang="0">
                    <a:pos x="282" y="26"/>
                  </a:cxn>
                  <a:cxn ang="0">
                    <a:pos x="296" y="12"/>
                  </a:cxn>
                  <a:cxn ang="0">
                    <a:pos x="308" y="4"/>
                  </a:cxn>
                  <a:cxn ang="0">
                    <a:pos x="312" y="0"/>
                  </a:cxn>
                  <a:cxn ang="0">
                    <a:pos x="318" y="0"/>
                  </a:cxn>
                  <a:cxn ang="0">
                    <a:pos x="324" y="0"/>
                  </a:cxn>
                  <a:cxn ang="0">
                    <a:pos x="330" y="0"/>
                  </a:cxn>
                  <a:cxn ang="0">
                    <a:pos x="344" y="8"/>
                  </a:cxn>
                  <a:cxn ang="0">
                    <a:pos x="344" y="8"/>
                  </a:cxn>
                  <a:cxn ang="0">
                    <a:pos x="348" y="14"/>
                  </a:cxn>
                  <a:cxn ang="0">
                    <a:pos x="352" y="20"/>
                  </a:cxn>
                  <a:cxn ang="0">
                    <a:pos x="356" y="28"/>
                  </a:cxn>
                  <a:cxn ang="0">
                    <a:pos x="356" y="36"/>
                  </a:cxn>
                  <a:cxn ang="0">
                    <a:pos x="356" y="46"/>
                  </a:cxn>
                  <a:cxn ang="0">
                    <a:pos x="354" y="56"/>
                  </a:cxn>
                  <a:cxn ang="0">
                    <a:pos x="346" y="78"/>
                  </a:cxn>
                  <a:cxn ang="0">
                    <a:pos x="332" y="100"/>
                  </a:cxn>
                  <a:cxn ang="0">
                    <a:pos x="316" y="124"/>
                  </a:cxn>
                  <a:cxn ang="0">
                    <a:pos x="294" y="148"/>
                  </a:cxn>
                  <a:cxn ang="0">
                    <a:pos x="272" y="172"/>
                  </a:cxn>
                  <a:cxn ang="0">
                    <a:pos x="272" y="172"/>
                  </a:cxn>
                  <a:cxn ang="0">
                    <a:pos x="142" y="286"/>
                  </a:cxn>
                  <a:cxn ang="0">
                    <a:pos x="82" y="342"/>
                  </a:cxn>
                  <a:cxn ang="0">
                    <a:pos x="50" y="372"/>
                  </a:cxn>
                  <a:cxn ang="0">
                    <a:pos x="50" y="372"/>
                  </a:cxn>
                  <a:cxn ang="0">
                    <a:pos x="44" y="378"/>
                  </a:cxn>
                  <a:cxn ang="0">
                    <a:pos x="36" y="382"/>
                  </a:cxn>
                  <a:cxn ang="0">
                    <a:pos x="30" y="384"/>
                  </a:cxn>
                  <a:cxn ang="0">
                    <a:pos x="26" y="386"/>
                  </a:cxn>
                  <a:cxn ang="0">
                    <a:pos x="20" y="386"/>
                  </a:cxn>
                  <a:cxn ang="0">
                    <a:pos x="14" y="384"/>
                  </a:cxn>
                  <a:cxn ang="0">
                    <a:pos x="6" y="378"/>
                  </a:cxn>
                  <a:cxn ang="0">
                    <a:pos x="6" y="378"/>
                  </a:cxn>
                  <a:cxn ang="0">
                    <a:pos x="2" y="374"/>
                  </a:cxn>
                  <a:cxn ang="0">
                    <a:pos x="0" y="368"/>
                  </a:cxn>
                  <a:cxn ang="0">
                    <a:pos x="2" y="354"/>
                  </a:cxn>
                  <a:cxn ang="0">
                    <a:pos x="4" y="344"/>
                  </a:cxn>
                  <a:cxn ang="0">
                    <a:pos x="6" y="338"/>
                  </a:cxn>
                  <a:cxn ang="0">
                    <a:pos x="6" y="338"/>
                  </a:cxn>
                </a:cxnLst>
                <a:rect l="0" t="0" r="r" b="b"/>
                <a:pathLst>
                  <a:path w="356" h="386">
                    <a:moveTo>
                      <a:pt x="6" y="338"/>
                    </a:moveTo>
                    <a:lnTo>
                      <a:pt x="6" y="338"/>
                    </a:lnTo>
                    <a:lnTo>
                      <a:pt x="96" y="242"/>
                    </a:lnTo>
                    <a:lnTo>
                      <a:pt x="170" y="160"/>
                    </a:lnTo>
                    <a:lnTo>
                      <a:pt x="230" y="90"/>
                    </a:lnTo>
                    <a:lnTo>
                      <a:pt x="230" y="90"/>
                    </a:lnTo>
                    <a:lnTo>
                      <a:pt x="268" y="44"/>
                    </a:lnTo>
                    <a:lnTo>
                      <a:pt x="282" y="26"/>
                    </a:lnTo>
                    <a:lnTo>
                      <a:pt x="296" y="12"/>
                    </a:lnTo>
                    <a:lnTo>
                      <a:pt x="308" y="4"/>
                    </a:lnTo>
                    <a:lnTo>
                      <a:pt x="312" y="0"/>
                    </a:lnTo>
                    <a:lnTo>
                      <a:pt x="318" y="0"/>
                    </a:lnTo>
                    <a:lnTo>
                      <a:pt x="324" y="0"/>
                    </a:lnTo>
                    <a:lnTo>
                      <a:pt x="330" y="0"/>
                    </a:lnTo>
                    <a:lnTo>
                      <a:pt x="344" y="8"/>
                    </a:lnTo>
                    <a:lnTo>
                      <a:pt x="344" y="8"/>
                    </a:lnTo>
                    <a:lnTo>
                      <a:pt x="348" y="14"/>
                    </a:lnTo>
                    <a:lnTo>
                      <a:pt x="352" y="20"/>
                    </a:lnTo>
                    <a:lnTo>
                      <a:pt x="356" y="28"/>
                    </a:lnTo>
                    <a:lnTo>
                      <a:pt x="356" y="36"/>
                    </a:lnTo>
                    <a:lnTo>
                      <a:pt x="356" y="46"/>
                    </a:lnTo>
                    <a:lnTo>
                      <a:pt x="354" y="56"/>
                    </a:lnTo>
                    <a:lnTo>
                      <a:pt x="346" y="78"/>
                    </a:lnTo>
                    <a:lnTo>
                      <a:pt x="332" y="100"/>
                    </a:lnTo>
                    <a:lnTo>
                      <a:pt x="316" y="124"/>
                    </a:lnTo>
                    <a:lnTo>
                      <a:pt x="294" y="148"/>
                    </a:lnTo>
                    <a:lnTo>
                      <a:pt x="272" y="172"/>
                    </a:lnTo>
                    <a:lnTo>
                      <a:pt x="272" y="172"/>
                    </a:lnTo>
                    <a:lnTo>
                      <a:pt x="142" y="286"/>
                    </a:lnTo>
                    <a:lnTo>
                      <a:pt x="82" y="342"/>
                    </a:lnTo>
                    <a:lnTo>
                      <a:pt x="50" y="372"/>
                    </a:lnTo>
                    <a:lnTo>
                      <a:pt x="50" y="372"/>
                    </a:lnTo>
                    <a:lnTo>
                      <a:pt x="44" y="378"/>
                    </a:lnTo>
                    <a:lnTo>
                      <a:pt x="36" y="382"/>
                    </a:lnTo>
                    <a:lnTo>
                      <a:pt x="30" y="384"/>
                    </a:lnTo>
                    <a:lnTo>
                      <a:pt x="26" y="386"/>
                    </a:lnTo>
                    <a:lnTo>
                      <a:pt x="20" y="386"/>
                    </a:lnTo>
                    <a:lnTo>
                      <a:pt x="14" y="384"/>
                    </a:lnTo>
                    <a:lnTo>
                      <a:pt x="6" y="378"/>
                    </a:lnTo>
                    <a:lnTo>
                      <a:pt x="6" y="378"/>
                    </a:lnTo>
                    <a:lnTo>
                      <a:pt x="2" y="374"/>
                    </a:lnTo>
                    <a:lnTo>
                      <a:pt x="0" y="368"/>
                    </a:lnTo>
                    <a:lnTo>
                      <a:pt x="2" y="354"/>
                    </a:lnTo>
                    <a:lnTo>
                      <a:pt x="4" y="344"/>
                    </a:lnTo>
                    <a:lnTo>
                      <a:pt x="6" y="338"/>
                    </a:lnTo>
                    <a:lnTo>
                      <a:pt x="6" y="338"/>
                    </a:lnTo>
                    <a:close/>
                  </a:path>
                </a:pathLst>
              </a:custGeom>
              <a:solidFill>
                <a:srgbClr val="B1683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68" name="Freeform 44"/>
              <p:cNvSpPr>
                <a:spLocks/>
              </p:cNvSpPr>
              <p:nvPr/>
            </p:nvSpPr>
            <p:spPr bwMode="auto">
              <a:xfrm>
                <a:off x="1308100" y="4852988"/>
                <a:ext cx="695325" cy="1292225"/>
              </a:xfrm>
              <a:custGeom>
                <a:avLst/>
                <a:gdLst/>
                <a:ahLst/>
                <a:cxnLst>
                  <a:cxn ang="0">
                    <a:pos x="88" y="62"/>
                  </a:cxn>
                  <a:cxn ang="0">
                    <a:pos x="102" y="92"/>
                  </a:cxn>
                  <a:cxn ang="0">
                    <a:pos x="116" y="132"/>
                  </a:cxn>
                  <a:cxn ang="0">
                    <a:pos x="116" y="168"/>
                  </a:cxn>
                  <a:cxn ang="0">
                    <a:pos x="110" y="192"/>
                  </a:cxn>
                  <a:cxn ang="0">
                    <a:pos x="104" y="202"/>
                  </a:cxn>
                  <a:cxn ang="0">
                    <a:pos x="90" y="234"/>
                  </a:cxn>
                  <a:cxn ang="0">
                    <a:pos x="90" y="246"/>
                  </a:cxn>
                  <a:cxn ang="0">
                    <a:pos x="104" y="264"/>
                  </a:cxn>
                  <a:cxn ang="0">
                    <a:pos x="124" y="286"/>
                  </a:cxn>
                  <a:cxn ang="0">
                    <a:pos x="136" y="302"/>
                  </a:cxn>
                  <a:cxn ang="0">
                    <a:pos x="140" y="342"/>
                  </a:cxn>
                  <a:cxn ang="0">
                    <a:pos x="134" y="382"/>
                  </a:cxn>
                  <a:cxn ang="0">
                    <a:pos x="124" y="414"/>
                  </a:cxn>
                  <a:cxn ang="0">
                    <a:pos x="108" y="446"/>
                  </a:cxn>
                  <a:cxn ang="0">
                    <a:pos x="82" y="478"/>
                  </a:cxn>
                  <a:cxn ang="0">
                    <a:pos x="64" y="494"/>
                  </a:cxn>
                  <a:cxn ang="0">
                    <a:pos x="30" y="528"/>
                  </a:cxn>
                  <a:cxn ang="0">
                    <a:pos x="10" y="564"/>
                  </a:cxn>
                  <a:cxn ang="0">
                    <a:pos x="2" y="596"/>
                  </a:cxn>
                  <a:cxn ang="0">
                    <a:pos x="2" y="628"/>
                  </a:cxn>
                  <a:cxn ang="0">
                    <a:pos x="12" y="678"/>
                  </a:cxn>
                  <a:cxn ang="0">
                    <a:pos x="22" y="708"/>
                  </a:cxn>
                  <a:cxn ang="0">
                    <a:pos x="26" y="714"/>
                  </a:cxn>
                  <a:cxn ang="0">
                    <a:pos x="62" y="748"/>
                  </a:cxn>
                  <a:cxn ang="0">
                    <a:pos x="92" y="770"/>
                  </a:cxn>
                  <a:cxn ang="0">
                    <a:pos x="130" y="792"/>
                  </a:cxn>
                  <a:cxn ang="0">
                    <a:pos x="176" y="808"/>
                  </a:cxn>
                  <a:cxn ang="0">
                    <a:pos x="228" y="814"/>
                  </a:cxn>
                  <a:cxn ang="0">
                    <a:pos x="286" y="810"/>
                  </a:cxn>
                  <a:cxn ang="0">
                    <a:pos x="280" y="788"/>
                  </a:cxn>
                  <a:cxn ang="0">
                    <a:pos x="264" y="734"/>
                  </a:cxn>
                  <a:cxn ang="0">
                    <a:pos x="252" y="662"/>
                  </a:cxn>
                  <a:cxn ang="0">
                    <a:pos x="252" y="606"/>
                  </a:cxn>
                  <a:cxn ang="0">
                    <a:pos x="254" y="590"/>
                  </a:cxn>
                  <a:cxn ang="0">
                    <a:pos x="258" y="526"/>
                  </a:cxn>
                  <a:cxn ang="0">
                    <a:pos x="256" y="470"/>
                  </a:cxn>
                  <a:cxn ang="0">
                    <a:pos x="260" y="438"/>
                  </a:cxn>
                  <a:cxn ang="0">
                    <a:pos x="268" y="420"/>
                  </a:cxn>
                  <a:cxn ang="0">
                    <a:pos x="292" y="374"/>
                  </a:cxn>
                  <a:cxn ang="0">
                    <a:pos x="336" y="300"/>
                  </a:cxn>
                  <a:cxn ang="0">
                    <a:pos x="358" y="252"/>
                  </a:cxn>
                  <a:cxn ang="0">
                    <a:pos x="364" y="230"/>
                  </a:cxn>
                  <a:cxn ang="0">
                    <a:pos x="382" y="184"/>
                  </a:cxn>
                  <a:cxn ang="0">
                    <a:pos x="422" y="114"/>
                  </a:cxn>
                  <a:cxn ang="0">
                    <a:pos x="438" y="74"/>
                  </a:cxn>
                  <a:cxn ang="0">
                    <a:pos x="436" y="58"/>
                  </a:cxn>
                  <a:cxn ang="0">
                    <a:pos x="432" y="44"/>
                  </a:cxn>
                  <a:cxn ang="0">
                    <a:pos x="410" y="20"/>
                  </a:cxn>
                  <a:cxn ang="0">
                    <a:pos x="384" y="4"/>
                  </a:cxn>
                  <a:cxn ang="0">
                    <a:pos x="354" y="0"/>
                  </a:cxn>
                  <a:cxn ang="0">
                    <a:pos x="340" y="2"/>
                  </a:cxn>
                  <a:cxn ang="0">
                    <a:pos x="260" y="16"/>
                  </a:cxn>
                  <a:cxn ang="0">
                    <a:pos x="178" y="18"/>
                  </a:cxn>
                  <a:cxn ang="0">
                    <a:pos x="160" y="18"/>
                  </a:cxn>
                  <a:cxn ang="0">
                    <a:pos x="128" y="22"/>
                  </a:cxn>
                  <a:cxn ang="0">
                    <a:pos x="100" y="32"/>
                  </a:cxn>
                  <a:cxn ang="0">
                    <a:pos x="88" y="44"/>
                  </a:cxn>
                  <a:cxn ang="0">
                    <a:pos x="86" y="56"/>
                  </a:cxn>
                  <a:cxn ang="0">
                    <a:pos x="88" y="62"/>
                  </a:cxn>
                </a:cxnLst>
                <a:rect l="0" t="0" r="r" b="b"/>
                <a:pathLst>
                  <a:path w="438" h="814">
                    <a:moveTo>
                      <a:pt x="88" y="62"/>
                    </a:moveTo>
                    <a:lnTo>
                      <a:pt x="88" y="62"/>
                    </a:lnTo>
                    <a:lnTo>
                      <a:pt x="96" y="76"/>
                    </a:lnTo>
                    <a:lnTo>
                      <a:pt x="102" y="92"/>
                    </a:lnTo>
                    <a:lnTo>
                      <a:pt x="110" y="110"/>
                    </a:lnTo>
                    <a:lnTo>
                      <a:pt x="116" y="132"/>
                    </a:lnTo>
                    <a:lnTo>
                      <a:pt x="118" y="156"/>
                    </a:lnTo>
                    <a:lnTo>
                      <a:pt x="116" y="168"/>
                    </a:lnTo>
                    <a:lnTo>
                      <a:pt x="114" y="180"/>
                    </a:lnTo>
                    <a:lnTo>
                      <a:pt x="110" y="192"/>
                    </a:lnTo>
                    <a:lnTo>
                      <a:pt x="104" y="202"/>
                    </a:lnTo>
                    <a:lnTo>
                      <a:pt x="104" y="202"/>
                    </a:lnTo>
                    <a:lnTo>
                      <a:pt x="94" y="220"/>
                    </a:lnTo>
                    <a:lnTo>
                      <a:pt x="90" y="234"/>
                    </a:lnTo>
                    <a:lnTo>
                      <a:pt x="90" y="240"/>
                    </a:lnTo>
                    <a:lnTo>
                      <a:pt x="90" y="246"/>
                    </a:lnTo>
                    <a:lnTo>
                      <a:pt x="96" y="256"/>
                    </a:lnTo>
                    <a:lnTo>
                      <a:pt x="104" y="264"/>
                    </a:lnTo>
                    <a:lnTo>
                      <a:pt x="114" y="274"/>
                    </a:lnTo>
                    <a:lnTo>
                      <a:pt x="124" y="286"/>
                    </a:lnTo>
                    <a:lnTo>
                      <a:pt x="136" y="302"/>
                    </a:lnTo>
                    <a:lnTo>
                      <a:pt x="136" y="302"/>
                    </a:lnTo>
                    <a:lnTo>
                      <a:pt x="138" y="320"/>
                    </a:lnTo>
                    <a:lnTo>
                      <a:pt x="140" y="342"/>
                    </a:lnTo>
                    <a:lnTo>
                      <a:pt x="136" y="368"/>
                    </a:lnTo>
                    <a:lnTo>
                      <a:pt x="134" y="382"/>
                    </a:lnTo>
                    <a:lnTo>
                      <a:pt x="130" y="398"/>
                    </a:lnTo>
                    <a:lnTo>
                      <a:pt x="124" y="414"/>
                    </a:lnTo>
                    <a:lnTo>
                      <a:pt x="116" y="430"/>
                    </a:lnTo>
                    <a:lnTo>
                      <a:pt x="108" y="446"/>
                    </a:lnTo>
                    <a:lnTo>
                      <a:pt x="96" y="462"/>
                    </a:lnTo>
                    <a:lnTo>
                      <a:pt x="82" y="478"/>
                    </a:lnTo>
                    <a:lnTo>
                      <a:pt x="64" y="494"/>
                    </a:lnTo>
                    <a:lnTo>
                      <a:pt x="64" y="494"/>
                    </a:lnTo>
                    <a:lnTo>
                      <a:pt x="46" y="512"/>
                    </a:lnTo>
                    <a:lnTo>
                      <a:pt x="30" y="528"/>
                    </a:lnTo>
                    <a:lnTo>
                      <a:pt x="20" y="546"/>
                    </a:lnTo>
                    <a:lnTo>
                      <a:pt x="10" y="564"/>
                    </a:lnTo>
                    <a:lnTo>
                      <a:pt x="6" y="580"/>
                    </a:lnTo>
                    <a:lnTo>
                      <a:pt x="2" y="596"/>
                    </a:lnTo>
                    <a:lnTo>
                      <a:pt x="0" y="612"/>
                    </a:lnTo>
                    <a:lnTo>
                      <a:pt x="2" y="628"/>
                    </a:lnTo>
                    <a:lnTo>
                      <a:pt x="6" y="654"/>
                    </a:lnTo>
                    <a:lnTo>
                      <a:pt x="12" y="678"/>
                    </a:lnTo>
                    <a:lnTo>
                      <a:pt x="18" y="696"/>
                    </a:lnTo>
                    <a:lnTo>
                      <a:pt x="22" y="708"/>
                    </a:lnTo>
                    <a:lnTo>
                      <a:pt x="22" y="708"/>
                    </a:lnTo>
                    <a:lnTo>
                      <a:pt x="26" y="714"/>
                    </a:lnTo>
                    <a:lnTo>
                      <a:pt x="40" y="728"/>
                    </a:lnTo>
                    <a:lnTo>
                      <a:pt x="62" y="748"/>
                    </a:lnTo>
                    <a:lnTo>
                      <a:pt x="76" y="760"/>
                    </a:lnTo>
                    <a:lnTo>
                      <a:pt x="92" y="770"/>
                    </a:lnTo>
                    <a:lnTo>
                      <a:pt x="110" y="782"/>
                    </a:lnTo>
                    <a:lnTo>
                      <a:pt x="130" y="792"/>
                    </a:lnTo>
                    <a:lnTo>
                      <a:pt x="152" y="800"/>
                    </a:lnTo>
                    <a:lnTo>
                      <a:pt x="176" y="808"/>
                    </a:lnTo>
                    <a:lnTo>
                      <a:pt x="202" y="812"/>
                    </a:lnTo>
                    <a:lnTo>
                      <a:pt x="228" y="814"/>
                    </a:lnTo>
                    <a:lnTo>
                      <a:pt x="256" y="814"/>
                    </a:lnTo>
                    <a:lnTo>
                      <a:pt x="286" y="810"/>
                    </a:lnTo>
                    <a:lnTo>
                      <a:pt x="286" y="810"/>
                    </a:lnTo>
                    <a:lnTo>
                      <a:pt x="280" y="788"/>
                    </a:lnTo>
                    <a:lnTo>
                      <a:pt x="272" y="764"/>
                    </a:lnTo>
                    <a:lnTo>
                      <a:pt x="264" y="734"/>
                    </a:lnTo>
                    <a:lnTo>
                      <a:pt x="258" y="700"/>
                    </a:lnTo>
                    <a:lnTo>
                      <a:pt x="252" y="662"/>
                    </a:lnTo>
                    <a:lnTo>
                      <a:pt x="250" y="626"/>
                    </a:lnTo>
                    <a:lnTo>
                      <a:pt x="252" y="606"/>
                    </a:lnTo>
                    <a:lnTo>
                      <a:pt x="254" y="590"/>
                    </a:lnTo>
                    <a:lnTo>
                      <a:pt x="254" y="590"/>
                    </a:lnTo>
                    <a:lnTo>
                      <a:pt x="256" y="554"/>
                    </a:lnTo>
                    <a:lnTo>
                      <a:pt x="258" y="526"/>
                    </a:lnTo>
                    <a:lnTo>
                      <a:pt x="256" y="486"/>
                    </a:lnTo>
                    <a:lnTo>
                      <a:pt x="256" y="470"/>
                    </a:lnTo>
                    <a:lnTo>
                      <a:pt x="258" y="456"/>
                    </a:lnTo>
                    <a:lnTo>
                      <a:pt x="260" y="438"/>
                    </a:lnTo>
                    <a:lnTo>
                      <a:pt x="268" y="420"/>
                    </a:lnTo>
                    <a:lnTo>
                      <a:pt x="268" y="420"/>
                    </a:lnTo>
                    <a:lnTo>
                      <a:pt x="280" y="398"/>
                    </a:lnTo>
                    <a:lnTo>
                      <a:pt x="292" y="374"/>
                    </a:lnTo>
                    <a:lnTo>
                      <a:pt x="322" y="324"/>
                    </a:lnTo>
                    <a:lnTo>
                      <a:pt x="336" y="300"/>
                    </a:lnTo>
                    <a:lnTo>
                      <a:pt x="348" y="274"/>
                    </a:lnTo>
                    <a:lnTo>
                      <a:pt x="358" y="252"/>
                    </a:lnTo>
                    <a:lnTo>
                      <a:pt x="364" y="230"/>
                    </a:lnTo>
                    <a:lnTo>
                      <a:pt x="364" y="230"/>
                    </a:lnTo>
                    <a:lnTo>
                      <a:pt x="372" y="206"/>
                    </a:lnTo>
                    <a:lnTo>
                      <a:pt x="382" y="184"/>
                    </a:lnTo>
                    <a:lnTo>
                      <a:pt x="410" y="136"/>
                    </a:lnTo>
                    <a:lnTo>
                      <a:pt x="422" y="114"/>
                    </a:lnTo>
                    <a:lnTo>
                      <a:pt x="432" y="92"/>
                    </a:lnTo>
                    <a:lnTo>
                      <a:pt x="438" y="74"/>
                    </a:lnTo>
                    <a:lnTo>
                      <a:pt x="438" y="66"/>
                    </a:lnTo>
                    <a:lnTo>
                      <a:pt x="436" y="58"/>
                    </a:lnTo>
                    <a:lnTo>
                      <a:pt x="436" y="58"/>
                    </a:lnTo>
                    <a:lnTo>
                      <a:pt x="432" y="44"/>
                    </a:lnTo>
                    <a:lnTo>
                      <a:pt x="422" y="32"/>
                    </a:lnTo>
                    <a:lnTo>
                      <a:pt x="410" y="20"/>
                    </a:lnTo>
                    <a:lnTo>
                      <a:pt x="398" y="12"/>
                    </a:lnTo>
                    <a:lnTo>
                      <a:pt x="384" y="4"/>
                    </a:lnTo>
                    <a:lnTo>
                      <a:pt x="368" y="0"/>
                    </a:lnTo>
                    <a:lnTo>
                      <a:pt x="354" y="0"/>
                    </a:lnTo>
                    <a:lnTo>
                      <a:pt x="340" y="2"/>
                    </a:lnTo>
                    <a:lnTo>
                      <a:pt x="340" y="2"/>
                    </a:lnTo>
                    <a:lnTo>
                      <a:pt x="304" y="10"/>
                    </a:lnTo>
                    <a:lnTo>
                      <a:pt x="260" y="16"/>
                    </a:lnTo>
                    <a:lnTo>
                      <a:pt x="216" y="18"/>
                    </a:lnTo>
                    <a:lnTo>
                      <a:pt x="178" y="18"/>
                    </a:lnTo>
                    <a:lnTo>
                      <a:pt x="178" y="18"/>
                    </a:lnTo>
                    <a:lnTo>
                      <a:pt x="160" y="18"/>
                    </a:lnTo>
                    <a:lnTo>
                      <a:pt x="144" y="18"/>
                    </a:lnTo>
                    <a:lnTo>
                      <a:pt x="128" y="22"/>
                    </a:lnTo>
                    <a:lnTo>
                      <a:pt x="112" y="26"/>
                    </a:lnTo>
                    <a:lnTo>
                      <a:pt x="100" y="32"/>
                    </a:lnTo>
                    <a:lnTo>
                      <a:pt x="90" y="40"/>
                    </a:lnTo>
                    <a:lnTo>
                      <a:pt x="88" y="44"/>
                    </a:lnTo>
                    <a:lnTo>
                      <a:pt x="86" y="50"/>
                    </a:lnTo>
                    <a:lnTo>
                      <a:pt x="86" y="56"/>
                    </a:lnTo>
                    <a:lnTo>
                      <a:pt x="88" y="62"/>
                    </a:lnTo>
                    <a:lnTo>
                      <a:pt x="88" y="62"/>
                    </a:lnTo>
                    <a:close/>
                  </a:path>
                </a:pathLst>
              </a:custGeom>
              <a:solidFill>
                <a:srgbClr val="BD6F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69" name="Freeform 45"/>
              <p:cNvSpPr>
                <a:spLocks/>
              </p:cNvSpPr>
              <p:nvPr/>
            </p:nvSpPr>
            <p:spPr bwMode="auto">
              <a:xfrm>
                <a:off x="1339850" y="5694363"/>
                <a:ext cx="365125" cy="212725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22" y="44"/>
                  </a:cxn>
                  <a:cxn ang="0">
                    <a:pos x="44" y="66"/>
                  </a:cxn>
                  <a:cxn ang="0">
                    <a:pos x="74" y="92"/>
                  </a:cxn>
                  <a:cxn ang="0">
                    <a:pos x="92" y="102"/>
                  </a:cxn>
                  <a:cxn ang="0">
                    <a:pos x="110" y="114"/>
                  </a:cxn>
                  <a:cxn ang="0">
                    <a:pos x="128" y="122"/>
                  </a:cxn>
                  <a:cxn ang="0">
                    <a:pos x="148" y="128"/>
                  </a:cxn>
                  <a:cxn ang="0">
                    <a:pos x="168" y="132"/>
                  </a:cxn>
                  <a:cxn ang="0">
                    <a:pos x="188" y="134"/>
                  </a:cxn>
                  <a:cxn ang="0">
                    <a:pos x="210" y="130"/>
                  </a:cxn>
                  <a:cxn ang="0">
                    <a:pos x="230" y="124"/>
                  </a:cxn>
                  <a:cxn ang="0">
                    <a:pos x="228" y="92"/>
                  </a:cxn>
                  <a:cxn ang="0">
                    <a:pos x="10" y="0"/>
                  </a:cxn>
                </a:cxnLst>
                <a:rect l="0" t="0" r="r" b="b"/>
                <a:pathLst>
                  <a:path w="230" h="134">
                    <a:moveTo>
                      <a:pt x="10" y="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22" y="44"/>
                    </a:lnTo>
                    <a:lnTo>
                      <a:pt x="44" y="66"/>
                    </a:lnTo>
                    <a:lnTo>
                      <a:pt x="74" y="92"/>
                    </a:lnTo>
                    <a:lnTo>
                      <a:pt x="92" y="102"/>
                    </a:lnTo>
                    <a:lnTo>
                      <a:pt x="110" y="114"/>
                    </a:lnTo>
                    <a:lnTo>
                      <a:pt x="128" y="122"/>
                    </a:lnTo>
                    <a:lnTo>
                      <a:pt x="148" y="128"/>
                    </a:lnTo>
                    <a:lnTo>
                      <a:pt x="168" y="132"/>
                    </a:lnTo>
                    <a:lnTo>
                      <a:pt x="188" y="134"/>
                    </a:lnTo>
                    <a:lnTo>
                      <a:pt x="210" y="130"/>
                    </a:lnTo>
                    <a:lnTo>
                      <a:pt x="230" y="124"/>
                    </a:lnTo>
                    <a:lnTo>
                      <a:pt x="228" y="92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9457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70" name="Freeform 46"/>
              <p:cNvSpPr>
                <a:spLocks/>
              </p:cNvSpPr>
              <p:nvPr/>
            </p:nvSpPr>
            <p:spPr bwMode="auto">
              <a:xfrm>
                <a:off x="977900" y="5418138"/>
                <a:ext cx="419100" cy="568325"/>
              </a:xfrm>
              <a:custGeom>
                <a:avLst/>
                <a:gdLst/>
                <a:ahLst/>
                <a:cxnLst>
                  <a:cxn ang="0">
                    <a:pos x="244" y="352"/>
                  </a:cxn>
                  <a:cxn ang="0">
                    <a:pos x="244" y="352"/>
                  </a:cxn>
                  <a:cxn ang="0">
                    <a:pos x="204" y="304"/>
                  </a:cxn>
                  <a:cxn ang="0">
                    <a:pos x="164" y="258"/>
                  </a:cxn>
                  <a:cxn ang="0">
                    <a:pos x="142" y="234"/>
                  </a:cxn>
                  <a:cxn ang="0">
                    <a:pos x="120" y="212"/>
                  </a:cxn>
                  <a:cxn ang="0">
                    <a:pos x="120" y="212"/>
                  </a:cxn>
                  <a:cxn ang="0">
                    <a:pos x="78" y="168"/>
                  </a:cxn>
                  <a:cxn ang="0">
                    <a:pos x="58" y="146"/>
                  </a:cxn>
                  <a:cxn ang="0">
                    <a:pos x="40" y="124"/>
                  </a:cxn>
                  <a:cxn ang="0">
                    <a:pos x="24" y="100"/>
                  </a:cxn>
                  <a:cxn ang="0">
                    <a:pos x="12" y="78"/>
                  </a:cxn>
                  <a:cxn ang="0">
                    <a:pos x="4" y="54"/>
                  </a:cxn>
                  <a:cxn ang="0">
                    <a:pos x="0" y="32"/>
                  </a:cxn>
                  <a:cxn ang="0">
                    <a:pos x="0" y="32"/>
                  </a:cxn>
                  <a:cxn ang="0">
                    <a:pos x="0" y="24"/>
                  </a:cxn>
                  <a:cxn ang="0">
                    <a:pos x="2" y="18"/>
                  </a:cxn>
                  <a:cxn ang="0">
                    <a:pos x="6" y="10"/>
                  </a:cxn>
                  <a:cxn ang="0">
                    <a:pos x="6" y="10"/>
                  </a:cxn>
                  <a:cxn ang="0">
                    <a:pos x="12" y="2"/>
                  </a:cxn>
                  <a:cxn ang="0">
                    <a:pos x="16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8" y="2"/>
                  </a:cxn>
                  <a:cxn ang="0">
                    <a:pos x="38" y="6"/>
                  </a:cxn>
                  <a:cxn ang="0">
                    <a:pos x="54" y="20"/>
                  </a:cxn>
                  <a:cxn ang="0">
                    <a:pos x="72" y="40"/>
                  </a:cxn>
                  <a:cxn ang="0">
                    <a:pos x="88" y="62"/>
                  </a:cxn>
                  <a:cxn ang="0">
                    <a:pos x="104" y="86"/>
                  </a:cxn>
                  <a:cxn ang="0">
                    <a:pos x="120" y="112"/>
                  </a:cxn>
                  <a:cxn ang="0">
                    <a:pos x="144" y="162"/>
                  </a:cxn>
                  <a:cxn ang="0">
                    <a:pos x="144" y="162"/>
                  </a:cxn>
                  <a:cxn ang="0">
                    <a:pos x="158" y="188"/>
                  </a:cxn>
                  <a:cxn ang="0">
                    <a:pos x="174" y="214"/>
                  </a:cxn>
                  <a:cxn ang="0">
                    <a:pos x="208" y="266"/>
                  </a:cxn>
                  <a:cxn ang="0">
                    <a:pos x="240" y="310"/>
                  </a:cxn>
                  <a:cxn ang="0">
                    <a:pos x="258" y="338"/>
                  </a:cxn>
                  <a:cxn ang="0">
                    <a:pos x="258" y="338"/>
                  </a:cxn>
                  <a:cxn ang="0">
                    <a:pos x="262" y="344"/>
                  </a:cxn>
                  <a:cxn ang="0">
                    <a:pos x="264" y="350"/>
                  </a:cxn>
                  <a:cxn ang="0">
                    <a:pos x="264" y="354"/>
                  </a:cxn>
                  <a:cxn ang="0">
                    <a:pos x="262" y="356"/>
                  </a:cxn>
                  <a:cxn ang="0">
                    <a:pos x="258" y="358"/>
                  </a:cxn>
                  <a:cxn ang="0">
                    <a:pos x="254" y="358"/>
                  </a:cxn>
                  <a:cxn ang="0">
                    <a:pos x="250" y="356"/>
                  </a:cxn>
                  <a:cxn ang="0">
                    <a:pos x="244" y="352"/>
                  </a:cxn>
                  <a:cxn ang="0">
                    <a:pos x="244" y="352"/>
                  </a:cxn>
                </a:cxnLst>
                <a:rect l="0" t="0" r="r" b="b"/>
                <a:pathLst>
                  <a:path w="264" h="358">
                    <a:moveTo>
                      <a:pt x="244" y="352"/>
                    </a:moveTo>
                    <a:lnTo>
                      <a:pt x="244" y="352"/>
                    </a:lnTo>
                    <a:lnTo>
                      <a:pt x="204" y="304"/>
                    </a:lnTo>
                    <a:lnTo>
                      <a:pt x="164" y="258"/>
                    </a:lnTo>
                    <a:lnTo>
                      <a:pt x="142" y="234"/>
                    </a:lnTo>
                    <a:lnTo>
                      <a:pt x="120" y="212"/>
                    </a:lnTo>
                    <a:lnTo>
                      <a:pt x="120" y="212"/>
                    </a:lnTo>
                    <a:lnTo>
                      <a:pt x="78" y="168"/>
                    </a:lnTo>
                    <a:lnTo>
                      <a:pt x="58" y="146"/>
                    </a:lnTo>
                    <a:lnTo>
                      <a:pt x="40" y="124"/>
                    </a:lnTo>
                    <a:lnTo>
                      <a:pt x="24" y="100"/>
                    </a:lnTo>
                    <a:lnTo>
                      <a:pt x="12" y="78"/>
                    </a:lnTo>
                    <a:lnTo>
                      <a:pt x="4" y="54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24"/>
                    </a:lnTo>
                    <a:lnTo>
                      <a:pt x="2" y="18"/>
                    </a:lnTo>
                    <a:lnTo>
                      <a:pt x="6" y="10"/>
                    </a:lnTo>
                    <a:lnTo>
                      <a:pt x="6" y="10"/>
                    </a:lnTo>
                    <a:lnTo>
                      <a:pt x="12" y="2"/>
                    </a:lnTo>
                    <a:lnTo>
                      <a:pt x="16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8" y="2"/>
                    </a:lnTo>
                    <a:lnTo>
                      <a:pt x="38" y="6"/>
                    </a:lnTo>
                    <a:lnTo>
                      <a:pt x="54" y="20"/>
                    </a:lnTo>
                    <a:lnTo>
                      <a:pt x="72" y="40"/>
                    </a:lnTo>
                    <a:lnTo>
                      <a:pt x="88" y="62"/>
                    </a:lnTo>
                    <a:lnTo>
                      <a:pt x="104" y="86"/>
                    </a:lnTo>
                    <a:lnTo>
                      <a:pt x="120" y="112"/>
                    </a:lnTo>
                    <a:lnTo>
                      <a:pt x="144" y="162"/>
                    </a:lnTo>
                    <a:lnTo>
                      <a:pt x="144" y="162"/>
                    </a:lnTo>
                    <a:lnTo>
                      <a:pt x="158" y="188"/>
                    </a:lnTo>
                    <a:lnTo>
                      <a:pt x="174" y="214"/>
                    </a:lnTo>
                    <a:lnTo>
                      <a:pt x="208" y="266"/>
                    </a:lnTo>
                    <a:lnTo>
                      <a:pt x="240" y="310"/>
                    </a:lnTo>
                    <a:lnTo>
                      <a:pt x="258" y="338"/>
                    </a:lnTo>
                    <a:lnTo>
                      <a:pt x="258" y="338"/>
                    </a:lnTo>
                    <a:lnTo>
                      <a:pt x="262" y="344"/>
                    </a:lnTo>
                    <a:lnTo>
                      <a:pt x="264" y="350"/>
                    </a:lnTo>
                    <a:lnTo>
                      <a:pt x="264" y="354"/>
                    </a:lnTo>
                    <a:lnTo>
                      <a:pt x="262" y="356"/>
                    </a:lnTo>
                    <a:lnTo>
                      <a:pt x="258" y="358"/>
                    </a:lnTo>
                    <a:lnTo>
                      <a:pt x="254" y="358"/>
                    </a:lnTo>
                    <a:lnTo>
                      <a:pt x="250" y="356"/>
                    </a:lnTo>
                    <a:lnTo>
                      <a:pt x="244" y="352"/>
                    </a:lnTo>
                    <a:lnTo>
                      <a:pt x="244" y="352"/>
                    </a:lnTo>
                    <a:close/>
                  </a:path>
                </a:pathLst>
              </a:custGeom>
              <a:solidFill>
                <a:srgbClr val="B1683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71" name="Freeform 47"/>
              <p:cNvSpPr>
                <a:spLocks/>
              </p:cNvSpPr>
              <p:nvPr/>
            </p:nvSpPr>
            <p:spPr bwMode="auto">
              <a:xfrm>
                <a:off x="1355725" y="4894263"/>
                <a:ext cx="190500" cy="273050"/>
              </a:xfrm>
              <a:custGeom>
                <a:avLst/>
                <a:gdLst/>
                <a:ahLst/>
                <a:cxnLst>
                  <a:cxn ang="0">
                    <a:pos x="108" y="8"/>
                  </a:cxn>
                  <a:cxn ang="0">
                    <a:pos x="108" y="8"/>
                  </a:cxn>
                  <a:cxn ang="0">
                    <a:pos x="94" y="2"/>
                  </a:cxn>
                  <a:cxn ang="0">
                    <a:pos x="88" y="0"/>
                  </a:cxn>
                  <a:cxn ang="0">
                    <a:pos x="84" y="0"/>
                  </a:cxn>
                  <a:cxn ang="0">
                    <a:pos x="72" y="4"/>
                  </a:cxn>
                  <a:cxn ang="0">
                    <a:pos x="60" y="12"/>
                  </a:cxn>
                  <a:cxn ang="0">
                    <a:pos x="48" y="24"/>
                  </a:cxn>
                  <a:cxn ang="0">
                    <a:pos x="34" y="40"/>
                  </a:cxn>
                  <a:cxn ang="0">
                    <a:pos x="0" y="84"/>
                  </a:cxn>
                  <a:cxn ang="0">
                    <a:pos x="0" y="84"/>
                  </a:cxn>
                  <a:cxn ang="0">
                    <a:pos x="6" y="88"/>
                  </a:cxn>
                  <a:cxn ang="0">
                    <a:pos x="14" y="96"/>
                  </a:cxn>
                  <a:cxn ang="0">
                    <a:pos x="20" y="104"/>
                  </a:cxn>
                  <a:cxn ang="0">
                    <a:pos x="28" y="116"/>
                  </a:cxn>
                  <a:cxn ang="0">
                    <a:pos x="34" y="128"/>
                  </a:cxn>
                  <a:cxn ang="0">
                    <a:pos x="38" y="142"/>
                  </a:cxn>
                  <a:cxn ang="0">
                    <a:pos x="42" y="156"/>
                  </a:cxn>
                  <a:cxn ang="0">
                    <a:pos x="42" y="172"/>
                  </a:cxn>
                  <a:cxn ang="0">
                    <a:pos x="42" y="172"/>
                  </a:cxn>
                  <a:cxn ang="0">
                    <a:pos x="64" y="150"/>
                  </a:cxn>
                  <a:cxn ang="0">
                    <a:pos x="84" y="126"/>
                  </a:cxn>
                  <a:cxn ang="0">
                    <a:pos x="100" y="102"/>
                  </a:cxn>
                  <a:cxn ang="0">
                    <a:pos x="112" y="78"/>
                  </a:cxn>
                  <a:cxn ang="0">
                    <a:pos x="118" y="56"/>
                  </a:cxn>
                  <a:cxn ang="0">
                    <a:pos x="120" y="46"/>
                  </a:cxn>
                  <a:cxn ang="0">
                    <a:pos x="120" y="36"/>
                  </a:cxn>
                  <a:cxn ang="0">
                    <a:pos x="120" y="28"/>
                  </a:cxn>
                  <a:cxn ang="0">
                    <a:pos x="116" y="20"/>
                  </a:cxn>
                  <a:cxn ang="0">
                    <a:pos x="112" y="14"/>
                  </a:cxn>
                  <a:cxn ang="0">
                    <a:pos x="108" y="8"/>
                  </a:cxn>
                  <a:cxn ang="0">
                    <a:pos x="108" y="8"/>
                  </a:cxn>
                </a:cxnLst>
                <a:rect l="0" t="0" r="r" b="b"/>
                <a:pathLst>
                  <a:path w="120" h="172">
                    <a:moveTo>
                      <a:pt x="108" y="8"/>
                    </a:moveTo>
                    <a:lnTo>
                      <a:pt x="108" y="8"/>
                    </a:lnTo>
                    <a:lnTo>
                      <a:pt x="94" y="2"/>
                    </a:lnTo>
                    <a:lnTo>
                      <a:pt x="88" y="0"/>
                    </a:lnTo>
                    <a:lnTo>
                      <a:pt x="84" y="0"/>
                    </a:lnTo>
                    <a:lnTo>
                      <a:pt x="72" y="4"/>
                    </a:lnTo>
                    <a:lnTo>
                      <a:pt x="60" y="12"/>
                    </a:lnTo>
                    <a:lnTo>
                      <a:pt x="48" y="24"/>
                    </a:lnTo>
                    <a:lnTo>
                      <a:pt x="34" y="40"/>
                    </a:lnTo>
                    <a:lnTo>
                      <a:pt x="0" y="84"/>
                    </a:lnTo>
                    <a:lnTo>
                      <a:pt x="0" y="84"/>
                    </a:lnTo>
                    <a:lnTo>
                      <a:pt x="6" y="88"/>
                    </a:lnTo>
                    <a:lnTo>
                      <a:pt x="14" y="96"/>
                    </a:lnTo>
                    <a:lnTo>
                      <a:pt x="20" y="104"/>
                    </a:lnTo>
                    <a:lnTo>
                      <a:pt x="28" y="116"/>
                    </a:lnTo>
                    <a:lnTo>
                      <a:pt x="34" y="128"/>
                    </a:lnTo>
                    <a:lnTo>
                      <a:pt x="38" y="142"/>
                    </a:lnTo>
                    <a:lnTo>
                      <a:pt x="42" y="156"/>
                    </a:lnTo>
                    <a:lnTo>
                      <a:pt x="42" y="172"/>
                    </a:lnTo>
                    <a:lnTo>
                      <a:pt x="42" y="172"/>
                    </a:lnTo>
                    <a:lnTo>
                      <a:pt x="64" y="150"/>
                    </a:lnTo>
                    <a:lnTo>
                      <a:pt x="84" y="126"/>
                    </a:lnTo>
                    <a:lnTo>
                      <a:pt x="100" y="102"/>
                    </a:lnTo>
                    <a:lnTo>
                      <a:pt x="112" y="78"/>
                    </a:lnTo>
                    <a:lnTo>
                      <a:pt x="118" y="56"/>
                    </a:lnTo>
                    <a:lnTo>
                      <a:pt x="120" y="46"/>
                    </a:lnTo>
                    <a:lnTo>
                      <a:pt x="120" y="36"/>
                    </a:lnTo>
                    <a:lnTo>
                      <a:pt x="120" y="28"/>
                    </a:lnTo>
                    <a:lnTo>
                      <a:pt x="116" y="20"/>
                    </a:lnTo>
                    <a:lnTo>
                      <a:pt x="112" y="14"/>
                    </a:lnTo>
                    <a:lnTo>
                      <a:pt x="108" y="8"/>
                    </a:lnTo>
                    <a:lnTo>
                      <a:pt x="108" y="8"/>
                    </a:lnTo>
                    <a:close/>
                  </a:path>
                </a:pathLst>
              </a:custGeom>
              <a:solidFill>
                <a:srgbClr val="F6A6D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72" name="Freeform 48"/>
              <p:cNvSpPr>
                <a:spLocks/>
              </p:cNvSpPr>
              <p:nvPr/>
            </p:nvSpPr>
            <p:spPr bwMode="auto">
              <a:xfrm>
                <a:off x="1330325" y="4846638"/>
                <a:ext cx="654050" cy="1009650"/>
              </a:xfrm>
              <a:custGeom>
                <a:avLst/>
                <a:gdLst/>
                <a:ahLst/>
                <a:cxnLst>
                  <a:cxn ang="0">
                    <a:pos x="272" y="38"/>
                  </a:cxn>
                  <a:cxn ang="0">
                    <a:pos x="258" y="66"/>
                  </a:cxn>
                  <a:cxn ang="0">
                    <a:pos x="248" y="84"/>
                  </a:cxn>
                  <a:cxn ang="0">
                    <a:pos x="236" y="108"/>
                  </a:cxn>
                  <a:cxn ang="0">
                    <a:pos x="228" y="122"/>
                  </a:cxn>
                  <a:cxn ang="0">
                    <a:pos x="216" y="140"/>
                  </a:cxn>
                  <a:cxn ang="0">
                    <a:pos x="210" y="152"/>
                  </a:cxn>
                  <a:cxn ang="0">
                    <a:pos x="200" y="166"/>
                  </a:cxn>
                  <a:cxn ang="0">
                    <a:pos x="194" y="172"/>
                  </a:cxn>
                  <a:cxn ang="0">
                    <a:pos x="186" y="182"/>
                  </a:cxn>
                  <a:cxn ang="0">
                    <a:pos x="180" y="186"/>
                  </a:cxn>
                  <a:cxn ang="0">
                    <a:pos x="174" y="192"/>
                  </a:cxn>
                  <a:cxn ang="0">
                    <a:pos x="170" y="194"/>
                  </a:cxn>
                  <a:cxn ang="0">
                    <a:pos x="162" y="196"/>
                  </a:cxn>
                  <a:cxn ang="0">
                    <a:pos x="160" y="194"/>
                  </a:cxn>
                  <a:cxn ang="0">
                    <a:pos x="156" y="192"/>
                  </a:cxn>
                  <a:cxn ang="0">
                    <a:pos x="154" y="190"/>
                  </a:cxn>
                  <a:cxn ang="0">
                    <a:pos x="152" y="184"/>
                  </a:cxn>
                  <a:cxn ang="0">
                    <a:pos x="150" y="180"/>
                  </a:cxn>
                  <a:cxn ang="0">
                    <a:pos x="148" y="172"/>
                  </a:cxn>
                  <a:cxn ang="0">
                    <a:pos x="148" y="166"/>
                  </a:cxn>
                  <a:cxn ang="0">
                    <a:pos x="146" y="158"/>
                  </a:cxn>
                  <a:cxn ang="0">
                    <a:pos x="146" y="150"/>
                  </a:cxn>
                  <a:cxn ang="0">
                    <a:pos x="146" y="140"/>
                  </a:cxn>
                  <a:cxn ang="0">
                    <a:pos x="146" y="134"/>
                  </a:cxn>
                  <a:cxn ang="0">
                    <a:pos x="146" y="122"/>
                  </a:cxn>
                  <a:cxn ang="0">
                    <a:pos x="146" y="114"/>
                  </a:cxn>
                  <a:cxn ang="0">
                    <a:pos x="146" y="104"/>
                  </a:cxn>
                  <a:cxn ang="0">
                    <a:pos x="148" y="94"/>
                  </a:cxn>
                  <a:cxn ang="0">
                    <a:pos x="148" y="84"/>
                  </a:cxn>
                  <a:cxn ang="0">
                    <a:pos x="150" y="76"/>
                  </a:cxn>
                  <a:cxn ang="0">
                    <a:pos x="150" y="62"/>
                  </a:cxn>
                  <a:cxn ang="0">
                    <a:pos x="108" y="20"/>
                  </a:cxn>
                  <a:cxn ang="0">
                    <a:pos x="58" y="66"/>
                  </a:cxn>
                  <a:cxn ang="0">
                    <a:pos x="84" y="120"/>
                  </a:cxn>
                  <a:cxn ang="0">
                    <a:pos x="82" y="154"/>
                  </a:cxn>
                  <a:cxn ang="0">
                    <a:pos x="76" y="162"/>
                  </a:cxn>
                  <a:cxn ang="0">
                    <a:pos x="44" y="214"/>
                  </a:cxn>
                  <a:cxn ang="0">
                    <a:pos x="32" y="268"/>
                  </a:cxn>
                  <a:cxn ang="0">
                    <a:pos x="50" y="308"/>
                  </a:cxn>
                  <a:cxn ang="0">
                    <a:pos x="54" y="310"/>
                  </a:cxn>
                  <a:cxn ang="0">
                    <a:pos x="60" y="312"/>
                  </a:cxn>
                  <a:cxn ang="0">
                    <a:pos x="72" y="314"/>
                  </a:cxn>
                  <a:cxn ang="0">
                    <a:pos x="74" y="314"/>
                  </a:cxn>
                  <a:cxn ang="0">
                    <a:pos x="78" y="330"/>
                  </a:cxn>
                  <a:cxn ang="0">
                    <a:pos x="82" y="352"/>
                  </a:cxn>
                  <a:cxn ang="0">
                    <a:pos x="82" y="366"/>
                  </a:cxn>
                  <a:cxn ang="0">
                    <a:pos x="82" y="386"/>
                  </a:cxn>
                  <a:cxn ang="0">
                    <a:pos x="80" y="396"/>
                  </a:cxn>
                  <a:cxn ang="0">
                    <a:pos x="58" y="464"/>
                  </a:cxn>
                  <a:cxn ang="0">
                    <a:pos x="0" y="518"/>
                  </a:cxn>
                  <a:cxn ang="0">
                    <a:pos x="90" y="612"/>
                  </a:cxn>
                  <a:cxn ang="0">
                    <a:pos x="234" y="636"/>
                  </a:cxn>
                  <a:cxn ang="0">
                    <a:pos x="260" y="590"/>
                  </a:cxn>
                  <a:cxn ang="0">
                    <a:pos x="294" y="432"/>
                  </a:cxn>
                  <a:cxn ang="0">
                    <a:pos x="376" y="36"/>
                  </a:cxn>
                  <a:cxn ang="0">
                    <a:pos x="354" y="140"/>
                  </a:cxn>
                  <a:cxn ang="0">
                    <a:pos x="312" y="102"/>
                  </a:cxn>
                  <a:cxn ang="0">
                    <a:pos x="332" y="50"/>
                  </a:cxn>
                </a:cxnLst>
                <a:rect l="0" t="0" r="r" b="b"/>
                <a:pathLst>
                  <a:path w="412" h="636">
                    <a:moveTo>
                      <a:pt x="360" y="0"/>
                    </a:moveTo>
                    <a:lnTo>
                      <a:pt x="282" y="16"/>
                    </a:lnTo>
                    <a:lnTo>
                      <a:pt x="282" y="16"/>
                    </a:lnTo>
                    <a:lnTo>
                      <a:pt x="274" y="32"/>
                    </a:lnTo>
                    <a:lnTo>
                      <a:pt x="274" y="32"/>
                    </a:lnTo>
                    <a:lnTo>
                      <a:pt x="272" y="38"/>
                    </a:lnTo>
                    <a:lnTo>
                      <a:pt x="272" y="38"/>
                    </a:lnTo>
                    <a:lnTo>
                      <a:pt x="266" y="48"/>
                    </a:lnTo>
                    <a:lnTo>
                      <a:pt x="266" y="48"/>
                    </a:lnTo>
                    <a:lnTo>
                      <a:pt x="264" y="54"/>
                    </a:lnTo>
                    <a:lnTo>
                      <a:pt x="264" y="54"/>
                    </a:lnTo>
                    <a:lnTo>
                      <a:pt x="258" y="66"/>
                    </a:lnTo>
                    <a:lnTo>
                      <a:pt x="258" y="66"/>
                    </a:lnTo>
                    <a:lnTo>
                      <a:pt x="256" y="68"/>
                    </a:lnTo>
                    <a:lnTo>
                      <a:pt x="256" y="68"/>
                    </a:lnTo>
                    <a:lnTo>
                      <a:pt x="250" y="82"/>
                    </a:lnTo>
                    <a:lnTo>
                      <a:pt x="250" y="82"/>
                    </a:lnTo>
                    <a:lnTo>
                      <a:pt x="248" y="84"/>
                    </a:lnTo>
                    <a:lnTo>
                      <a:pt x="248" y="84"/>
                    </a:lnTo>
                    <a:lnTo>
                      <a:pt x="242" y="94"/>
                    </a:lnTo>
                    <a:lnTo>
                      <a:pt x="242" y="94"/>
                    </a:lnTo>
                    <a:lnTo>
                      <a:pt x="240" y="98"/>
                    </a:lnTo>
                    <a:lnTo>
                      <a:pt x="240" y="98"/>
                    </a:lnTo>
                    <a:lnTo>
                      <a:pt x="236" y="108"/>
                    </a:lnTo>
                    <a:lnTo>
                      <a:pt x="236" y="108"/>
                    </a:lnTo>
                    <a:lnTo>
                      <a:pt x="234" y="110"/>
                    </a:lnTo>
                    <a:lnTo>
                      <a:pt x="234" y="110"/>
                    </a:lnTo>
                    <a:lnTo>
                      <a:pt x="228" y="122"/>
                    </a:lnTo>
                    <a:lnTo>
                      <a:pt x="228" y="122"/>
                    </a:lnTo>
                    <a:lnTo>
                      <a:pt x="228" y="122"/>
                    </a:lnTo>
                    <a:lnTo>
                      <a:pt x="228" y="122"/>
                    </a:lnTo>
                    <a:lnTo>
                      <a:pt x="222" y="132"/>
                    </a:lnTo>
                    <a:lnTo>
                      <a:pt x="222" y="132"/>
                    </a:lnTo>
                    <a:lnTo>
                      <a:pt x="220" y="134"/>
                    </a:lnTo>
                    <a:lnTo>
                      <a:pt x="220" y="134"/>
                    </a:lnTo>
                    <a:lnTo>
                      <a:pt x="216" y="140"/>
                    </a:lnTo>
                    <a:lnTo>
                      <a:pt x="216" y="140"/>
                    </a:lnTo>
                    <a:lnTo>
                      <a:pt x="214" y="144"/>
                    </a:lnTo>
                    <a:lnTo>
                      <a:pt x="214" y="144"/>
                    </a:lnTo>
                    <a:lnTo>
                      <a:pt x="210" y="150"/>
                    </a:lnTo>
                    <a:lnTo>
                      <a:pt x="210" y="150"/>
                    </a:lnTo>
                    <a:lnTo>
                      <a:pt x="210" y="152"/>
                    </a:lnTo>
                    <a:lnTo>
                      <a:pt x="210" y="152"/>
                    </a:lnTo>
                    <a:lnTo>
                      <a:pt x="204" y="158"/>
                    </a:lnTo>
                    <a:lnTo>
                      <a:pt x="204" y="158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0" y="166"/>
                    </a:lnTo>
                    <a:lnTo>
                      <a:pt x="200" y="166"/>
                    </a:lnTo>
                    <a:lnTo>
                      <a:pt x="198" y="168"/>
                    </a:lnTo>
                    <a:lnTo>
                      <a:pt x="198" y="168"/>
                    </a:lnTo>
                    <a:lnTo>
                      <a:pt x="194" y="172"/>
                    </a:lnTo>
                    <a:lnTo>
                      <a:pt x="194" y="172"/>
                    </a:lnTo>
                    <a:lnTo>
                      <a:pt x="194" y="172"/>
                    </a:lnTo>
                    <a:lnTo>
                      <a:pt x="194" y="172"/>
                    </a:lnTo>
                    <a:lnTo>
                      <a:pt x="190" y="178"/>
                    </a:lnTo>
                    <a:lnTo>
                      <a:pt x="190" y="178"/>
                    </a:lnTo>
                    <a:lnTo>
                      <a:pt x="190" y="178"/>
                    </a:lnTo>
                    <a:lnTo>
                      <a:pt x="190" y="178"/>
                    </a:lnTo>
                    <a:lnTo>
                      <a:pt x="186" y="182"/>
                    </a:lnTo>
                    <a:lnTo>
                      <a:pt x="186" y="182"/>
                    </a:lnTo>
                    <a:lnTo>
                      <a:pt x="184" y="184"/>
                    </a:lnTo>
                    <a:lnTo>
                      <a:pt x="184" y="184"/>
                    </a:lnTo>
                    <a:lnTo>
                      <a:pt x="182" y="186"/>
                    </a:lnTo>
                    <a:lnTo>
                      <a:pt x="182" y="186"/>
                    </a:lnTo>
                    <a:lnTo>
                      <a:pt x="180" y="186"/>
                    </a:lnTo>
                    <a:lnTo>
                      <a:pt x="180" y="186"/>
                    </a:lnTo>
                    <a:lnTo>
                      <a:pt x="178" y="190"/>
                    </a:lnTo>
                    <a:lnTo>
                      <a:pt x="178" y="190"/>
                    </a:lnTo>
                    <a:lnTo>
                      <a:pt x="178" y="190"/>
                    </a:lnTo>
                    <a:lnTo>
                      <a:pt x="178" y="190"/>
                    </a:lnTo>
                    <a:lnTo>
                      <a:pt x="174" y="192"/>
                    </a:lnTo>
                    <a:lnTo>
                      <a:pt x="174" y="192"/>
                    </a:lnTo>
                    <a:lnTo>
                      <a:pt x="174" y="192"/>
                    </a:lnTo>
                    <a:lnTo>
                      <a:pt x="174" y="192"/>
                    </a:lnTo>
                    <a:lnTo>
                      <a:pt x="172" y="194"/>
                    </a:lnTo>
                    <a:lnTo>
                      <a:pt x="172" y="194"/>
                    </a:lnTo>
                    <a:lnTo>
                      <a:pt x="170" y="194"/>
                    </a:lnTo>
                    <a:lnTo>
                      <a:pt x="170" y="194"/>
                    </a:lnTo>
                    <a:lnTo>
                      <a:pt x="168" y="194"/>
                    </a:lnTo>
                    <a:lnTo>
                      <a:pt x="168" y="194"/>
                    </a:lnTo>
                    <a:lnTo>
                      <a:pt x="168" y="196"/>
                    </a:lnTo>
                    <a:lnTo>
                      <a:pt x="168" y="196"/>
                    </a:lnTo>
                    <a:lnTo>
                      <a:pt x="162" y="196"/>
                    </a:lnTo>
                    <a:lnTo>
                      <a:pt x="162" y="196"/>
                    </a:lnTo>
                    <a:lnTo>
                      <a:pt x="162" y="196"/>
                    </a:lnTo>
                    <a:lnTo>
                      <a:pt x="162" y="196"/>
                    </a:lnTo>
                    <a:lnTo>
                      <a:pt x="160" y="194"/>
                    </a:lnTo>
                    <a:lnTo>
                      <a:pt x="160" y="194"/>
                    </a:lnTo>
                    <a:lnTo>
                      <a:pt x="160" y="194"/>
                    </a:lnTo>
                    <a:lnTo>
                      <a:pt x="160" y="194"/>
                    </a:lnTo>
                    <a:lnTo>
                      <a:pt x="158" y="194"/>
                    </a:lnTo>
                    <a:lnTo>
                      <a:pt x="158" y="194"/>
                    </a:lnTo>
                    <a:lnTo>
                      <a:pt x="158" y="194"/>
                    </a:lnTo>
                    <a:lnTo>
                      <a:pt x="158" y="194"/>
                    </a:lnTo>
                    <a:lnTo>
                      <a:pt x="156" y="192"/>
                    </a:lnTo>
                    <a:lnTo>
                      <a:pt x="156" y="192"/>
                    </a:lnTo>
                    <a:lnTo>
                      <a:pt x="156" y="192"/>
                    </a:lnTo>
                    <a:lnTo>
                      <a:pt x="156" y="192"/>
                    </a:lnTo>
                    <a:lnTo>
                      <a:pt x="154" y="190"/>
                    </a:lnTo>
                    <a:lnTo>
                      <a:pt x="154" y="190"/>
                    </a:lnTo>
                    <a:lnTo>
                      <a:pt x="154" y="190"/>
                    </a:lnTo>
                    <a:lnTo>
                      <a:pt x="154" y="190"/>
                    </a:lnTo>
                    <a:lnTo>
                      <a:pt x="152" y="186"/>
                    </a:lnTo>
                    <a:lnTo>
                      <a:pt x="152" y="186"/>
                    </a:lnTo>
                    <a:lnTo>
                      <a:pt x="152" y="186"/>
                    </a:lnTo>
                    <a:lnTo>
                      <a:pt x="152" y="186"/>
                    </a:lnTo>
                    <a:lnTo>
                      <a:pt x="152" y="184"/>
                    </a:lnTo>
                    <a:lnTo>
                      <a:pt x="152" y="184"/>
                    </a:lnTo>
                    <a:lnTo>
                      <a:pt x="152" y="184"/>
                    </a:lnTo>
                    <a:lnTo>
                      <a:pt x="152" y="184"/>
                    </a:lnTo>
                    <a:lnTo>
                      <a:pt x="150" y="180"/>
                    </a:lnTo>
                    <a:lnTo>
                      <a:pt x="150" y="180"/>
                    </a:lnTo>
                    <a:lnTo>
                      <a:pt x="150" y="180"/>
                    </a:lnTo>
                    <a:lnTo>
                      <a:pt x="150" y="180"/>
                    </a:lnTo>
                    <a:lnTo>
                      <a:pt x="150" y="176"/>
                    </a:lnTo>
                    <a:lnTo>
                      <a:pt x="150" y="176"/>
                    </a:lnTo>
                    <a:lnTo>
                      <a:pt x="148" y="176"/>
                    </a:lnTo>
                    <a:lnTo>
                      <a:pt x="148" y="176"/>
                    </a:lnTo>
                    <a:lnTo>
                      <a:pt x="148" y="172"/>
                    </a:lnTo>
                    <a:lnTo>
                      <a:pt x="148" y="172"/>
                    </a:lnTo>
                    <a:lnTo>
                      <a:pt x="148" y="172"/>
                    </a:lnTo>
                    <a:lnTo>
                      <a:pt x="148" y="172"/>
                    </a:lnTo>
                    <a:lnTo>
                      <a:pt x="148" y="168"/>
                    </a:lnTo>
                    <a:lnTo>
                      <a:pt x="148" y="168"/>
                    </a:lnTo>
                    <a:lnTo>
                      <a:pt x="148" y="166"/>
                    </a:lnTo>
                    <a:lnTo>
                      <a:pt x="148" y="166"/>
                    </a:lnTo>
                    <a:lnTo>
                      <a:pt x="146" y="162"/>
                    </a:lnTo>
                    <a:lnTo>
                      <a:pt x="146" y="162"/>
                    </a:lnTo>
                    <a:lnTo>
                      <a:pt x="146" y="162"/>
                    </a:lnTo>
                    <a:lnTo>
                      <a:pt x="146" y="162"/>
                    </a:lnTo>
                    <a:lnTo>
                      <a:pt x="146" y="158"/>
                    </a:lnTo>
                    <a:lnTo>
                      <a:pt x="146" y="158"/>
                    </a:lnTo>
                    <a:lnTo>
                      <a:pt x="146" y="156"/>
                    </a:lnTo>
                    <a:lnTo>
                      <a:pt x="146" y="156"/>
                    </a:lnTo>
                    <a:lnTo>
                      <a:pt x="146" y="152"/>
                    </a:lnTo>
                    <a:lnTo>
                      <a:pt x="146" y="152"/>
                    </a:lnTo>
                    <a:lnTo>
                      <a:pt x="146" y="150"/>
                    </a:lnTo>
                    <a:lnTo>
                      <a:pt x="146" y="150"/>
                    </a:lnTo>
                    <a:lnTo>
                      <a:pt x="146" y="146"/>
                    </a:lnTo>
                    <a:lnTo>
                      <a:pt x="146" y="146"/>
                    </a:lnTo>
                    <a:lnTo>
                      <a:pt x="146" y="144"/>
                    </a:lnTo>
                    <a:lnTo>
                      <a:pt x="146" y="144"/>
                    </a:lnTo>
                    <a:lnTo>
                      <a:pt x="146" y="140"/>
                    </a:lnTo>
                    <a:lnTo>
                      <a:pt x="146" y="140"/>
                    </a:lnTo>
                    <a:lnTo>
                      <a:pt x="146" y="140"/>
                    </a:lnTo>
                    <a:lnTo>
                      <a:pt x="146" y="140"/>
                    </a:lnTo>
                    <a:lnTo>
                      <a:pt x="146" y="134"/>
                    </a:lnTo>
                    <a:lnTo>
                      <a:pt x="146" y="134"/>
                    </a:lnTo>
                    <a:lnTo>
                      <a:pt x="146" y="134"/>
                    </a:lnTo>
                    <a:lnTo>
                      <a:pt x="146" y="134"/>
                    </a:lnTo>
                    <a:lnTo>
                      <a:pt x="146" y="128"/>
                    </a:lnTo>
                    <a:lnTo>
                      <a:pt x="146" y="128"/>
                    </a:lnTo>
                    <a:lnTo>
                      <a:pt x="146" y="126"/>
                    </a:lnTo>
                    <a:lnTo>
                      <a:pt x="146" y="126"/>
                    </a:lnTo>
                    <a:lnTo>
                      <a:pt x="146" y="122"/>
                    </a:lnTo>
                    <a:lnTo>
                      <a:pt x="146" y="122"/>
                    </a:lnTo>
                    <a:lnTo>
                      <a:pt x="146" y="120"/>
                    </a:lnTo>
                    <a:lnTo>
                      <a:pt x="146" y="120"/>
                    </a:lnTo>
                    <a:lnTo>
                      <a:pt x="146" y="116"/>
                    </a:lnTo>
                    <a:lnTo>
                      <a:pt x="146" y="116"/>
                    </a:lnTo>
                    <a:lnTo>
                      <a:pt x="146" y="114"/>
                    </a:lnTo>
                    <a:lnTo>
                      <a:pt x="146" y="114"/>
                    </a:lnTo>
                    <a:lnTo>
                      <a:pt x="146" y="110"/>
                    </a:lnTo>
                    <a:lnTo>
                      <a:pt x="146" y="110"/>
                    </a:lnTo>
                    <a:lnTo>
                      <a:pt x="146" y="106"/>
                    </a:lnTo>
                    <a:lnTo>
                      <a:pt x="146" y="106"/>
                    </a:lnTo>
                    <a:lnTo>
                      <a:pt x="146" y="104"/>
                    </a:lnTo>
                    <a:lnTo>
                      <a:pt x="146" y="104"/>
                    </a:lnTo>
                    <a:lnTo>
                      <a:pt x="146" y="100"/>
                    </a:lnTo>
                    <a:lnTo>
                      <a:pt x="146" y="100"/>
                    </a:lnTo>
                    <a:lnTo>
                      <a:pt x="148" y="98"/>
                    </a:lnTo>
                    <a:lnTo>
                      <a:pt x="148" y="98"/>
                    </a:lnTo>
                    <a:lnTo>
                      <a:pt x="148" y="94"/>
                    </a:lnTo>
                    <a:lnTo>
                      <a:pt x="148" y="94"/>
                    </a:lnTo>
                    <a:lnTo>
                      <a:pt x="148" y="92"/>
                    </a:lnTo>
                    <a:lnTo>
                      <a:pt x="148" y="92"/>
                    </a:lnTo>
                    <a:lnTo>
                      <a:pt x="148" y="86"/>
                    </a:lnTo>
                    <a:lnTo>
                      <a:pt x="148" y="86"/>
                    </a:lnTo>
                    <a:lnTo>
                      <a:pt x="148" y="84"/>
                    </a:lnTo>
                    <a:lnTo>
                      <a:pt x="148" y="84"/>
                    </a:lnTo>
                    <a:lnTo>
                      <a:pt x="148" y="80"/>
                    </a:lnTo>
                    <a:lnTo>
                      <a:pt x="148" y="80"/>
                    </a:lnTo>
                    <a:lnTo>
                      <a:pt x="148" y="80"/>
                    </a:lnTo>
                    <a:lnTo>
                      <a:pt x="148" y="80"/>
                    </a:lnTo>
                    <a:lnTo>
                      <a:pt x="150" y="76"/>
                    </a:lnTo>
                    <a:lnTo>
                      <a:pt x="150" y="76"/>
                    </a:lnTo>
                    <a:lnTo>
                      <a:pt x="150" y="74"/>
                    </a:lnTo>
                    <a:lnTo>
                      <a:pt x="150" y="74"/>
                    </a:lnTo>
                    <a:lnTo>
                      <a:pt x="150" y="62"/>
                    </a:lnTo>
                    <a:lnTo>
                      <a:pt x="150" y="62"/>
                    </a:lnTo>
                    <a:lnTo>
                      <a:pt x="150" y="62"/>
                    </a:lnTo>
                    <a:lnTo>
                      <a:pt x="156" y="14"/>
                    </a:lnTo>
                    <a:lnTo>
                      <a:pt x="156" y="14"/>
                    </a:lnTo>
                    <a:lnTo>
                      <a:pt x="148" y="14"/>
                    </a:lnTo>
                    <a:lnTo>
                      <a:pt x="136" y="14"/>
                    </a:lnTo>
                    <a:lnTo>
                      <a:pt x="124" y="16"/>
                    </a:lnTo>
                    <a:lnTo>
                      <a:pt x="108" y="20"/>
                    </a:lnTo>
                    <a:lnTo>
                      <a:pt x="94" y="28"/>
                    </a:lnTo>
                    <a:lnTo>
                      <a:pt x="80" y="38"/>
                    </a:lnTo>
                    <a:lnTo>
                      <a:pt x="66" y="52"/>
                    </a:lnTo>
                    <a:lnTo>
                      <a:pt x="66" y="52"/>
                    </a:lnTo>
                    <a:lnTo>
                      <a:pt x="62" y="60"/>
                    </a:lnTo>
                    <a:lnTo>
                      <a:pt x="58" y="66"/>
                    </a:lnTo>
                    <a:lnTo>
                      <a:pt x="58" y="72"/>
                    </a:lnTo>
                    <a:lnTo>
                      <a:pt x="58" y="78"/>
                    </a:lnTo>
                    <a:lnTo>
                      <a:pt x="62" y="90"/>
                    </a:lnTo>
                    <a:lnTo>
                      <a:pt x="70" y="100"/>
                    </a:lnTo>
                    <a:lnTo>
                      <a:pt x="78" y="110"/>
                    </a:lnTo>
                    <a:lnTo>
                      <a:pt x="84" y="120"/>
                    </a:lnTo>
                    <a:lnTo>
                      <a:pt x="86" y="126"/>
                    </a:lnTo>
                    <a:lnTo>
                      <a:pt x="88" y="134"/>
                    </a:lnTo>
                    <a:lnTo>
                      <a:pt x="88" y="140"/>
                    </a:lnTo>
                    <a:lnTo>
                      <a:pt x="84" y="148"/>
                    </a:lnTo>
                    <a:lnTo>
                      <a:pt x="84" y="148"/>
                    </a:lnTo>
                    <a:lnTo>
                      <a:pt x="82" y="154"/>
                    </a:lnTo>
                    <a:lnTo>
                      <a:pt x="82" y="154"/>
                    </a:lnTo>
                    <a:lnTo>
                      <a:pt x="82" y="156"/>
                    </a:lnTo>
                    <a:lnTo>
                      <a:pt x="82" y="156"/>
                    </a:lnTo>
                    <a:lnTo>
                      <a:pt x="80" y="160"/>
                    </a:lnTo>
                    <a:lnTo>
                      <a:pt x="80" y="160"/>
                    </a:lnTo>
                    <a:lnTo>
                      <a:pt x="76" y="162"/>
                    </a:lnTo>
                    <a:lnTo>
                      <a:pt x="76" y="162"/>
                    </a:lnTo>
                    <a:lnTo>
                      <a:pt x="76" y="166"/>
                    </a:lnTo>
                    <a:lnTo>
                      <a:pt x="76" y="166"/>
                    </a:lnTo>
                    <a:lnTo>
                      <a:pt x="60" y="188"/>
                    </a:lnTo>
                    <a:lnTo>
                      <a:pt x="44" y="214"/>
                    </a:lnTo>
                    <a:lnTo>
                      <a:pt x="44" y="214"/>
                    </a:lnTo>
                    <a:lnTo>
                      <a:pt x="44" y="214"/>
                    </a:lnTo>
                    <a:lnTo>
                      <a:pt x="44" y="214"/>
                    </a:lnTo>
                    <a:lnTo>
                      <a:pt x="44" y="214"/>
                    </a:lnTo>
                    <a:lnTo>
                      <a:pt x="38" y="232"/>
                    </a:lnTo>
                    <a:lnTo>
                      <a:pt x="32" y="250"/>
                    </a:lnTo>
                    <a:lnTo>
                      <a:pt x="32" y="268"/>
                    </a:lnTo>
                    <a:lnTo>
                      <a:pt x="34" y="288"/>
                    </a:lnTo>
                    <a:lnTo>
                      <a:pt x="34" y="288"/>
                    </a:lnTo>
                    <a:lnTo>
                      <a:pt x="36" y="294"/>
                    </a:lnTo>
                    <a:lnTo>
                      <a:pt x="40" y="300"/>
                    </a:lnTo>
                    <a:lnTo>
                      <a:pt x="46" y="306"/>
                    </a:lnTo>
                    <a:lnTo>
                      <a:pt x="50" y="308"/>
                    </a:lnTo>
                    <a:lnTo>
                      <a:pt x="50" y="308"/>
                    </a:lnTo>
                    <a:lnTo>
                      <a:pt x="50" y="308"/>
                    </a:lnTo>
                    <a:lnTo>
                      <a:pt x="50" y="308"/>
                    </a:lnTo>
                    <a:lnTo>
                      <a:pt x="50" y="308"/>
                    </a:lnTo>
                    <a:lnTo>
                      <a:pt x="54" y="310"/>
                    </a:lnTo>
                    <a:lnTo>
                      <a:pt x="54" y="310"/>
                    </a:lnTo>
                    <a:lnTo>
                      <a:pt x="56" y="310"/>
                    </a:lnTo>
                    <a:lnTo>
                      <a:pt x="56" y="310"/>
                    </a:lnTo>
                    <a:lnTo>
                      <a:pt x="60" y="312"/>
                    </a:lnTo>
                    <a:lnTo>
                      <a:pt x="60" y="312"/>
                    </a:lnTo>
                    <a:lnTo>
                      <a:pt x="60" y="312"/>
                    </a:lnTo>
                    <a:lnTo>
                      <a:pt x="60" y="312"/>
                    </a:lnTo>
                    <a:lnTo>
                      <a:pt x="70" y="314"/>
                    </a:lnTo>
                    <a:lnTo>
                      <a:pt x="70" y="314"/>
                    </a:lnTo>
                    <a:lnTo>
                      <a:pt x="70" y="314"/>
                    </a:lnTo>
                    <a:lnTo>
                      <a:pt x="70" y="314"/>
                    </a:lnTo>
                    <a:lnTo>
                      <a:pt x="72" y="314"/>
                    </a:lnTo>
                    <a:lnTo>
                      <a:pt x="72" y="314"/>
                    </a:lnTo>
                    <a:lnTo>
                      <a:pt x="72" y="314"/>
                    </a:lnTo>
                    <a:lnTo>
                      <a:pt x="72" y="314"/>
                    </a:lnTo>
                    <a:lnTo>
                      <a:pt x="74" y="314"/>
                    </a:lnTo>
                    <a:lnTo>
                      <a:pt x="74" y="314"/>
                    </a:lnTo>
                    <a:lnTo>
                      <a:pt x="74" y="314"/>
                    </a:lnTo>
                    <a:lnTo>
                      <a:pt x="74" y="314"/>
                    </a:lnTo>
                    <a:lnTo>
                      <a:pt x="74" y="314"/>
                    </a:lnTo>
                    <a:lnTo>
                      <a:pt x="74" y="314"/>
                    </a:lnTo>
                    <a:lnTo>
                      <a:pt x="78" y="326"/>
                    </a:lnTo>
                    <a:lnTo>
                      <a:pt x="78" y="326"/>
                    </a:lnTo>
                    <a:lnTo>
                      <a:pt x="78" y="330"/>
                    </a:lnTo>
                    <a:lnTo>
                      <a:pt x="78" y="330"/>
                    </a:lnTo>
                    <a:lnTo>
                      <a:pt x="80" y="340"/>
                    </a:lnTo>
                    <a:lnTo>
                      <a:pt x="80" y="340"/>
                    </a:lnTo>
                    <a:lnTo>
                      <a:pt x="80" y="342"/>
                    </a:lnTo>
                    <a:lnTo>
                      <a:pt x="80" y="342"/>
                    </a:lnTo>
                    <a:lnTo>
                      <a:pt x="82" y="352"/>
                    </a:lnTo>
                    <a:lnTo>
                      <a:pt x="82" y="352"/>
                    </a:lnTo>
                    <a:lnTo>
                      <a:pt x="82" y="354"/>
                    </a:lnTo>
                    <a:lnTo>
                      <a:pt x="82" y="354"/>
                    </a:lnTo>
                    <a:lnTo>
                      <a:pt x="82" y="364"/>
                    </a:lnTo>
                    <a:lnTo>
                      <a:pt x="82" y="364"/>
                    </a:lnTo>
                    <a:lnTo>
                      <a:pt x="82" y="366"/>
                    </a:lnTo>
                    <a:lnTo>
                      <a:pt x="82" y="366"/>
                    </a:lnTo>
                    <a:lnTo>
                      <a:pt x="82" y="376"/>
                    </a:lnTo>
                    <a:lnTo>
                      <a:pt x="82" y="376"/>
                    </a:lnTo>
                    <a:lnTo>
                      <a:pt x="82" y="376"/>
                    </a:lnTo>
                    <a:lnTo>
                      <a:pt x="82" y="376"/>
                    </a:lnTo>
                    <a:lnTo>
                      <a:pt x="82" y="386"/>
                    </a:lnTo>
                    <a:lnTo>
                      <a:pt x="82" y="386"/>
                    </a:lnTo>
                    <a:lnTo>
                      <a:pt x="82" y="388"/>
                    </a:lnTo>
                    <a:lnTo>
                      <a:pt x="82" y="388"/>
                    </a:lnTo>
                    <a:lnTo>
                      <a:pt x="80" y="396"/>
                    </a:lnTo>
                    <a:lnTo>
                      <a:pt x="80" y="396"/>
                    </a:lnTo>
                    <a:lnTo>
                      <a:pt x="80" y="396"/>
                    </a:lnTo>
                    <a:lnTo>
                      <a:pt x="80" y="396"/>
                    </a:lnTo>
                    <a:lnTo>
                      <a:pt x="78" y="406"/>
                    </a:lnTo>
                    <a:lnTo>
                      <a:pt x="78" y="406"/>
                    </a:lnTo>
                    <a:lnTo>
                      <a:pt x="74" y="424"/>
                    </a:lnTo>
                    <a:lnTo>
                      <a:pt x="68" y="442"/>
                    </a:lnTo>
                    <a:lnTo>
                      <a:pt x="68" y="442"/>
                    </a:lnTo>
                    <a:lnTo>
                      <a:pt x="58" y="464"/>
                    </a:lnTo>
                    <a:lnTo>
                      <a:pt x="48" y="482"/>
                    </a:lnTo>
                    <a:lnTo>
                      <a:pt x="36" y="496"/>
                    </a:lnTo>
                    <a:lnTo>
                      <a:pt x="26" y="506"/>
                    </a:lnTo>
                    <a:lnTo>
                      <a:pt x="16" y="512"/>
                    </a:lnTo>
                    <a:lnTo>
                      <a:pt x="6" y="516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2" y="544"/>
                    </a:lnTo>
                    <a:lnTo>
                      <a:pt x="30" y="566"/>
                    </a:lnTo>
                    <a:lnTo>
                      <a:pt x="48" y="584"/>
                    </a:lnTo>
                    <a:lnTo>
                      <a:pt x="68" y="600"/>
                    </a:lnTo>
                    <a:lnTo>
                      <a:pt x="90" y="612"/>
                    </a:lnTo>
                    <a:lnTo>
                      <a:pt x="112" y="620"/>
                    </a:lnTo>
                    <a:lnTo>
                      <a:pt x="134" y="628"/>
                    </a:lnTo>
                    <a:lnTo>
                      <a:pt x="156" y="632"/>
                    </a:lnTo>
                    <a:lnTo>
                      <a:pt x="178" y="634"/>
                    </a:lnTo>
                    <a:lnTo>
                      <a:pt x="198" y="636"/>
                    </a:lnTo>
                    <a:lnTo>
                      <a:pt x="234" y="636"/>
                    </a:lnTo>
                    <a:lnTo>
                      <a:pt x="258" y="634"/>
                    </a:lnTo>
                    <a:lnTo>
                      <a:pt x="266" y="632"/>
                    </a:lnTo>
                    <a:lnTo>
                      <a:pt x="266" y="632"/>
                    </a:lnTo>
                    <a:lnTo>
                      <a:pt x="262" y="624"/>
                    </a:lnTo>
                    <a:lnTo>
                      <a:pt x="260" y="614"/>
                    </a:lnTo>
                    <a:lnTo>
                      <a:pt x="260" y="590"/>
                    </a:lnTo>
                    <a:lnTo>
                      <a:pt x="262" y="564"/>
                    </a:lnTo>
                    <a:lnTo>
                      <a:pt x="264" y="540"/>
                    </a:lnTo>
                    <a:lnTo>
                      <a:pt x="272" y="498"/>
                    </a:lnTo>
                    <a:lnTo>
                      <a:pt x="276" y="482"/>
                    </a:lnTo>
                    <a:lnTo>
                      <a:pt x="276" y="482"/>
                    </a:lnTo>
                    <a:lnTo>
                      <a:pt x="294" y="432"/>
                    </a:lnTo>
                    <a:lnTo>
                      <a:pt x="312" y="386"/>
                    </a:lnTo>
                    <a:lnTo>
                      <a:pt x="350" y="296"/>
                    </a:lnTo>
                    <a:lnTo>
                      <a:pt x="384" y="220"/>
                    </a:lnTo>
                    <a:lnTo>
                      <a:pt x="412" y="164"/>
                    </a:lnTo>
                    <a:lnTo>
                      <a:pt x="412" y="164"/>
                    </a:lnTo>
                    <a:lnTo>
                      <a:pt x="376" y="36"/>
                    </a:lnTo>
                    <a:lnTo>
                      <a:pt x="376" y="36"/>
                    </a:lnTo>
                    <a:lnTo>
                      <a:pt x="374" y="66"/>
                    </a:lnTo>
                    <a:lnTo>
                      <a:pt x="368" y="92"/>
                    </a:lnTo>
                    <a:lnTo>
                      <a:pt x="362" y="120"/>
                    </a:lnTo>
                    <a:lnTo>
                      <a:pt x="358" y="132"/>
                    </a:lnTo>
                    <a:lnTo>
                      <a:pt x="354" y="140"/>
                    </a:lnTo>
                    <a:lnTo>
                      <a:pt x="348" y="146"/>
                    </a:lnTo>
                    <a:lnTo>
                      <a:pt x="342" y="148"/>
                    </a:lnTo>
                    <a:lnTo>
                      <a:pt x="336" y="146"/>
                    </a:lnTo>
                    <a:lnTo>
                      <a:pt x="328" y="138"/>
                    </a:lnTo>
                    <a:lnTo>
                      <a:pt x="322" y="124"/>
                    </a:lnTo>
                    <a:lnTo>
                      <a:pt x="312" y="102"/>
                    </a:lnTo>
                    <a:lnTo>
                      <a:pt x="312" y="102"/>
                    </a:lnTo>
                    <a:lnTo>
                      <a:pt x="312" y="96"/>
                    </a:lnTo>
                    <a:lnTo>
                      <a:pt x="312" y="92"/>
                    </a:lnTo>
                    <a:lnTo>
                      <a:pt x="316" y="78"/>
                    </a:lnTo>
                    <a:lnTo>
                      <a:pt x="322" y="64"/>
                    </a:lnTo>
                    <a:lnTo>
                      <a:pt x="332" y="50"/>
                    </a:lnTo>
                    <a:lnTo>
                      <a:pt x="350" y="22"/>
                    </a:lnTo>
                    <a:lnTo>
                      <a:pt x="356" y="10"/>
                    </a:lnTo>
                    <a:lnTo>
                      <a:pt x="360" y="0"/>
                    </a:lnTo>
                    <a:lnTo>
                      <a:pt x="360" y="0"/>
                    </a:lnTo>
                    <a:close/>
                  </a:path>
                </a:pathLst>
              </a:custGeom>
              <a:solidFill>
                <a:srgbClr val="F6A6D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73" name="Freeform 49"/>
              <p:cNvSpPr>
                <a:spLocks/>
              </p:cNvSpPr>
              <p:nvPr/>
            </p:nvSpPr>
            <p:spPr bwMode="auto">
              <a:xfrm>
                <a:off x="1546225" y="5341938"/>
                <a:ext cx="209550" cy="69850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6" y="18"/>
                  </a:cxn>
                  <a:cxn ang="0">
                    <a:pos x="14" y="28"/>
                  </a:cxn>
                  <a:cxn ang="0">
                    <a:pos x="26" y="36"/>
                  </a:cxn>
                  <a:cxn ang="0">
                    <a:pos x="34" y="40"/>
                  </a:cxn>
                  <a:cxn ang="0">
                    <a:pos x="42" y="42"/>
                  </a:cxn>
                  <a:cxn ang="0">
                    <a:pos x="54" y="44"/>
                  </a:cxn>
                  <a:cxn ang="0">
                    <a:pos x="66" y="44"/>
                  </a:cxn>
                  <a:cxn ang="0">
                    <a:pos x="80" y="42"/>
                  </a:cxn>
                  <a:cxn ang="0">
                    <a:pos x="94" y="38"/>
                  </a:cxn>
                  <a:cxn ang="0">
                    <a:pos x="112" y="32"/>
                  </a:cxn>
                  <a:cxn ang="0">
                    <a:pos x="132" y="24"/>
                  </a:cxn>
                  <a:cxn ang="0">
                    <a:pos x="126" y="0"/>
                  </a:cxn>
                  <a:cxn ang="0">
                    <a:pos x="126" y="0"/>
                  </a:cxn>
                  <a:cxn ang="0">
                    <a:pos x="118" y="8"/>
                  </a:cxn>
                  <a:cxn ang="0">
                    <a:pos x="108" y="14"/>
                  </a:cxn>
                  <a:cxn ang="0">
                    <a:pos x="96" y="20"/>
                  </a:cxn>
                  <a:cxn ang="0">
                    <a:pos x="78" y="24"/>
                  </a:cxn>
                  <a:cxn ang="0">
                    <a:pos x="66" y="26"/>
                  </a:cxn>
                  <a:cxn ang="0">
                    <a:pos x="56" y="26"/>
                  </a:cxn>
                  <a:cxn ang="0">
                    <a:pos x="42" y="24"/>
                  </a:cxn>
                  <a:cxn ang="0">
                    <a:pos x="30" y="20"/>
                  </a:cxn>
                  <a:cxn ang="0">
                    <a:pos x="16" y="16"/>
                  </a:cxn>
                  <a:cxn ang="0">
                    <a:pos x="0" y="8"/>
                  </a:cxn>
                  <a:cxn ang="0">
                    <a:pos x="0" y="8"/>
                  </a:cxn>
                </a:cxnLst>
                <a:rect l="0" t="0" r="r" b="b"/>
                <a:pathLst>
                  <a:path w="132" h="44">
                    <a:moveTo>
                      <a:pt x="0" y="8"/>
                    </a:moveTo>
                    <a:lnTo>
                      <a:pt x="0" y="8"/>
                    </a:lnTo>
                    <a:lnTo>
                      <a:pt x="6" y="18"/>
                    </a:lnTo>
                    <a:lnTo>
                      <a:pt x="14" y="28"/>
                    </a:lnTo>
                    <a:lnTo>
                      <a:pt x="26" y="36"/>
                    </a:lnTo>
                    <a:lnTo>
                      <a:pt x="34" y="40"/>
                    </a:lnTo>
                    <a:lnTo>
                      <a:pt x="42" y="42"/>
                    </a:lnTo>
                    <a:lnTo>
                      <a:pt x="54" y="44"/>
                    </a:lnTo>
                    <a:lnTo>
                      <a:pt x="66" y="44"/>
                    </a:lnTo>
                    <a:lnTo>
                      <a:pt x="80" y="42"/>
                    </a:lnTo>
                    <a:lnTo>
                      <a:pt x="94" y="38"/>
                    </a:lnTo>
                    <a:lnTo>
                      <a:pt x="112" y="32"/>
                    </a:lnTo>
                    <a:lnTo>
                      <a:pt x="132" y="24"/>
                    </a:lnTo>
                    <a:lnTo>
                      <a:pt x="126" y="0"/>
                    </a:lnTo>
                    <a:lnTo>
                      <a:pt x="126" y="0"/>
                    </a:lnTo>
                    <a:lnTo>
                      <a:pt x="118" y="8"/>
                    </a:lnTo>
                    <a:lnTo>
                      <a:pt x="108" y="14"/>
                    </a:lnTo>
                    <a:lnTo>
                      <a:pt x="96" y="20"/>
                    </a:lnTo>
                    <a:lnTo>
                      <a:pt x="78" y="24"/>
                    </a:lnTo>
                    <a:lnTo>
                      <a:pt x="66" y="26"/>
                    </a:lnTo>
                    <a:lnTo>
                      <a:pt x="56" y="26"/>
                    </a:lnTo>
                    <a:lnTo>
                      <a:pt x="42" y="24"/>
                    </a:lnTo>
                    <a:lnTo>
                      <a:pt x="30" y="20"/>
                    </a:lnTo>
                    <a:lnTo>
                      <a:pt x="16" y="16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8DC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74" name="Freeform 50"/>
              <p:cNvSpPr>
                <a:spLocks/>
              </p:cNvSpPr>
              <p:nvPr/>
            </p:nvSpPr>
            <p:spPr bwMode="auto">
              <a:xfrm>
                <a:off x="1517650" y="4872038"/>
                <a:ext cx="273050" cy="936625"/>
              </a:xfrm>
              <a:custGeom>
                <a:avLst/>
                <a:gdLst/>
                <a:ahLst/>
                <a:cxnLst>
                  <a:cxn ang="0">
                    <a:pos x="168" y="590"/>
                  </a:cxn>
                  <a:cxn ang="0">
                    <a:pos x="172" y="582"/>
                  </a:cxn>
                  <a:cxn ang="0">
                    <a:pos x="172" y="582"/>
                  </a:cxn>
                  <a:cxn ang="0">
                    <a:pos x="150" y="568"/>
                  </a:cxn>
                  <a:cxn ang="0">
                    <a:pos x="130" y="550"/>
                  </a:cxn>
                  <a:cxn ang="0">
                    <a:pos x="112" y="532"/>
                  </a:cxn>
                  <a:cxn ang="0">
                    <a:pos x="96" y="514"/>
                  </a:cxn>
                  <a:cxn ang="0">
                    <a:pos x="82" y="492"/>
                  </a:cxn>
                  <a:cxn ang="0">
                    <a:pos x="68" y="472"/>
                  </a:cxn>
                  <a:cxn ang="0">
                    <a:pos x="58" y="450"/>
                  </a:cxn>
                  <a:cxn ang="0">
                    <a:pos x="46" y="426"/>
                  </a:cxn>
                  <a:cxn ang="0">
                    <a:pos x="38" y="404"/>
                  </a:cxn>
                  <a:cxn ang="0">
                    <a:pos x="30" y="380"/>
                  </a:cxn>
                  <a:cxn ang="0">
                    <a:pos x="20" y="332"/>
                  </a:cxn>
                  <a:cxn ang="0">
                    <a:pos x="12" y="282"/>
                  </a:cxn>
                  <a:cxn ang="0">
                    <a:pos x="8" y="234"/>
                  </a:cxn>
                  <a:cxn ang="0">
                    <a:pos x="8" y="190"/>
                  </a:cxn>
                  <a:cxn ang="0">
                    <a:pos x="8" y="146"/>
                  </a:cxn>
                  <a:cxn ang="0">
                    <a:pos x="12" y="106"/>
                  </a:cxn>
                  <a:cxn ang="0">
                    <a:pos x="16" y="72"/>
                  </a:cxn>
                  <a:cxn ang="0">
                    <a:pos x="24" y="22"/>
                  </a:cxn>
                  <a:cxn ang="0">
                    <a:pos x="28" y="2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6" y="20"/>
                  </a:cxn>
                  <a:cxn ang="0">
                    <a:pos x="8" y="72"/>
                  </a:cxn>
                  <a:cxn ang="0">
                    <a:pos x="4" y="106"/>
                  </a:cxn>
                  <a:cxn ang="0">
                    <a:pos x="0" y="146"/>
                  </a:cxn>
                  <a:cxn ang="0">
                    <a:pos x="0" y="190"/>
                  </a:cxn>
                  <a:cxn ang="0">
                    <a:pos x="0" y="236"/>
                  </a:cxn>
                  <a:cxn ang="0">
                    <a:pos x="4" y="284"/>
                  </a:cxn>
                  <a:cxn ang="0">
                    <a:pos x="12" y="334"/>
                  </a:cxn>
                  <a:cxn ang="0">
                    <a:pos x="24" y="382"/>
                  </a:cxn>
                  <a:cxn ang="0">
                    <a:pos x="32" y="406"/>
                  </a:cxn>
                  <a:cxn ang="0">
                    <a:pos x="40" y="430"/>
                  </a:cxn>
                  <a:cxn ang="0">
                    <a:pos x="50" y="454"/>
                  </a:cxn>
                  <a:cxn ang="0">
                    <a:pos x="62" y="476"/>
                  </a:cxn>
                  <a:cxn ang="0">
                    <a:pos x="76" y="498"/>
                  </a:cxn>
                  <a:cxn ang="0">
                    <a:pos x="90" y="518"/>
                  </a:cxn>
                  <a:cxn ang="0">
                    <a:pos x="106" y="538"/>
                  </a:cxn>
                  <a:cxn ang="0">
                    <a:pos x="126" y="556"/>
                  </a:cxn>
                  <a:cxn ang="0">
                    <a:pos x="146" y="574"/>
                  </a:cxn>
                  <a:cxn ang="0">
                    <a:pos x="168" y="590"/>
                  </a:cxn>
                  <a:cxn ang="0">
                    <a:pos x="168" y="590"/>
                  </a:cxn>
                </a:cxnLst>
                <a:rect l="0" t="0" r="r" b="b"/>
                <a:pathLst>
                  <a:path w="172" h="590">
                    <a:moveTo>
                      <a:pt x="168" y="590"/>
                    </a:moveTo>
                    <a:lnTo>
                      <a:pt x="172" y="582"/>
                    </a:lnTo>
                    <a:lnTo>
                      <a:pt x="172" y="582"/>
                    </a:lnTo>
                    <a:lnTo>
                      <a:pt x="150" y="568"/>
                    </a:lnTo>
                    <a:lnTo>
                      <a:pt x="130" y="550"/>
                    </a:lnTo>
                    <a:lnTo>
                      <a:pt x="112" y="532"/>
                    </a:lnTo>
                    <a:lnTo>
                      <a:pt x="96" y="514"/>
                    </a:lnTo>
                    <a:lnTo>
                      <a:pt x="82" y="492"/>
                    </a:lnTo>
                    <a:lnTo>
                      <a:pt x="68" y="472"/>
                    </a:lnTo>
                    <a:lnTo>
                      <a:pt x="58" y="450"/>
                    </a:lnTo>
                    <a:lnTo>
                      <a:pt x="46" y="426"/>
                    </a:lnTo>
                    <a:lnTo>
                      <a:pt x="38" y="404"/>
                    </a:lnTo>
                    <a:lnTo>
                      <a:pt x="30" y="380"/>
                    </a:lnTo>
                    <a:lnTo>
                      <a:pt x="20" y="332"/>
                    </a:lnTo>
                    <a:lnTo>
                      <a:pt x="12" y="282"/>
                    </a:lnTo>
                    <a:lnTo>
                      <a:pt x="8" y="234"/>
                    </a:lnTo>
                    <a:lnTo>
                      <a:pt x="8" y="190"/>
                    </a:lnTo>
                    <a:lnTo>
                      <a:pt x="8" y="146"/>
                    </a:lnTo>
                    <a:lnTo>
                      <a:pt x="12" y="106"/>
                    </a:lnTo>
                    <a:lnTo>
                      <a:pt x="16" y="72"/>
                    </a:lnTo>
                    <a:lnTo>
                      <a:pt x="24" y="22"/>
                    </a:lnTo>
                    <a:lnTo>
                      <a:pt x="28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6" y="20"/>
                    </a:lnTo>
                    <a:lnTo>
                      <a:pt x="8" y="72"/>
                    </a:lnTo>
                    <a:lnTo>
                      <a:pt x="4" y="106"/>
                    </a:lnTo>
                    <a:lnTo>
                      <a:pt x="0" y="146"/>
                    </a:lnTo>
                    <a:lnTo>
                      <a:pt x="0" y="190"/>
                    </a:lnTo>
                    <a:lnTo>
                      <a:pt x="0" y="236"/>
                    </a:lnTo>
                    <a:lnTo>
                      <a:pt x="4" y="284"/>
                    </a:lnTo>
                    <a:lnTo>
                      <a:pt x="12" y="334"/>
                    </a:lnTo>
                    <a:lnTo>
                      <a:pt x="24" y="382"/>
                    </a:lnTo>
                    <a:lnTo>
                      <a:pt x="32" y="406"/>
                    </a:lnTo>
                    <a:lnTo>
                      <a:pt x="40" y="430"/>
                    </a:lnTo>
                    <a:lnTo>
                      <a:pt x="50" y="454"/>
                    </a:lnTo>
                    <a:lnTo>
                      <a:pt x="62" y="476"/>
                    </a:lnTo>
                    <a:lnTo>
                      <a:pt x="76" y="498"/>
                    </a:lnTo>
                    <a:lnTo>
                      <a:pt x="90" y="518"/>
                    </a:lnTo>
                    <a:lnTo>
                      <a:pt x="106" y="538"/>
                    </a:lnTo>
                    <a:lnTo>
                      <a:pt x="126" y="556"/>
                    </a:lnTo>
                    <a:lnTo>
                      <a:pt x="146" y="574"/>
                    </a:lnTo>
                    <a:lnTo>
                      <a:pt x="168" y="590"/>
                    </a:lnTo>
                    <a:lnTo>
                      <a:pt x="168" y="59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75" name="Freeform 51"/>
              <p:cNvSpPr>
                <a:spLocks/>
              </p:cNvSpPr>
              <p:nvPr/>
            </p:nvSpPr>
            <p:spPr bwMode="auto">
              <a:xfrm>
                <a:off x="1501775" y="4846638"/>
                <a:ext cx="511175" cy="889000"/>
              </a:xfrm>
              <a:custGeom>
                <a:avLst/>
                <a:gdLst/>
                <a:ahLst/>
                <a:cxnLst>
                  <a:cxn ang="0">
                    <a:pos x="242" y="2"/>
                  </a:cxn>
                  <a:cxn ang="0">
                    <a:pos x="242" y="2"/>
                  </a:cxn>
                  <a:cxn ang="0">
                    <a:pos x="210" y="64"/>
                  </a:cxn>
                  <a:cxn ang="0">
                    <a:pos x="138" y="212"/>
                  </a:cxn>
                  <a:cxn ang="0">
                    <a:pos x="96" y="300"/>
                  </a:cxn>
                  <a:cxn ang="0">
                    <a:pos x="58" y="386"/>
                  </a:cxn>
                  <a:cxn ang="0">
                    <a:pos x="24" y="462"/>
                  </a:cxn>
                  <a:cxn ang="0">
                    <a:pos x="0" y="522"/>
                  </a:cxn>
                  <a:cxn ang="0">
                    <a:pos x="0" y="522"/>
                  </a:cxn>
                  <a:cxn ang="0">
                    <a:pos x="4" y="530"/>
                  </a:cxn>
                  <a:cxn ang="0">
                    <a:pos x="16" y="546"/>
                  </a:cxn>
                  <a:cxn ang="0">
                    <a:pos x="24" y="552"/>
                  </a:cxn>
                  <a:cxn ang="0">
                    <a:pos x="34" y="558"/>
                  </a:cxn>
                  <a:cxn ang="0">
                    <a:pos x="42" y="560"/>
                  </a:cxn>
                  <a:cxn ang="0">
                    <a:pos x="46" y="560"/>
                  </a:cxn>
                  <a:cxn ang="0">
                    <a:pos x="50" y="558"/>
                  </a:cxn>
                  <a:cxn ang="0">
                    <a:pos x="50" y="558"/>
                  </a:cxn>
                  <a:cxn ang="0">
                    <a:pos x="72" y="522"/>
                  </a:cxn>
                  <a:cxn ang="0">
                    <a:pos x="90" y="494"/>
                  </a:cxn>
                  <a:cxn ang="0">
                    <a:pos x="118" y="456"/>
                  </a:cxn>
                  <a:cxn ang="0">
                    <a:pos x="146" y="420"/>
                  </a:cxn>
                  <a:cxn ang="0">
                    <a:pos x="160" y="398"/>
                  </a:cxn>
                  <a:cxn ang="0">
                    <a:pos x="176" y="368"/>
                  </a:cxn>
                  <a:cxn ang="0">
                    <a:pos x="176" y="368"/>
                  </a:cxn>
                  <a:cxn ang="0">
                    <a:pos x="242" y="250"/>
                  </a:cxn>
                  <a:cxn ang="0">
                    <a:pos x="286" y="174"/>
                  </a:cxn>
                  <a:cxn ang="0">
                    <a:pos x="286" y="174"/>
                  </a:cxn>
                  <a:cxn ang="0">
                    <a:pos x="300" y="150"/>
                  </a:cxn>
                  <a:cxn ang="0">
                    <a:pos x="310" y="128"/>
                  </a:cxn>
                  <a:cxn ang="0">
                    <a:pos x="318" y="106"/>
                  </a:cxn>
                  <a:cxn ang="0">
                    <a:pos x="322" y="88"/>
                  </a:cxn>
                  <a:cxn ang="0">
                    <a:pos x="322" y="72"/>
                  </a:cxn>
                  <a:cxn ang="0">
                    <a:pos x="320" y="56"/>
                  </a:cxn>
                  <a:cxn ang="0">
                    <a:pos x="316" y="44"/>
                  </a:cxn>
                  <a:cxn ang="0">
                    <a:pos x="310" y="32"/>
                  </a:cxn>
                  <a:cxn ang="0">
                    <a:pos x="304" y="22"/>
                  </a:cxn>
                  <a:cxn ang="0">
                    <a:pos x="296" y="14"/>
                  </a:cxn>
                  <a:cxn ang="0">
                    <a:pos x="286" y="8"/>
                  </a:cxn>
                  <a:cxn ang="0">
                    <a:pos x="278" y="4"/>
                  </a:cxn>
                  <a:cxn ang="0">
                    <a:pos x="268" y="2"/>
                  </a:cxn>
                  <a:cxn ang="0">
                    <a:pos x="258" y="0"/>
                  </a:cxn>
                  <a:cxn ang="0">
                    <a:pos x="250" y="0"/>
                  </a:cxn>
                  <a:cxn ang="0">
                    <a:pos x="242" y="2"/>
                  </a:cxn>
                  <a:cxn ang="0">
                    <a:pos x="242" y="2"/>
                  </a:cxn>
                </a:cxnLst>
                <a:rect l="0" t="0" r="r" b="b"/>
                <a:pathLst>
                  <a:path w="322" h="560">
                    <a:moveTo>
                      <a:pt x="242" y="2"/>
                    </a:moveTo>
                    <a:lnTo>
                      <a:pt x="242" y="2"/>
                    </a:lnTo>
                    <a:lnTo>
                      <a:pt x="210" y="64"/>
                    </a:lnTo>
                    <a:lnTo>
                      <a:pt x="138" y="212"/>
                    </a:lnTo>
                    <a:lnTo>
                      <a:pt x="96" y="300"/>
                    </a:lnTo>
                    <a:lnTo>
                      <a:pt x="58" y="386"/>
                    </a:lnTo>
                    <a:lnTo>
                      <a:pt x="24" y="462"/>
                    </a:lnTo>
                    <a:lnTo>
                      <a:pt x="0" y="522"/>
                    </a:lnTo>
                    <a:lnTo>
                      <a:pt x="0" y="522"/>
                    </a:lnTo>
                    <a:lnTo>
                      <a:pt x="4" y="530"/>
                    </a:lnTo>
                    <a:lnTo>
                      <a:pt x="16" y="546"/>
                    </a:lnTo>
                    <a:lnTo>
                      <a:pt x="24" y="552"/>
                    </a:lnTo>
                    <a:lnTo>
                      <a:pt x="34" y="558"/>
                    </a:lnTo>
                    <a:lnTo>
                      <a:pt x="42" y="560"/>
                    </a:lnTo>
                    <a:lnTo>
                      <a:pt x="46" y="560"/>
                    </a:lnTo>
                    <a:lnTo>
                      <a:pt x="50" y="558"/>
                    </a:lnTo>
                    <a:lnTo>
                      <a:pt x="50" y="558"/>
                    </a:lnTo>
                    <a:lnTo>
                      <a:pt x="72" y="522"/>
                    </a:lnTo>
                    <a:lnTo>
                      <a:pt x="90" y="494"/>
                    </a:lnTo>
                    <a:lnTo>
                      <a:pt x="118" y="456"/>
                    </a:lnTo>
                    <a:lnTo>
                      <a:pt x="146" y="420"/>
                    </a:lnTo>
                    <a:lnTo>
                      <a:pt x="160" y="398"/>
                    </a:lnTo>
                    <a:lnTo>
                      <a:pt x="176" y="368"/>
                    </a:lnTo>
                    <a:lnTo>
                      <a:pt x="176" y="368"/>
                    </a:lnTo>
                    <a:lnTo>
                      <a:pt x="242" y="250"/>
                    </a:lnTo>
                    <a:lnTo>
                      <a:pt x="286" y="174"/>
                    </a:lnTo>
                    <a:lnTo>
                      <a:pt x="286" y="174"/>
                    </a:lnTo>
                    <a:lnTo>
                      <a:pt x="300" y="150"/>
                    </a:lnTo>
                    <a:lnTo>
                      <a:pt x="310" y="128"/>
                    </a:lnTo>
                    <a:lnTo>
                      <a:pt x="318" y="106"/>
                    </a:lnTo>
                    <a:lnTo>
                      <a:pt x="322" y="88"/>
                    </a:lnTo>
                    <a:lnTo>
                      <a:pt x="322" y="72"/>
                    </a:lnTo>
                    <a:lnTo>
                      <a:pt x="320" y="56"/>
                    </a:lnTo>
                    <a:lnTo>
                      <a:pt x="316" y="44"/>
                    </a:lnTo>
                    <a:lnTo>
                      <a:pt x="310" y="32"/>
                    </a:lnTo>
                    <a:lnTo>
                      <a:pt x="304" y="22"/>
                    </a:lnTo>
                    <a:lnTo>
                      <a:pt x="296" y="14"/>
                    </a:lnTo>
                    <a:lnTo>
                      <a:pt x="286" y="8"/>
                    </a:lnTo>
                    <a:lnTo>
                      <a:pt x="278" y="4"/>
                    </a:lnTo>
                    <a:lnTo>
                      <a:pt x="268" y="2"/>
                    </a:lnTo>
                    <a:lnTo>
                      <a:pt x="258" y="0"/>
                    </a:lnTo>
                    <a:lnTo>
                      <a:pt x="250" y="0"/>
                    </a:lnTo>
                    <a:lnTo>
                      <a:pt x="242" y="2"/>
                    </a:lnTo>
                    <a:lnTo>
                      <a:pt x="242" y="2"/>
                    </a:lnTo>
                    <a:close/>
                  </a:path>
                </a:pathLst>
              </a:custGeom>
              <a:solidFill>
                <a:srgbClr val="BD6F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76" name="Freeform 52"/>
              <p:cNvSpPr>
                <a:spLocks/>
              </p:cNvSpPr>
              <p:nvPr/>
            </p:nvSpPr>
            <p:spPr bwMode="auto">
              <a:xfrm>
                <a:off x="1743075" y="4843463"/>
                <a:ext cx="279400" cy="339725"/>
              </a:xfrm>
              <a:custGeom>
                <a:avLst/>
                <a:gdLst/>
                <a:ahLst/>
                <a:cxnLst>
                  <a:cxn ang="0">
                    <a:pos x="112" y="214"/>
                  </a:cxn>
                  <a:cxn ang="0">
                    <a:pos x="112" y="214"/>
                  </a:cxn>
                  <a:cxn ang="0">
                    <a:pos x="120" y="202"/>
                  </a:cxn>
                  <a:cxn ang="0">
                    <a:pos x="130" y="194"/>
                  </a:cxn>
                  <a:cxn ang="0">
                    <a:pos x="140" y="186"/>
                  </a:cxn>
                  <a:cxn ang="0">
                    <a:pos x="140" y="186"/>
                  </a:cxn>
                  <a:cxn ang="0">
                    <a:pos x="154" y="160"/>
                  </a:cxn>
                  <a:cxn ang="0">
                    <a:pos x="164" y="138"/>
                  </a:cxn>
                  <a:cxn ang="0">
                    <a:pos x="170" y="116"/>
                  </a:cxn>
                  <a:cxn ang="0">
                    <a:pos x="174" y="96"/>
                  </a:cxn>
                  <a:cxn ang="0">
                    <a:pos x="176" y="78"/>
                  </a:cxn>
                  <a:cxn ang="0">
                    <a:pos x="174" y="62"/>
                  </a:cxn>
                  <a:cxn ang="0">
                    <a:pos x="170" y="46"/>
                  </a:cxn>
                  <a:cxn ang="0">
                    <a:pos x="164" y="34"/>
                  </a:cxn>
                  <a:cxn ang="0">
                    <a:pos x="158" y="24"/>
                  </a:cxn>
                  <a:cxn ang="0">
                    <a:pos x="150" y="14"/>
                  </a:cxn>
                  <a:cxn ang="0">
                    <a:pos x="140" y="8"/>
                  </a:cxn>
                  <a:cxn ang="0">
                    <a:pos x="130" y="2"/>
                  </a:cxn>
                  <a:cxn ang="0">
                    <a:pos x="120" y="0"/>
                  </a:cxn>
                  <a:cxn ang="0">
                    <a:pos x="110" y="0"/>
                  </a:cxn>
                  <a:cxn ang="0">
                    <a:pos x="98" y="0"/>
                  </a:cxn>
                  <a:cxn ang="0">
                    <a:pos x="90" y="4"/>
                  </a:cxn>
                  <a:cxn ang="0">
                    <a:pos x="90" y="4"/>
                  </a:cxn>
                  <a:cxn ang="0">
                    <a:pos x="62" y="52"/>
                  </a:cxn>
                  <a:cxn ang="0">
                    <a:pos x="32" y="104"/>
                  </a:cxn>
                  <a:cxn ang="0">
                    <a:pos x="0" y="170"/>
                  </a:cxn>
                  <a:cxn ang="0">
                    <a:pos x="0" y="170"/>
                  </a:cxn>
                  <a:cxn ang="0">
                    <a:pos x="12" y="168"/>
                  </a:cxn>
                  <a:cxn ang="0">
                    <a:pos x="24" y="166"/>
                  </a:cxn>
                  <a:cxn ang="0">
                    <a:pos x="40" y="166"/>
                  </a:cxn>
                  <a:cxn ang="0">
                    <a:pos x="54" y="168"/>
                  </a:cxn>
                  <a:cxn ang="0">
                    <a:pos x="70" y="174"/>
                  </a:cxn>
                  <a:cxn ang="0">
                    <a:pos x="86" y="182"/>
                  </a:cxn>
                  <a:cxn ang="0">
                    <a:pos x="100" y="196"/>
                  </a:cxn>
                  <a:cxn ang="0">
                    <a:pos x="106" y="204"/>
                  </a:cxn>
                  <a:cxn ang="0">
                    <a:pos x="112" y="214"/>
                  </a:cxn>
                  <a:cxn ang="0">
                    <a:pos x="112" y="214"/>
                  </a:cxn>
                </a:cxnLst>
                <a:rect l="0" t="0" r="r" b="b"/>
                <a:pathLst>
                  <a:path w="176" h="214">
                    <a:moveTo>
                      <a:pt x="112" y="214"/>
                    </a:moveTo>
                    <a:lnTo>
                      <a:pt x="112" y="214"/>
                    </a:lnTo>
                    <a:lnTo>
                      <a:pt x="120" y="202"/>
                    </a:lnTo>
                    <a:lnTo>
                      <a:pt x="130" y="194"/>
                    </a:lnTo>
                    <a:lnTo>
                      <a:pt x="140" y="186"/>
                    </a:lnTo>
                    <a:lnTo>
                      <a:pt x="140" y="186"/>
                    </a:lnTo>
                    <a:lnTo>
                      <a:pt x="154" y="160"/>
                    </a:lnTo>
                    <a:lnTo>
                      <a:pt x="164" y="138"/>
                    </a:lnTo>
                    <a:lnTo>
                      <a:pt x="170" y="116"/>
                    </a:lnTo>
                    <a:lnTo>
                      <a:pt x="174" y="96"/>
                    </a:lnTo>
                    <a:lnTo>
                      <a:pt x="176" y="78"/>
                    </a:lnTo>
                    <a:lnTo>
                      <a:pt x="174" y="62"/>
                    </a:lnTo>
                    <a:lnTo>
                      <a:pt x="170" y="46"/>
                    </a:lnTo>
                    <a:lnTo>
                      <a:pt x="164" y="34"/>
                    </a:lnTo>
                    <a:lnTo>
                      <a:pt x="158" y="24"/>
                    </a:lnTo>
                    <a:lnTo>
                      <a:pt x="150" y="14"/>
                    </a:lnTo>
                    <a:lnTo>
                      <a:pt x="140" y="8"/>
                    </a:lnTo>
                    <a:lnTo>
                      <a:pt x="130" y="2"/>
                    </a:lnTo>
                    <a:lnTo>
                      <a:pt x="120" y="0"/>
                    </a:lnTo>
                    <a:lnTo>
                      <a:pt x="110" y="0"/>
                    </a:lnTo>
                    <a:lnTo>
                      <a:pt x="98" y="0"/>
                    </a:lnTo>
                    <a:lnTo>
                      <a:pt x="90" y="4"/>
                    </a:lnTo>
                    <a:lnTo>
                      <a:pt x="90" y="4"/>
                    </a:lnTo>
                    <a:lnTo>
                      <a:pt x="62" y="52"/>
                    </a:lnTo>
                    <a:lnTo>
                      <a:pt x="32" y="104"/>
                    </a:lnTo>
                    <a:lnTo>
                      <a:pt x="0" y="170"/>
                    </a:lnTo>
                    <a:lnTo>
                      <a:pt x="0" y="170"/>
                    </a:lnTo>
                    <a:lnTo>
                      <a:pt x="12" y="168"/>
                    </a:lnTo>
                    <a:lnTo>
                      <a:pt x="24" y="166"/>
                    </a:lnTo>
                    <a:lnTo>
                      <a:pt x="40" y="166"/>
                    </a:lnTo>
                    <a:lnTo>
                      <a:pt x="54" y="168"/>
                    </a:lnTo>
                    <a:lnTo>
                      <a:pt x="70" y="174"/>
                    </a:lnTo>
                    <a:lnTo>
                      <a:pt x="86" y="182"/>
                    </a:lnTo>
                    <a:lnTo>
                      <a:pt x="100" y="196"/>
                    </a:lnTo>
                    <a:lnTo>
                      <a:pt x="106" y="204"/>
                    </a:lnTo>
                    <a:lnTo>
                      <a:pt x="112" y="214"/>
                    </a:lnTo>
                    <a:lnTo>
                      <a:pt x="112" y="214"/>
                    </a:lnTo>
                    <a:close/>
                  </a:path>
                </a:pathLst>
              </a:custGeom>
              <a:solidFill>
                <a:srgbClr val="F6A6D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77" name="Freeform 53"/>
              <p:cNvSpPr>
                <a:spLocks/>
              </p:cNvSpPr>
              <p:nvPr/>
            </p:nvSpPr>
            <p:spPr bwMode="auto">
              <a:xfrm>
                <a:off x="1063625" y="5135563"/>
                <a:ext cx="514350" cy="593725"/>
              </a:xfrm>
              <a:custGeom>
                <a:avLst/>
                <a:gdLst/>
                <a:ahLst/>
                <a:cxnLst>
                  <a:cxn ang="0">
                    <a:pos x="324" y="352"/>
                  </a:cxn>
                  <a:cxn ang="0">
                    <a:pos x="324" y="352"/>
                  </a:cxn>
                  <a:cxn ang="0">
                    <a:pos x="320" y="340"/>
                  </a:cxn>
                  <a:cxn ang="0">
                    <a:pos x="304" y="312"/>
                  </a:cxn>
                  <a:cxn ang="0">
                    <a:pos x="294" y="294"/>
                  </a:cxn>
                  <a:cxn ang="0">
                    <a:pos x="280" y="276"/>
                  </a:cxn>
                  <a:cxn ang="0">
                    <a:pos x="262" y="256"/>
                  </a:cxn>
                  <a:cxn ang="0">
                    <a:pos x="242" y="238"/>
                  </a:cxn>
                  <a:cxn ang="0">
                    <a:pos x="242" y="238"/>
                  </a:cxn>
                  <a:cxn ang="0">
                    <a:pos x="220" y="220"/>
                  </a:cxn>
                  <a:cxn ang="0">
                    <a:pos x="196" y="198"/>
                  </a:cxn>
                  <a:cxn ang="0">
                    <a:pos x="144" y="148"/>
                  </a:cxn>
                  <a:cxn ang="0">
                    <a:pos x="94" y="96"/>
                  </a:cxn>
                  <a:cxn ang="0">
                    <a:pos x="54" y="50"/>
                  </a:cxn>
                  <a:cxn ang="0">
                    <a:pos x="54" y="50"/>
                  </a:cxn>
                  <a:cxn ang="0">
                    <a:pos x="48" y="42"/>
                  </a:cxn>
                  <a:cxn ang="0">
                    <a:pos x="34" y="22"/>
                  </a:cxn>
                  <a:cxn ang="0">
                    <a:pos x="24" y="12"/>
                  </a:cxn>
                  <a:cxn ang="0">
                    <a:pos x="16" y="4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2" y="16"/>
                  </a:cxn>
                  <a:cxn ang="0">
                    <a:pos x="6" y="26"/>
                  </a:cxn>
                  <a:cxn ang="0">
                    <a:pos x="14" y="36"/>
                  </a:cxn>
                  <a:cxn ang="0">
                    <a:pos x="32" y="60"/>
                  </a:cxn>
                  <a:cxn ang="0">
                    <a:pos x="50" y="80"/>
                  </a:cxn>
                  <a:cxn ang="0">
                    <a:pos x="50" y="80"/>
                  </a:cxn>
                  <a:cxn ang="0">
                    <a:pos x="76" y="114"/>
                  </a:cxn>
                  <a:cxn ang="0">
                    <a:pos x="116" y="168"/>
                  </a:cxn>
                  <a:cxn ang="0">
                    <a:pos x="198" y="278"/>
                  </a:cxn>
                  <a:cxn ang="0">
                    <a:pos x="198" y="278"/>
                  </a:cxn>
                  <a:cxn ang="0">
                    <a:pos x="218" y="306"/>
                  </a:cxn>
                  <a:cxn ang="0">
                    <a:pos x="244" y="332"/>
                  </a:cxn>
                  <a:cxn ang="0">
                    <a:pos x="270" y="354"/>
                  </a:cxn>
                  <a:cxn ang="0">
                    <a:pos x="284" y="364"/>
                  </a:cxn>
                  <a:cxn ang="0">
                    <a:pos x="296" y="372"/>
                  </a:cxn>
                  <a:cxn ang="0">
                    <a:pos x="296" y="372"/>
                  </a:cxn>
                  <a:cxn ang="0">
                    <a:pos x="306" y="374"/>
                  </a:cxn>
                  <a:cxn ang="0">
                    <a:pos x="314" y="374"/>
                  </a:cxn>
                  <a:cxn ang="0">
                    <a:pos x="320" y="372"/>
                  </a:cxn>
                  <a:cxn ang="0">
                    <a:pos x="322" y="368"/>
                  </a:cxn>
                  <a:cxn ang="0">
                    <a:pos x="324" y="356"/>
                  </a:cxn>
                  <a:cxn ang="0">
                    <a:pos x="324" y="352"/>
                  </a:cxn>
                  <a:cxn ang="0">
                    <a:pos x="324" y="352"/>
                  </a:cxn>
                </a:cxnLst>
                <a:rect l="0" t="0" r="r" b="b"/>
                <a:pathLst>
                  <a:path w="324" h="374">
                    <a:moveTo>
                      <a:pt x="324" y="352"/>
                    </a:moveTo>
                    <a:lnTo>
                      <a:pt x="324" y="352"/>
                    </a:lnTo>
                    <a:lnTo>
                      <a:pt x="320" y="340"/>
                    </a:lnTo>
                    <a:lnTo>
                      <a:pt x="304" y="312"/>
                    </a:lnTo>
                    <a:lnTo>
                      <a:pt x="294" y="294"/>
                    </a:lnTo>
                    <a:lnTo>
                      <a:pt x="280" y="276"/>
                    </a:lnTo>
                    <a:lnTo>
                      <a:pt x="262" y="256"/>
                    </a:lnTo>
                    <a:lnTo>
                      <a:pt x="242" y="238"/>
                    </a:lnTo>
                    <a:lnTo>
                      <a:pt x="242" y="238"/>
                    </a:lnTo>
                    <a:lnTo>
                      <a:pt x="220" y="220"/>
                    </a:lnTo>
                    <a:lnTo>
                      <a:pt x="196" y="198"/>
                    </a:lnTo>
                    <a:lnTo>
                      <a:pt x="144" y="148"/>
                    </a:lnTo>
                    <a:lnTo>
                      <a:pt x="94" y="96"/>
                    </a:lnTo>
                    <a:lnTo>
                      <a:pt x="54" y="50"/>
                    </a:lnTo>
                    <a:lnTo>
                      <a:pt x="54" y="50"/>
                    </a:lnTo>
                    <a:lnTo>
                      <a:pt x="48" y="42"/>
                    </a:lnTo>
                    <a:lnTo>
                      <a:pt x="34" y="22"/>
                    </a:lnTo>
                    <a:lnTo>
                      <a:pt x="24" y="12"/>
                    </a:lnTo>
                    <a:lnTo>
                      <a:pt x="16" y="4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2" y="16"/>
                    </a:lnTo>
                    <a:lnTo>
                      <a:pt x="6" y="26"/>
                    </a:lnTo>
                    <a:lnTo>
                      <a:pt x="14" y="36"/>
                    </a:lnTo>
                    <a:lnTo>
                      <a:pt x="32" y="60"/>
                    </a:lnTo>
                    <a:lnTo>
                      <a:pt x="50" y="80"/>
                    </a:lnTo>
                    <a:lnTo>
                      <a:pt x="50" y="80"/>
                    </a:lnTo>
                    <a:lnTo>
                      <a:pt x="76" y="114"/>
                    </a:lnTo>
                    <a:lnTo>
                      <a:pt x="116" y="168"/>
                    </a:lnTo>
                    <a:lnTo>
                      <a:pt x="198" y="278"/>
                    </a:lnTo>
                    <a:lnTo>
                      <a:pt x="198" y="278"/>
                    </a:lnTo>
                    <a:lnTo>
                      <a:pt x="218" y="306"/>
                    </a:lnTo>
                    <a:lnTo>
                      <a:pt x="244" y="332"/>
                    </a:lnTo>
                    <a:lnTo>
                      <a:pt x="270" y="354"/>
                    </a:lnTo>
                    <a:lnTo>
                      <a:pt x="284" y="364"/>
                    </a:lnTo>
                    <a:lnTo>
                      <a:pt x="296" y="372"/>
                    </a:lnTo>
                    <a:lnTo>
                      <a:pt x="296" y="372"/>
                    </a:lnTo>
                    <a:lnTo>
                      <a:pt x="306" y="374"/>
                    </a:lnTo>
                    <a:lnTo>
                      <a:pt x="314" y="374"/>
                    </a:lnTo>
                    <a:lnTo>
                      <a:pt x="320" y="372"/>
                    </a:lnTo>
                    <a:lnTo>
                      <a:pt x="322" y="368"/>
                    </a:lnTo>
                    <a:lnTo>
                      <a:pt x="324" y="356"/>
                    </a:lnTo>
                    <a:lnTo>
                      <a:pt x="324" y="352"/>
                    </a:lnTo>
                    <a:lnTo>
                      <a:pt x="324" y="352"/>
                    </a:lnTo>
                    <a:close/>
                  </a:path>
                </a:pathLst>
              </a:custGeom>
              <a:solidFill>
                <a:srgbClr val="BD6F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78" name="Freeform 54"/>
              <p:cNvSpPr>
                <a:spLocks/>
              </p:cNvSpPr>
              <p:nvPr/>
            </p:nvSpPr>
            <p:spPr bwMode="auto">
              <a:xfrm>
                <a:off x="758825" y="5014913"/>
                <a:ext cx="339725" cy="165100"/>
              </a:xfrm>
              <a:custGeom>
                <a:avLst/>
                <a:gdLst/>
                <a:ahLst/>
                <a:cxnLst>
                  <a:cxn ang="0">
                    <a:pos x="206" y="94"/>
                  </a:cxn>
                  <a:cxn ang="0">
                    <a:pos x="206" y="94"/>
                  </a:cxn>
                  <a:cxn ang="0">
                    <a:pos x="198" y="98"/>
                  </a:cxn>
                  <a:cxn ang="0">
                    <a:pos x="178" y="102"/>
                  </a:cxn>
                  <a:cxn ang="0">
                    <a:pos x="166" y="104"/>
                  </a:cxn>
                  <a:cxn ang="0">
                    <a:pos x="154" y="104"/>
                  </a:cxn>
                  <a:cxn ang="0">
                    <a:pos x="142" y="100"/>
                  </a:cxn>
                  <a:cxn ang="0">
                    <a:pos x="132" y="96"/>
                  </a:cxn>
                  <a:cxn ang="0">
                    <a:pos x="132" y="96"/>
                  </a:cxn>
                  <a:cxn ang="0">
                    <a:pos x="118" y="90"/>
                  </a:cxn>
                  <a:cxn ang="0">
                    <a:pos x="106" y="86"/>
                  </a:cxn>
                  <a:cxn ang="0">
                    <a:pos x="94" y="84"/>
                  </a:cxn>
                  <a:cxn ang="0">
                    <a:pos x="84" y="84"/>
                  </a:cxn>
                  <a:cxn ang="0">
                    <a:pos x="68" y="86"/>
                  </a:cxn>
                  <a:cxn ang="0">
                    <a:pos x="64" y="88"/>
                  </a:cxn>
                  <a:cxn ang="0">
                    <a:pos x="64" y="88"/>
                  </a:cxn>
                  <a:cxn ang="0">
                    <a:pos x="64" y="86"/>
                  </a:cxn>
                  <a:cxn ang="0">
                    <a:pos x="66" y="80"/>
                  </a:cxn>
                  <a:cxn ang="0">
                    <a:pos x="68" y="76"/>
                  </a:cxn>
                  <a:cxn ang="0">
                    <a:pos x="74" y="74"/>
                  </a:cxn>
                  <a:cxn ang="0">
                    <a:pos x="80" y="72"/>
                  </a:cxn>
                  <a:cxn ang="0">
                    <a:pos x="88" y="72"/>
                  </a:cxn>
                  <a:cxn ang="0">
                    <a:pos x="88" y="72"/>
                  </a:cxn>
                  <a:cxn ang="0">
                    <a:pos x="106" y="72"/>
                  </a:cxn>
                  <a:cxn ang="0">
                    <a:pos x="118" y="72"/>
                  </a:cxn>
                  <a:cxn ang="0">
                    <a:pos x="122" y="72"/>
                  </a:cxn>
                  <a:cxn ang="0">
                    <a:pos x="122" y="70"/>
                  </a:cxn>
                  <a:cxn ang="0">
                    <a:pos x="120" y="66"/>
                  </a:cxn>
                  <a:cxn ang="0">
                    <a:pos x="114" y="62"/>
                  </a:cxn>
                  <a:cxn ang="0">
                    <a:pos x="114" y="62"/>
                  </a:cxn>
                  <a:cxn ang="0">
                    <a:pos x="102" y="52"/>
                  </a:cxn>
                  <a:cxn ang="0">
                    <a:pos x="90" y="40"/>
                  </a:cxn>
                  <a:cxn ang="0">
                    <a:pos x="78" y="32"/>
                  </a:cxn>
                  <a:cxn ang="0">
                    <a:pos x="66" y="26"/>
                  </a:cxn>
                  <a:cxn ang="0">
                    <a:pos x="66" y="26"/>
                  </a:cxn>
                  <a:cxn ang="0">
                    <a:pos x="30" y="16"/>
                  </a:cxn>
                  <a:cxn ang="0">
                    <a:pos x="10" y="10"/>
                  </a:cxn>
                  <a:cxn ang="0">
                    <a:pos x="4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30" y="4"/>
                  </a:cxn>
                  <a:cxn ang="0">
                    <a:pos x="54" y="8"/>
                  </a:cxn>
                  <a:cxn ang="0">
                    <a:pos x="70" y="12"/>
                  </a:cxn>
                  <a:cxn ang="0">
                    <a:pos x="70" y="12"/>
                  </a:cxn>
                  <a:cxn ang="0">
                    <a:pos x="86" y="18"/>
                  </a:cxn>
                  <a:cxn ang="0">
                    <a:pos x="104" y="28"/>
                  </a:cxn>
                  <a:cxn ang="0">
                    <a:pos x="142" y="50"/>
                  </a:cxn>
                  <a:cxn ang="0">
                    <a:pos x="142" y="50"/>
                  </a:cxn>
                  <a:cxn ang="0">
                    <a:pos x="158" y="58"/>
                  </a:cxn>
                  <a:cxn ang="0">
                    <a:pos x="170" y="64"/>
                  </a:cxn>
                  <a:cxn ang="0">
                    <a:pos x="192" y="72"/>
                  </a:cxn>
                  <a:cxn ang="0">
                    <a:pos x="192" y="72"/>
                  </a:cxn>
                  <a:cxn ang="0">
                    <a:pos x="204" y="78"/>
                  </a:cxn>
                  <a:cxn ang="0">
                    <a:pos x="212" y="86"/>
                  </a:cxn>
                  <a:cxn ang="0">
                    <a:pos x="214" y="88"/>
                  </a:cxn>
                  <a:cxn ang="0">
                    <a:pos x="214" y="92"/>
                  </a:cxn>
                  <a:cxn ang="0">
                    <a:pos x="210" y="94"/>
                  </a:cxn>
                  <a:cxn ang="0">
                    <a:pos x="206" y="94"/>
                  </a:cxn>
                  <a:cxn ang="0">
                    <a:pos x="206" y="94"/>
                  </a:cxn>
                </a:cxnLst>
                <a:rect l="0" t="0" r="r" b="b"/>
                <a:pathLst>
                  <a:path w="214" h="104">
                    <a:moveTo>
                      <a:pt x="206" y="94"/>
                    </a:moveTo>
                    <a:lnTo>
                      <a:pt x="206" y="94"/>
                    </a:lnTo>
                    <a:lnTo>
                      <a:pt x="198" y="98"/>
                    </a:lnTo>
                    <a:lnTo>
                      <a:pt x="178" y="102"/>
                    </a:lnTo>
                    <a:lnTo>
                      <a:pt x="166" y="104"/>
                    </a:lnTo>
                    <a:lnTo>
                      <a:pt x="154" y="104"/>
                    </a:lnTo>
                    <a:lnTo>
                      <a:pt x="142" y="100"/>
                    </a:lnTo>
                    <a:lnTo>
                      <a:pt x="132" y="96"/>
                    </a:lnTo>
                    <a:lnTo>
                      <a:pt x="132" y="96"/>
                    </a:lnTo>
                    <a:lnTo>
                      <a:pt x="118" y="90"/>
                    </a:lnTo>
                    <a:lnTo>
                      <a:pt x="106" y="86"/>
                    </a:lnTo>
                    <a:lnTo>
                      <a:pt x="94" y="84"/>
                    </a:lnTo>
                    <a:lnTo>
                      <a:pt x="84" y="84"/>
                    </a:lnTo>
                    <a:lnTo>
                      <a:pt x="68" y="86"/>
                    </a:lnTo>
                    <a:lnTo>
                      <a:pt x="64" y="88"/>
                    </a:lnTo>
                    <a:lnTo>
                      <a:pt x="64" y="88"/>
                    </a:lnTo>
                    <a:lnTo>
                      <a:pt x="64" y="86"/>
                    </a:lnTo>
                    <a:lnTo>
                      <a:pt x="66" y="80"/>
                    </a:lnTo>
                    <a:lnTo>
                      <a:pt x="68" y="76"/>
                    </a:lnTo>
                    <a:lnTo>
                      <a:pt x="74" y="74"/>
                    </a:lnTo>
                    <a:lnTo>
                      <a:pt x="80" y="72"/>
                    </a:lnTo>
                    <a:lnTo>
                      <a:pt x="88" y="72"/>
                    </a:lnTo>
                    <a:lnTo>
                      <a:pt x="88" y="72"/>
                    </a:lnTo>
                    <a:lnTo>
                      <a:pt x="106" y="72"/>
                    </a:lnTo>
                    <a:lnTo>
                      <a:pt x="118" y="72"/>
                    </a:lnTo>
                    <a:lnTo>
                      <a:pt x="122" y="72"/>
                    </a:lnTo>
                    <a:lnTo>
                      <a:pt x="122" y="70"/>
                    </a:lnTo>
                    <a:lnTo>
                      <a:pt x="120" y="66"/>
                    </a:lnTo>
                    <a:lnTo>
                      <a:pt x="114" y="62"/>
                    </a:lnTo>
                    <a:lnTo>
                      <a:pt x="114" y="62"/>
                    </a:lnTo>
                    <a:lnTo>
                      <a:pt x="102" y="52"/>
                    </a:lnTo>
                    <a:lnTo>
                      <a:pt x="90" y="40"/>
                    </a:lnTo>
                    <a:lnTo>
                      <a:pt x="78" y="32"/>
                    </a:lnTo>
                    <a:lnTo>
                      <a:pt x="66" y="26"/>
                    </a:lnTo>
                    <a:lnTo>
                      <a:pt x="66" y="26"/>
                    </a:lnTo>
                    <a:lnTo>
                      <a:pt x="30" y="16"/>
                    </a:lnTo>
                    <a:lnTo>
                      <a:pt x="10" y="10"/>
                    </a:lnTo>
                    <a:lnTo>
                      <a:pt x="4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0" y="4"/>
                    </a:lnTo>
                    <a:lnTo>
                      <a:pt x="54" y="8"/>
                    </a:lnTo>
                    <a:lnTo>
                      <a:pt x="70" y="12"/>
                    </a:lnTo>
                    <a:lnTo>
                      <a:pt x="70" y="12"/>
                    </a:lnTo>
                    <a:lnTo>
                      <a:pt x="86" y="18"/>
                    </a:lnTo>
                    <a:lnTo>
                      <a:pt x="104" y="28"/>
                    </a:lnTo>
                    <a:lnTo>
                      <a:pt x="142" y="50"/>
                    </a:lnTo>
                    <a:lnTo>
                      <a:pt x="142" y="50"/>
                    </a:lnTo>
                    <a:lnTo>
                      <a:pt x="158" y="58"/>
                    </a:lnTo>
                    <a:lnTo>
                      <a:pt x="170" y="64"/>
                    </a:lnTo>
                    <a:lnTo>
                      <a:pt x="192" y="72"/>
                    </a:lnTo>
                    <a:lnTo>
                      <a:pt x="192" y="72"/>
                    </a:lnTo>
                    <a:lnTo>
                      <a:pt x="204" y="78"/>
                    </a:lnTo>
                    <a:lnTo>
                      <a:pt x="212" y="86"/>
                    </a:lnTo>
                    <a:lnTo>
                      <a:pt x="214" y="88"/>
                    </a:lnTo>
                    <a:lnTo>
                      <a:pt x="214" y="92"/>
                    </a:lnTo>
                    <a:lnTo>
                      <a:pt x="210" y="94"/>
                    </a:lnTo>
                    <a:lnTo>
                      <a:pt x="206" y="94"/>
                    </a:lnTo>
                    <a:lnTo>
                      <a:pt x="206" y="94"/>
                    </a:lnTo>
                    <a:close/>
                  </a:path>
                </a:pathLst>
              </a:custGeom>
              <a:solidFill>
                <a:srgbClr val="BD6F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79" name="Freeform 55"/>
              <p:cNvSpPr>
                <a:spLocks/>
              </p:cNvSpPr>
              <p:nvPr/>
            </p:nvSpPr>
            <p:spPr bwMode="auto">
              <a:xfrm>
                <a:off x="758825" y="5059363"/>
                <a:ext cx="203200" cy="53975"/>
              </a:xfrm>
              <a:custGeom>
                <a:avLst/>
                <a:gdLst/>
                <a:ahLst/>
                <a:cxnLst>
                  <a:cxn ang="0">
                    <a:pos x="112" y="14"/>
                  </a:cxn>
                  <a:cxn ang="0">
                    <a:pos x="112" y="14"/>
                  </a:cxn>
                  <a:cxn ang="0">
                    <a:pos x="108" y="12"/>
                  </a:cxn>
                  <a:cxn ang="0">
                    <a:pos x="96" y="6"/>
                  </a:cxn>
                  <a:cxn ang="0">
                    <a:pos x="82" y="0"/>
                  </a:cxn>
                  <a:cxn ang="0">
                    <a:pos x="74" y="0"/>
                  </a:cxn>
                  <a:cxn ang="0">
                    <a:pos x="66" y="0"/>
                  </a:cxn>
                  <a:cxn ang="0">
                    <a:pos x="66" y="0"/>
                  </a:cxn>
                  <a:cxn ang="0">
                    <a:pos x="52" y="4"/>
                  </a:cxn>
                  <a:cxn ang="0">
                    <a:pos x="32" y="6"/>
                  </a:cxn>
                  <a:cxn ang="0">
                    <a:pos x="14" y="6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8"/>
                  </a:cxn>
                  <a:cxn ang="0">
                    <a:pos x="4" y="10"/>
                  </a:cxn>
                  <a:cxn ang="0">
                    <a:pos x="8" y="14"/>
                  </a:cxn>
                  <a:cxn ang="0">
                    <a:pos x="18" y="16"/>
                  </a:cxn>
                  <a:cxn ang="0">
                    <a:pos x="18" y="16"/>
                  </a:cxn>
                  <a:cxn ang="0">
                    <a:pos x="28" y="16"/>
                  </a:cxn>
                  <a:cxn ang="0">
                    <a:pos x="42" y="16"/>
                  </a:cxn>
                  <a:cxn ang="0">
                    <a:pos x="42" y="16"/>
                  </a:cxn>
                  <a:cxn ang="0">
                    <a:pos x="32" y="22"/>
                  </a:cxn>
                  <a:cxn ang="0">
                    <a:pos x="16" y="28"/>
                  </a:cxn>
                  <a:cxn ang="0">
                    <a:pos x="16" y="28"/>
                  </a:cxn>
                  <a:cxn ang="0">
                    <a:pos x="22" y="32"/>
                  </a:cxn>
                  <a:cxn ang="0">
                    <a:pos x="30" y="32"/>
                  </a:cxn>
                  <a:cxn ang="0">
                    <a:pos x="38" y="28"/>
                  </a:cxn>
                  <a:cxn ang="0">
                    <a:pos x="38" y="28"/>
                  </a:cxn>
                  <a:cxn ang="0">
                    <a:pos x="42" y="30"/>
                  </a:cxn>
                  <a:cxn ang="0">
                    <a:pos x="48" y="30"/>
                  </a:cxn>
                  <a:cxn ang="0">
                    <a:pos x="54" y="26"/>
                  </a:cxn>
                  <a:cxn ang="0">
                    <a:pos x="54" y="26"/>
                  </a:cxn>
                  <a:cxn ang="0">
                    <a:pos x="64" y="22"/>
                  </a:cxn>
                  <a:cxn ang="0">
                    <a:pos x="72" y="20"/>
                  </a:cxn>
                  <a:cxn ang="0">
                    <a:pos x="72" y="20"/>
                  </a:cxn>
                  <a:cxn ang="0">
                    <a:pos x="82" y="20"/>
                  </a:cxn>
                  <a:cxn ang="0">
                    <a:pos x="100" y="24"/>
                  </a:cxn>
                  <a:cxn ang="0">
                    <a:pos x="128" y="34"/>
                  </a:cxn>
                  <a:cxn ang="0">
                    <a:pos x="128" y="34"/>
                  </a:cxn>
                  <a:cxn ang="0">
                    <a:pos x="128" y="34"/>
                  </a:cxn>
                  <a:cxn ang="0">
                    <a:pos x="128" y="34"/>
                  </a:cxn>
                  <a:cxn ang="0">
                    <a:pos x="122" y="26"/>
                  </a:cxn>
                  <a:cxn ang="0">
                    <a:pos x="112" y="14"/>
                  </a:cxn>
                  <a:cxn ang="0">
                    <a:pos x="112" y="14"/>
                  </a:cxn>
                </a:cxnLst>
                <a:rect l="0" t="0" r="r" b="b"/>
                <a:pathLst>
                  <a:path w="128" h="34">
                    <a:moveTo>
                      <a:pt x="112" y="14"/>
                    </a:moveTo>
                    <a:lnTo>
                      <a:pt x="112" y="14"/>
                    </a:lnTo>
                    <a:lnTo>
                      <a:pt x="108" y="12"/>
                    </a:lnTo>
                    <a:lnTo>
                      <a:pt x="96" y="6"/>
                    </a:lnTo>
                    <a:lnTo>
                      <a:pt x="82" y="0"/>
                    </a:lnTo>
                    <a:lnTo>
                      <a:pt x="74" y="0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52" y="4"/>
                    </a:lnTo>
                    <a:lnTo>
                      <a:pt x="32" y="6"/>
                    </a:lnTo>
                    <a:lnTo>
                      <a:pt x="14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4" y="10"/>
                    </a:lnTo>
                    <a:lnTo>
                      <a:pt x="8" y="14"/>
                    </a:lnTo>
                    <a:lnTo>
                      <a:pt x="18" y="16"/>
                    </a:lnTo>
                    <a:lnTo>
                      <a:pt x="18" y="16"/>
                    </a:lnTo>
                    <a:lnTo>
                      <a:pt x="28" y="16"/>
                    </a:lnTo>
                    <a:lnTo>
                      <a:pt x="42" y="16"/>
                    </a:lnTo>
                    <a:lnTo>
                      <a:pt x="42" y="16"/>
                    </a:lnTo>
                    <a:lnTo>
                      <a:pt x="32" y="22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22" y="32"/>
                    </a:lnTo>
                    <a:lnTo>
                      <a:pt x="30" y="32"/>
                    </a:lnTo>
                    <a:lnTo>
                      <a:pt x="38" y="28"/>
                    </a:lnTo>
                    <a:lnTo>
                      <a:pt x="38" y="28"/>
                    </a:lnTo>
                    <a:lnTo>
                      <a:pt x="42" y="30"/>
                    </a:lnTo>
                    <a:lnTo>
                      <a:pt x="48" y="30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64" y="22"/>
                    </a:lnTo>
                    <a:lnTo>
                      <a:pt x="72" y="20"/>
                    </a:lnTo>
                    <a:lnTo>
                      <a:pt x="72" y="20"/>
                    </a:lnTo>
                    <a:lnTo>
                      <a:pt x="82" y="20"/>
                    </a:lnTo>
                    <a:lnTo>
                      <a:pt x="100" y="24"/>
                    </a:lnTo>
                    <a:lnTo>
                      <a:pt x="128" y="34"/>
                    </a:lnTo>
                    <a:lnTo>
                      <a:pt x="128" y="34"/>
                    </a:lnTo>
                    <a:lnTo>
                      <a:pt x="128" y="34"/>
                    </a:lnTo>
                    <a:lnTo>
                      <a:pt x="128" y="34"/>
                    </a:lnTo>
                    <a:lnTo>
                      <a:pt x="122" y="26"/>
                    </a:lnTo>
                    <a:lnTo>
                      <a:pt x="112" y="14"/>
                    </a:lnTo>
                    <a:lnTo>
                      <a:pt x="112" y="14"/>
                    </a:lnTo>
                    <a:close/>
                  </a:path>
                </a:pathLst>
              </a:custGeom>
              <a:solidFill>
                <a:srgbClr val="BD6F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80" name="Freeform 56"/>
              <p:cNvSpPr>
                <a:spLocks/>
              </p:cNvSpPr>
              <p:nvPr/>
            </p:nvSpPr>
            <p:spPr bwMode="auto">
              <a:xfrm>
                <a:off x="1063625" y="5135563"/>
                <a:ext cx="514350" cy="593725"/>
              </a:xfrm>
              <a:custGeom>
                <a:avLst/>
                <a:gdLst/>
                <a:ahLst/>
                <a:cxnLst>
                  <a:cxn ang="0">
                    <a:pos x="324" y="352"/>
                  </a:cxn>
                  <a:cxn ang="0">
                    <a:pos x="324" y="352"/>
                  </a:cxn>
                  <a:cxn ang="0">
                    <a:pos x="320" y="340"/>
                  </a:cxn>
                  <a:cxn ang="0">
                    <a:pos x="304" y="312"/>
                  </a:cxn>
                  <a:cxn ang="0">
                    <a:pos x="294" y="294"/>
                  </a:cxn>
                  <a:cxn ang="0">
                    <a:pos x="280" y="276"/>
                  </a:cxn>
                  <a:cxn ang="0">
                    <a:pos x="262" y="256"/>
                  </a:cxn>
                  <a:cxn ang="0">
                    <a:pos x="242" y="238"/>
                  </a:cxn>
                  <a:cxn ang="0">
                    <a:pos x="242" y="238"/>
                  </a:cxn>
                  <a:cxn ang="0">
                    <a:pos x="220" y="220"/>
                  </a:cxn>
                  <a:cxn ang="0">
                    <a:pos x="196" y="198"/>
                  </a:cxn>
                  <a:cxn ang="0">
                    <a:pos x="144" y="148"/>
                  </a:cxn>
                  <a:cxn ang="0">
                    <a:pos x="94" y="96"/>
                  </a:cxn>
                  <a:cxn ang="0">
                    <a:pos x="54" y="50"/>
                  </a:cxn>
                  <a:cxn ang="0">
                    <a:pos x="54" y="50"/>
                  </a:cxn>
                  <a:cxn ang="0">
                    <a:pos x="48" y="42"/>
                  </a:cxn>
                  <a:cxn ang="0">
                    <a:pos x="34" y="22"/>
                  </a:cxn>
                  <a:cxn ang="0">
                    <a:pos x="24" y="12"/>
                  </a:cxn>
                  <a:cxn ang="0">
                    <a:pos x="16" y="4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2" y="16"/>
                  </a:cxn>
                  <a:cxn ang="0">
                    <a:pos x="6" y="26"/>
                  </a:cxn>
                  <a:cxn ang="0">
                    <a:pos x="14" y="36"/>
                  </a:cxn>
                  <a:cxn ang="0">
                    <a:pos x="32" y="60"/>
                  </a:cxn>
                  <a:cxn ang="0">
                    <a:pos x="50" y="80"/>
                  </a:cxn>
                  <a:cxn ang="0">
                    <a:pos x="50" y="80"/>
                  </a:cxn>
                  <a:cxn ang="0">
                    <a:pos x="76" y="114"/>
                  </a:cxn>
                  <a:cxn ang="0">
                    <a:pos x="116" y="168"/>
                  </a:cxn>
                  <a:cxn ang="0">
                    <a:pos x="198" y="278"/>
                  </a:cxn>
                  <a:cxn ang="0">
                    <a:pos x="198" y="278"/>
                  </a:cxn>
                  <a:cxn ang="0">
                    <a:pos x="218" y="306"/>
                  </a:cxn>
                  <a:cxn ang="0">
                    <a:pos x="244" y="332"/>
                  </a:cxn>
                  <a:cxn ang="0">
                    <a:pos x="270" y="354"/>
                  </a:cxn>
                  <a:cxn ang="0">
                    <a:pos x="284" y="364"/>
                  </a:cxn>
                  <a:cxn ang="0">
                    <a:pos x="296" y="372"/>
                  </a:cxn>
                  <a:cxn ang="0">
                    <a:pos x="296" y="372"/>
                  </a:cxn>
                  <a:cxn ang="0">
                    <a:pos x="306" y="374"/>
                  </a:cxn>
                  <a:cxn ang="0">
                    <a:pos x="314" y="374"/>
                  </a:cxn>
                  <a:cxn ang="0">
                    <a:pos x="320" y="372"/>
                  </a:cxn>
                  <a:cxn ang="0">
                    <a:pos x="322" y="368"/>
                  </a:cxn>
                  <a:cxn ang="0">
                    <a:pos x="324" y="356"/>
                  </a:cxn>
                  <a:cxn ang="0">
                    <a:pos x="324" y="352"/>
                  </a:cxn>
                  <a:cxn ang="0">
                    <a:pos x="324" y="352"/>
                  </a:cxn>
                </a:cxnLst>
                <a:rect l="0" t="0" r="r" b="b"/>
                <a:pathLst>
                  <a:path w="324" h="374">
                    <a:moveTo>
                      <a:pt x="324" y="352"/>
                    </a:moveTo>
                    <a:lnTo>
                      <a:pt x="324" y="352"/>
                    </a:lnTo>
                    <a:lnTo>
                      <a:pt x="320" y="340"/>
                    </a:lnTo>
                    <a:lnTo>
                      <a:pt x="304" y="312"/>
                    </a:lnTo>
                    <a:lnTo>
                      <a:pt x="294" y="294"/>
                    </a:lnTo>
                    <a:lnTo>
                      <a:pt x="280" y="276"/>
                    </a:lnTo>
                    <a:lnTo>
                      <a:pt x="262" y="256"/>
                    </a:lnTo>
                    <a:lnTo>
                      <a:pt x="242" y="238"/>
                    </a:lnTo>
                    <a:lnTo>
                      <a:pt x="242" y="238"/>
                    </a:lnTo>
                    <a:lnTo>
                      <a:pt x="220" y="220"/>
                    </a:lnTo>
                    <a:lnTo>
                      <a:pt x="196" y="198"/>
                    </a:lnTo>
                    <a:lnTo>
                      <a:pt x="144" y="148"/>
                    </a:lnTo>
                    <a:lnTo>
                      <a:pt x="94" y="96"/>
                    </a:lnTo>
                    <a:lnTo>
                      <a:pt x="54" y="50"/>
                    </a:lnTo>
                    <a:lnTo>
                      <a:pt x="54" y="50"/>
                    </a:lnTo>
                    <a:lnTo>
                      <a:pt x="48" y="42"/>
                    </a:lnTo>
                    <a:lnTo>
                      <a:pt x="34" y="22"/>
                    </a:lnTo>
                    <a:lnTo>
                      <a:pt x="24" y="12"/>
                    </a:lnTo>
                    <a:lnTo>
                      <a:pt x="16" y="4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2" y="16"/>
                    </a:lnTo>
                    <a:lnTo>
                      <a:pt x="6" y="26"/>
                    </a:lnTo>
                    <a:lnTo>
                      <a:pt x="14" y="36"/>
                    </a:lnTo>
                    <a:lnTo>
                      <a:pt x="32" y="60"/>
                    </a:lnTo>
                    <a:lnTo>
                      <a:pt x="50" y="80"/>
                    </a:lnTo>
                    <a:lnTo>
                      <a:pt x="50" y="80"/>
                    </a:lnTo>
                    <a:lnTo>
                      <a:pt x="76" y="114"/>
                    </a:lnTo>
                    <a:lnTo>
                      <a:pt x="116" y="168"/>
                    </a:lnTo>
                    <a:lnTo>
                      <a:pt x="198" y="278"/>
                    </a:lnTo>
                    <a:lnTo>
                      <a:pt x="198" y="278"/>
                    </a:lnTo>
                    <a:lnTo>
                      <a:pt x="218" y="306"/>
                    </a:lnTo>
                    <a:lnTo>
                      <a:pt x="244" y="332"/>
                    </a:lnTo>
                    <a:lnTo>
                      <a:pt x="270" y="354"/>
                    </a:lnTo>
                    <a:lnTo>
                      <a:pt x="284" y="364"/>
                    </a:lnTo>
                    <a:lnTo>
                      <a:pt x="296" y="372"/>
                    </a:lnTo>
                    <a:lnTo>
                      <a:pt x="296" y="372"/>
                    </a:lnTo>
                    <a:lnTo>
                      <a:pt x="306" y="374"/>
                    </a:lnTo>
                    <a:lnTo>
                      <a:pt x="314" y="374"/>
                    </a:lnTo>
                    <a:lnTo>
                      <a:pt x="320" y="372"/>
                    </a:lnTo>
                    <a:lnTo>
                      <a:pt x="322" y="368"/>
                    </a:lnTo>
                    <a:lnTo>
                      <a:pt x="324" y="356"/>
                    </a:lnTo>
                    <a:lnTo>
                      <a:pt x="324" y="352"/>
                    </a:lnTo>
                    <a:lnTo>
                      <a:pt x="324" y="352"/>
                    </a:lnTo>
                    <a:close/>
                  </a:path>
                </a:pathLst>
              </a:custGeom>
              <a:solidFill>
                <a:srgbClr val="BD6F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81" name="Freeform 57"/>
              <p:cNvSpPr>
                <a:spLocks/>
              </p:cNvSpPr>
              <p:nvPr/>
            </p:nvSpPr>
            <p:spPr bwMode="auto">
              <a:xfrm>
                <a:off x="758825" y="5014913"/>
                <a:ext cx="339725" cy="165100"/>
              </a:xfrm>
              <a:custGeom>
                <a:avLst/>
                <a:gdLst/>
                <a:ahLst/>
                <a:cxnLst>
                  <a:cxn ang="0">
                    <a:pos x="206" y="94"/>
                  </a:cxn>
                  <a:cxn ang="0">
                    <a:pos x="206" y="94"/>
                  </a:cxn>
                  <a:cxn ang="0">
                    <a:pos x="198" y="98"/>
                  </a:cxn>
                  <a:cxn ang="0">
                    <a:pos x="178" y="102"/>
                  </a:cxn>
                  <a:cxn ang="0">
                    <a:pos x="166" y="104"/>
                  </a:cxn>
                  <a:cxn ang="0">
                    <a:pos x="154" y="104"/>
                  </a:cxn>
                  <a:cxn ang="0">
                    <a:pos x="142" y="100"/>
                  </a:cxn>
                  <a:cxn ang="0">
                    <a:pos x="132" y="96"/>
                  </a:cxn>
                  <a:cxn ang="0">
                    <a:pos x="132" y="96"/>
                  </a:cxn>
                  <a:cxn ang="0">
                    <a:pos x="118" y="90"/>
                  </a:cxn>
                  <a:cxn ang="0">
                    <a:pos x="106" y="86"/>
                  </a:cxn>
                  <a:cxn ang="0">
                    <a:pos x="94" y="84"/>
                  </a:cxn>
                  <a:cxn ang="0">
                    <a:pos x="84" y="84"/>
                  </a:cxn>
                  <a:cxn ang="0">
                    <a:pos x="68" y="86"/>
                  </a:cxn>
                  <a:cxn ang="0">
                    <a:pos x="64" y="88"/>
                  </a:cxn>
                  <a:cxn ang="0">
                    <a:pos x="64" y="88"/>
                  </a:cxn>
                  <a:cxn ang="0">
                    <a:pos x="64" y="86"/>
                  </a:cxn>
                  <a:cxn ang="0">
                    <a:pos x="66" y="80"/>
                  </a:cxn>
                  <a:cxn ang="0">
                    <a:pos x="68" y="76"/>
                  </a:cxn>
                  <a:cxn ang="0">
                    <a:pos x="74" y="74"/>
                  </a:cxn>
                  <a:cxn ang="0">
                    <a:pos x="80" y="72"/>
                  </a:cxn>
                  <a:cxn ang="0">
                    <a:pos x="88" y="72"/>
                  </a:cxn>
                  <a:cxn ang="0">
                    <a:pos x="88" y="72"/>
                  </a:cxn>
                  <a:cxn ang="0">
                    <a:pos x="106" y="72"/>
                  </a:cxn>
                  <a:cxn ang="0">
                    <a:pos x="118" y="72"/>
                  </a:cxn>
                  <a:cxn ang="0">
                    <a:pos x="122" y="72"/>
                  </a:cxn>
                  <a:cxn ang="0">
                    <a:pos x="122" y="70"/>
                  </a:cxn>
                  <a:cxn ang="0">
                    <a:pos x="120" y="66"/>
                  </a:cxn>
                  <a:cxn ang="0">
                    <a:pos x="114" y="62"/>
                  </a:cxn>
                  <a:cxn ang="0">
                    <a:pos x="114" y="62"/>
                  </a:cxn>
                  <a:cxn ang="0">
                    <a:pos x="102" y="52"/>
                  </a:cxn>
                  <a:cxn ang="0">
                    <a:pos x="90" y="40"/>
                  </a:cxn>
                  <a:cxn ang="0">
                    <a:pos x="78" y="32"/>
                  </a:cxn>
                  <a:cxn ang="0">
                    <a:pos x="66" y="26"/>
                  </a:cxn>
                  <a:cxn ang="0">
                    <a:pos x="66" y="26"/>
                  </a:cxn>
                  <a:cxn ang="0">
                    <a:pos x="30" y="16"/>
                  </a:cxn>
                  <a:cxn ang="0">
                    <a:pos x="10" y="10"/>
                  </a:cxn>
                  <a:cxn ang="0">
                    <a:pos x="4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30" y="4"/>
                  </a:cxn>
                  <a:cxn ang="0">
                    <a:pos x="54" y="8"/>
                  </a:cxn>
                  <a:cxn ang="0">
                    <a:pos x="70" y="12"/>
                  </a:cxn>
                  <a:cxn ang="0">
                    <a:pos x="70" y="12"/>
                  </a:cxn>
                  <a:cxn ang="0">
                    <a:pos x="86" y="18"/>
                  </a:cxn>
                  <a:cxn ang="0">
                    <a:pos x="104" y="28"/>
                  </a:cxn>
                  <a:cxn ang="0">
                    <a:pos x="142" y="50"/>
                  </a:cxn>
                  <a:cxn ang="0">
                    <a:pos x="142" y="50"/>
                  </a:cxn>
                  <a:cxn ang="0">
                    <a:pos x="158" y="58"/>
                  </a:cxn>
                  <a:cxn ang="0">
                    <a:pos x="170" y="64"/>
                  </a:cxn>
                  <a:cxn ang="0">
                    <a:pos x="192" y="72"/>
                  </a:cxn>
                  <a:cxn ang="0">
                    <a:pos x="192" y="72"/>
                  </a:cxn>
                  <a:cxn ang="0">
                    <a:pos x="204" y="78"/>
                  </a:cxn>
                  <a:cxn ang="0">
                    <a:pos x="212" y="86"/>
                  </a:cxn>
                  <a:cxn ang="0">
                    <a:pos x="214" y="88"/>
                  </a:cxn>
                  <a:cxn ang="0">
                    <a:pos x="214" y="92"/>
                  </a:cxn>
                  <a:cxn ang="0">
                    <a:pos x="210" y="94"/>
                  </a:cxn>
                  <a:cxn ang="0">
                    <a:pos x="206" y="94"/>
                  </a:cxn>
                  <a:cxn ang="0">
                    <a:pos x="206" y="94"/>
                  </a:cxn>
                </a:cxnLst>
                <a:rect l="0" t="0" r="r" b="b"/>
                <a:pathLst>
                  <a:path w="214" h="104">
                    <a:moveTo>
                      <a:pt x="206" y="94"/>
                    </a:moveTo>
                    <a:lnTo>
                      <a:pt x="206" y="94"/>
                    </a:lnTo>
                    <a:lnTo>
                      <a:pt x="198" y="98"/>
                    </a:lnTo>
                    <a:lnTo>
                      <a:pt x="178" y="102"/>
                    </a:lnTo>
                    <a:lnTo>
                      <a:pt x="166" y="104"/>
                    </a:lnTo>
                    <a:lnTo>
                      <a:pt x="154" y="104"/>
                    </a:lnTo>
                    <a:lnTo>
                      <a:pt x="142" y="100"/>
                    </a:lnTo>
                    <a:lnTo>
                      <a:pt x="132" y="96"/>
                    </a:lnTo>
                    <a:lnTo>
                      <a:pt x="132" y="96"/>
                    </a:lnTo>
                    <a:lnTo>
                      <a:pt x="118" y="90"/>
                    </a:lnTo>
                    <a:lnTo>
                      <a:pt x="106" y="86"/>
                    </a:lnTo>
                    <a:lnTo>
                      <a:pt x="94" y="84"/>
                    </a:lnTo>
                    <a:lnTo>
                      <a:pt x="84" y="84"/>
                    </a:lnTo>
                    <a:lnTo>
                      <a:pt x="68" y="86"/>
                    </a:lnTo>
                    <a:lnTo>
                      <a:pt x="64" y="88"/>
                    </a:lnTo>
                    <a:lnTo>
                      <a:pt x="64" y="88"/>
                    </a:lnTo>
                    <a:lnTo>
                      <a:pt x="64" y="86"/>
                    </a:lnTo>
                    <a:lnTo>
                      <a:pt x="66" y="80"/>
                    </a:lnTo>
                    <a:lnTo>
                      <a:pt x="68" y="76"/>
                    </a:lnTo>
                    <a:lnTo>
                      <a:pt x="74" y="74"/>
                    </a:lnTo>
                    <a:lnTo>
                      <a:pt x="80" y="72"/>
                    </a:lnTo>
                    <a:lnTo>
                      <a:pt x="88" y="72"/>
                    </a:lnTo>
                    <a:lnTo>
                      <a:pt x="88" y="72"/>
                    </a:lnTo>
                    <a:lnTo>
                      <a:pt x="106" y="72"/>
                    </a:lnTo>
                    <a:lnTo>
                      <a:pt x="118" y="72"/>
                    </a:lnTo>
                    <a:lnTo>
                      <a:pt x="122" y="72"/>
                    </a:lnTo>
                    <a:lnTo>
                      <a:pt x="122" y="70"/>
                    </a:lnTo>
                    <a:lnTo>
                      <a:pt x="120" y="66"/>
                    </a:lnTo>
                    <a:lnTo>
                      <a:pt x="114" y="62"/>
                    </a:lnTo>
                    <a:lnTo>
                      <a:pt x="114" y="62"/>
                    </a:lnTo>
                    <a:lnTo>
                      <a:pt x="102" y="52"/>
                    </a:lnTo>
                    <a:lnTo>
                      <a:pt x="90" y="40"/>
                    </a:lnTo>
                    <a:lnTo>
                      <a:pt x="78" y="32"/>
                    </a:lnTo>
                    <a:lnTo>
                      <a:pt x="66" y="26"/>
                    </a:lnTo>
                    <a:lnTo>
                      <a:pt x="66" y="26"/>
                    </a:lnTo>
                    <a:lnTo>
                      <a:pt x="30" y="16"/>
                    </a:lnTo>
                    <a:lnTo>
                      <a:pt x="10" y="10"/>
                    </a:lnTo>
                    <a:lnTo>
                      <a:pt x="4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0" y="4"/>
                    </a:lnTo>
                    <a:lnTo>
                      <a:pt x="54" y="8"/>
                    </a:lnTo>
                    <a:lnTo>
                      <a:pt x="70" y="12"/>
                    </a:lnTo>
                    <a:lnTo>
                      <a:pt x="70" y="12"/>
                    </a:lnTo>
                    <a:lnTo>
                      <a:pt x="86" y="18"/>
                    </a:lnTo>
                    <a:lnTo>
                      <a:pt x="104" y="28"/>
                    </a:lnTo>
                    <a:lnTo>
                      <a:pt x="142" y="50"/>
                    </a:lnTo>
                    <a:lnTo>
                      <a:pt x="142" y="50"/>
                    </a:lnTo>
                    <a:lnTo>
                      <a:pt x="158" y="58"/>
                    </a:lnTo>
                    <a:lnTo>
                      <a:pt x="170" y="64"/>
                    </a:lnTo>
                    <a:lnTo>
                      <a:pt x="192" y="72"/>
                    </a:lnTo>
                    <a:lnTo>
                      <a:pt x="192" y="72"/>
                    </a:lnTo>
                    <a:lnTo>
                      <a:pt x="204" y="78"/>
                    </a:lnTo>
                    <a:lnTo>
                      <a:pt x="212" y="86"/>
                    </a:lnTo>
                    <a:lnTo>
                      <a:pt x="214" y="88"/>
                    </a:lnTo>
                    <a:lnTo>
                      <a:pt x="214" y="92"/>
                    </a:lnTo>
                    <a:lnTo>
                      <a:pt x="210" y="94"/>
                    </a:lnTo>
                    <a:lnTo>
                      <a:pt x="206" y="94"/>
                    </a:lnTo>
                    <a:lnTo>
                      <a:pt x="206" y="94"/>
                    </a:lnTo>
                    <a:close/>
                  </a:path>
                </a:pathLst>
              </a:custGeom>
              <a:solidFill>
                <a:srgbClr val="BD6F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82" name="Freeform 58"/>
              <p:cNvSpPr>
                <a:spLocks/>
              </p:cNvSpPr>
              <p:nvPr/>
            </p:nvSpPr>
            <p:spPr bwMode="auto">
              <a:xfrm>
                <a:off x="758825" y="5059363"/>
                <a:ext cx="203200" cy="53975"/>
              </a:xfrm>
              <a:custGeom>
                <a:avLst/>
                <a:gdLst/>
                <a:ahLst/>
                <a:cxnLst>
                  <a:cxn ang="0">
                    <a:pos x="112" y="14"/>
                  </a:cxn>
                  <a:cxn ang="0">
                    <a:pos x="112" y="14"/>
                  </a:cxn>
                  <a:cxn ang="0">
                    <a:pos x="108" y="12"/>
                  </a:cxn>
                  <a:cxn ang="0">
                    <a:pos x="96" y="6"/>
                  </a:cxn>
                  <a:cxn ang="0">
                    <a:pos x="82" y="0"/>
                  </a:cxn>
                  <a:cxn ang="0">
                    <a:pos x="74" y="0"/>
                  </a:cxn>
                  <a:cxn ang="0">
                    <a:pos x="66" y="0"/>
                  </a:cxn>
                  <a:cxn ang="0">
                    <a:pos x="66" y="0"/>
                  </a:cxn>
                  <a:cxn ang="0">
                    <a:pos x="52" y="4"/>
                  </a:cxn>
                  <a:cxn ang="0">
                    <a:pos x="32" y="6"/>
                  </a:cxn>
                  <a:cxn ang="0">
                    <a:pos x="14" y="6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8"/>
                  </a:cxn>
                  <a:cxn ang="0">
                    <a:pos x="4" y="10"/>
                  </a:cxn>
                  <a:cxn ang="0">
                    <a:pos x="8" y="14"/>
                  </a:cxn>
                  <a:cxn ang="0">
                    <a:pos x="18" y="16"/>
                  </a:cxn>
                  <a:cxn ang="0">
                    <a:pos x="18" y="16"/>
                  </a:cxn>
                  <a:cxn ang="0">
                    <a:pos x="28" y="16"/>
                  </a:cxn>
                  <a:cxn ang="0">
                    <a:pos x="42" y="16"/>
                  </a:cxn>
                  <a:cxn ang="0">
                    <a:pos x="42" y="16"/>
                  </a:cxn>
                  <a:cxn ang="0">
                    <a:pos x="32" y="22"/>
                  </a:cxn>
                  <a:cxn ang="0">
                    <a:pos x="16" y="28"/>
                  </a:cxn>
                  <a:cxn ang="0">
                    <a:pos x="16" y="28"/>
                  </a:cxn>
                  <a:cxn ang="0">
                    <a:pos x="22" y="32"/>
                  </a:cxn>
                  <a:cxn ang="0">
                    <a:pos x="30" y="32"/>
                  </a:cxn>
                  <a:cxn ang="0">
                    <a:pos x="38" y="28"/>
                  </a:cxn>
                  <a:cxn ang="0">
                    <a:pos x="38" y="28"/>
                  </a:cxn>
                  <a:cxn ang="0">
                    <a:pos x="42" y="30"/>
                  </a:cxn>
                  <a:cxn ang="0">
                    <a:pos x="48" y="30"/>
                  </a:cxn>
                  <a:cxn ang="0">
                    <a:pos x="54" y="26"/>
                  </a:cxn>
                  <a:cxn ang="0">
                    <a:pos x="54" y="26"/>
                  </a:cxn>
                  <a:cxn ang="0">
                    <a:pos x="64" y="22"/>
                  </a:cxn>
                  <a:cxn ang="0">
                    <a:pos x="72" y="20"/>
                  </a:cxn>
                  <a:cxn ang="0">
                    <a:pos x="72" y="20"/>
                  </a:cxn>
                  <a:cxn ang="0">
                    <a:pos x="82" y="20"/>
                  </a:cxn>
                  <a:cxn ang="0">
                    <a:pos x="100" y="24"/>
                  </a:cxn>
                  <a:cxn ang="0">
                    <a:pos x="128" y="34"/>
                  </a:cxn>
                  <a:cxn ang="0">
                    <a:pos x="128" y="34"/>
                  </a:cxn>
                  <a:cxn ang="0">
                    <a:pos x="128" y="34"/>
                  </a:cxn>
                  <a:cxn ang="0">
                    <a:pos x="128" y="34"/>
                  </a:cxn>
                  <a:cxn ang="0">
                    <a:pos x="122" y="26"/>
                  </a:cxn>
                  <a:cxn ang="0">
                    <a:pos x="112" y="14"/>
                  </a:cxn>
                  <a:cxn ang="0">
                    <a:pos x="112" y="14"/>
                  </a:cxn>
                </a:cxnLst>
                <a:rect l="0" t="0" r="r" b="b"/>
                <a:pathLst>
                  <a:path w="128" h="34">
                    <a:moveTo>
                      <a:pt x="112" y="14"/>
                    </a:moveTo>
                    <a:lnTo>
                      <a:pt x="112" y="14"/>
                    </a:lnTo>
                    <a:lnTo>
                      <a:pt x="108" y="12"/>
                    </a:lnTo>
                    <a:lnTo>
                      <a:pt x="96" y="6"/>
                    </a:lnTo>
                    <a:lnTo>
                      <a:pt x="82" y="0"/>
                    </a:lnTo>
                    <a:lnTo>
                      <a:pt x="74" y="0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52" y="4"/>
                    </a:lnTo>
                    <a:lnTo>
                      <a:pt x="32" y="6"/>
                    </a:lnTo>
                    <a:lnTo>
                      <a:pt x="14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4" y="10"/>
                    </a:lnTo>
                    <a:lnTo>
                      <a:pt x="8" y="14"/>
                    </a:lnTo>
                    <a:lnTo>
                      <a:pt x="18" y="16"/>
                    </a:lnTo>
                    <a:lnTo>
                      <a:pt x="18" y="16"/>
                    </a:lnTo>
                    <a:lnTo>
                      <a:pt x="28" y="16"/>
                    </a:lnTo>
                    <a:lnTo>
                      <a:pt x="42" y="16"/>
                    </a:lnTo>
                    <a:lnTo>
                      <a:pt x="42" y="16"/>
                    </a:lnTo>
                    <a:lnTo>
                      <a:pt x="32" y="22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22" y="32"/>
                    </a:lnTo>
                    <a:lnTo>
                      <a:pt x="30" y="32"/>
                    </a:lnTo>
                    <a:lnTo>
                      <a:pt x="38" y="28"/>
                    </a:lnTo>
                    <a:lnTo>
                      <a:pt x="38" y="28"/>
                    </a:lnTo>
                    <a:lnTo>
                      <a:pt x="42" y="30"/>
                    </a:lnTo>
                    <a:lnTo>
                      <a:pt x="48" y="30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64" y="22"/>
                    </a:lnTo>
                    <a:lnTo>
                      <a:pt x="72" y="20"/>
                    </a:lnTo>
                    <a:lnTo>
                      <a:pt x="72" y="20"/>
                    </a:lnTo>
                    <a:lnTo>
                      <a:pt x="82" y="20"/>
                    </a:lnTo>
                    <a:lnTo>
                      <a:pt x="100" y="24"/>
                    </a:lnTo>
                    <a:lnTo>
                      <a:pt x="128" y="34"/>
                    </a:lnTo>
                    <a:lnTo>
                      <a:pt x="128" y="34"/>
                    </a:lnTo>
                    <a:lnTo>
                      <a:pt x="128" y="34"/>
                    </a:lnTo>
                    <a:lnTo>
                      <a:pt x="128" y="34"/>
                    </a:lnTo>
                    <a:lnTo>
                      <a:pt x="122" y="26"/>
                    </a:lnTo>
                    <a:lnTo>
                      <a:pt x="112" y="14"/>
                    </a:lnTo>
                    <a:lnTo>
                      <a:pt x="112" y="14"/>
                    </a:lnTo>
                    <a:close/>
                  </a:path>
                </a:pathLst>
              </a:custGeom>
              <a:solidFill>
                <a:srgbClr val="BD6F4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83" name="Freeform 59"/>
              <p:cNvSpPr>
                <a:spLocks/>
              </p:cNvSpPr>
              <p:nvPr/>
            </p:nvSpPr>
            <p:spPr bwMode="auto">
              <a:xfrm>
                <a:off x="1082675" y="5167313"/>
                <a:ext cx="85725" cy="73025"/>
              </a:xfrm>
              <a:custGeom>
                <a:avLst/>
                <a:gdLst/>
                <a:ahLst/>
                <a:cxnLst>
                  <a:cxn ang="0">
                    <a:pos x="54" y="18"/>
                  </a:cxn>
                  <a:cxn ang="0">
                    <a:pos x="12" y="46"/>
                  </a:cxn>
                  <a:cxn ang="0">
                    <a:pos x="0" y="28"/>
                  </a:cxn>
                  <a:cxn ang="0">
                    <a:pos x="44" y="0"/>
                  </a:cxn>
                  <a:cxn ang="0">
                    <a:pos x="54" y="18"/>
                  </a:cxn>
                </a:cxnLst>
                <a:rect l="0" t="0" r="r" b="b"/>
                <a:pathLst>
                  <a:path w="54" h="46">
                    <a:moveTo>
                      <a:pt x="54" y="18"/>
                    </a:moveTo>
                    <a:lnTo>
                      <a:pt x="12" y="46"/>
                    </a:lnTo>
                    <a:lnTo>
                      <a:pt x="0" y="28"/>
                    </a:lnTo>
                    <a:lnTo>
                      <a:pt x="44" y="0"/>
                    </a:lnTo>
                    <a:lnTo>
                      <a:pt x="54" y="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84" name="Freeform 60"/>
              <p:cNvSpPr>
                <a:spLocks/>
              </p:cNvSpPr>
              <p:nvPr/>
            </p:nvSpPr>
            <p:spPr bwMode="auto">
              <a:xfrm>
                <a:off x="1117600" y="5154613"/>
                <a:ext cx="53975" cy="63500"/>
              </a:xfrm>
              <a:custGeom>
                <a:avLst/>
                <a:gdLst/>
                <a:ahLst/>
                <a:cxnLst>
                  <a:cxn ang="0">
                    <a:pos x="32" y="12"/>
                  </a:cxn>
                  <a:cxn ang="0">
                    <a:pos x="32" y="12"/>
                  </a:cxn>
                  <a:cxn ang="0">
                    <a:pos x="34" y="18"/>
                  </a:cxn>
                  <a:cxn ang="0">
                    <a:pos x="34" y="26"/>
                  </a:cxn>
                  <a:cxn ang="0">
                    <a:pos x="32" y="32"/>
                  </a:cxn>
                  <a:cxn ang="0">
                    <a:pos x="28" y="38"/>
                  </a:cxn>
                  <a:cxn ang="0">
                    <a:pos x="28" y="38"/>
                  </a:cxn>
                  <a:cxn ang="0">
                    <a:pos x="22" y="40"/>
                  </a:cxn>
                  <a:cxn ang="0">
                    <a:pos x="16" y="40"/>
                  </a:cxn>
                  <a:cxn ang="0">
                    <a:pos x="8" y="36"/>
                  </a:cxn>
                  <a:cxn ang="0">
                    <a:pos x="4" y="30"/>
                  </a:cxn>
                  <a:cxn ang="0">
                    <a:pos x="4" y="30"/>
                  </a:cxn>
                  <a:cxn ang="0">
                    <a:pos x="0" y="22"/>
                  </a:cxn>
                  <a:cxn ang="0">
                    <a:pos x="0" y="14"/>
                  </a:cxn>
                  <a:cxn ang="0">
                    <a:pos x="2" y="8"/>
                  </a:cxn>
                  <a:cxn ang="0">
                    <a:pos x="6" y="4"/>
                  </a:cxn>
                  <a:cxn ang="0">
                    <a:pos x="6" y="4"/>
                  </a:cxn>
                  <a:cxn ang="0">
                    <a:pos x="12" y="0"/>
                  </a:cxn>
                  <a:cxn ang="0">
                    <a:pos x="20" y="2"/>
                  </a:cxn>
                  <a:cxn ang="0">
                    <a:pos x="26" y="6"/>
                  </a:cxn>
                  <a:cxn ang="0">
                    <a:pos x="32" y="12"/>
                  </a:cxn>
                  <a:cxn ang="0">
                    <a:pos x="32" y="12"/>
                  </a:cxn>
                </a:cxnLst>
                <a:rect l="0" t="0" r="r" b="b"/>
                <a:pathLst>
                  <a:path w="34" h="40">
                    <a:moveTo>
                      <a:pt x="32" y="12"/>
                    </a:moveTo>
                    <a:lnTo>
                      <a:pt x="32" y="12"/>
                    </a:lnTo>
                    <a:lnTo>
                      <a:pt x="34" y="18"/>
                    </a:lnTo>
                    <a:lnTo>
                      <a:pt x="34" y="26"/>
                    </a:lnTo>
                    <a:lnTo>
                      <a:pt x="32" y="32"/>
                    </a:lnTo>
                    <a:lnTo>
                      <a:pt x="28" y="38"/>
                    </a:lnTo>
                    <a:lnTo>
                      <a:pt x="28" y="38"/>
                    </a:lnTo>
                    <a:lnTo>
                      <a:pt x="22" y="40"/>
                    </a:lnTo>
                    <a:lnTo>
                      <a:pt x="16" y="40"/>
                    </a:lnTo>
                    <a:lnTo>
                      <a:pt x="8" y="36"/>
                    </a:lnTo>
                    <a:lnTo>
                      <a:pt x="4" y="30"/>
                    </a:lnTo>
                    <a:lnTo>
                      <a:pt x="4" y="30"/>
                    </a:lnTo>
                    <a:lnTo>
                      <a:pt x="0" y="22"/>
                    </a:lnTo>
                    <a:lnTo>
                      <a:pt x="0" y="14"/>
                    </a:lnTo>
                    <a:lnTo>
                      <a:pt x="2" y="8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12" y="0"/>
                    </a:lnTo>
                    <a:lnTo>
                      <a:pt x="20" y="2"/>
                    </a:lnTo>
                    <a:lnTo>
                      <a:pt x="26" y="6"/>
                    </a:lnTo>
                    <a:lnTo>
                      <a:pt x="32" y="12"/>
                    </a:lnTo>
                    <a:lnTo>
                      <a:pt x="32" y="1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85" name="Freeform 61"/>
              <p:cNvSpPr>
                <a:spLocks/>
              </p:cNvSpPr>
              <p:nvPr/>
            </p:nvSpPr>
            <p:spPr bwMode="auto">
              <a:xfrm>
                <a:off x="1136650" y="5170488"/>
                <a:ext cx="22225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6"/>
                  </a:cxn>
                  <a:cxn ang="0">
                    <a:pos x="14" y="10"/>
                  </a:cxn>
                  <a:cxn ang="0">
                    <a:pos x="12" y="8"/>
                  </a:cxn>
                  <a:cxn ang="0">
                    <a:pos x="12" y="8"/>
                  </a:cxn>
                  <a:cxn ang="0">
                    <a:pos x="4" y="10"/>
                  </a:cxn>
                  <a:cxn ang="0">
                    <a:pos x="4" y="10"/>
                  </a:cxn>
                  <a:cxn ang="0">
                    <a:pos x="4" y="0"/>
                  </a:cxn>
                  <a:cxn ang="0">
                    <a:pos x="0" y="0"/>
                  </a:cxn>
                </a:cxnLst>
                <a:rect l="0" t="0" r="r" b="b"/>
                <a:pathLst>
                  <a:path w="14" h="16">
                    <a:moveTo>
                      <a:pt x="0" y="0"/>
                    </a:moveTo>
                    <a:lnTo>
                      <a:pt x="0" y="16"/>
                    </a:lnTo>
                    <a:lnTo>
                      <a:pt x="14" y="10"/>
                    </a:lnTo>
                    <a:lnTo>
                      <a:pt x="12" y="8"/>
                    </a:lnTo>
                    <a:lnTo>
                      <a:pt x="12" y="8"/>
                    </a:lnTo>
                    <a:lnTo>
                      <a:pt x="4" y="10"/>
                    </a:lnTo>
                    <a:lnTo>
                      <a:pt x="4" y="10"/>
                    </a:lnTo>
                    <a:lnTo>
                      <a:pt x="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86" name="Freeform 62"/>
              <p:cNvSpPr>
                <a:spLocks/>
              </p:cNvSpPr>
              <p:nvPr/>
            </p:nvSpPr>
            <p:spPr bwMode="auto">
              <a:xfrm>
                <a:off x="1762125" y="4852988"/>
                <a:ext cx="158750" cy="222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00" y="0"/>
                  </a:cxn>
                  <a:cxn ang="0">
                    <a:pos x="86" y="8"/>
                  </a:cxn>
                  <a:cxn ang="0">
                    <a:pos x="72" y="18"/>
                  </a:cxn>
                  <a:cxn ang="0">
                    <a:pos x="56" y="32"/>
                  </a:cxn>
                  <a:cxn ang="0">
                    <a:pos x="38" y="52"/>
                  </a:cxn>
                  <a:cxn ang="0">
                    <a:pos x="30" y="62"/>
                  </a:cxn>
                  <a:cxn ang="0">
                    <a:pos x="22" y="76"/>
                  </a:cxn>
                  <a:cxn ang="0">
                    <a:pos x="14" y="90"/>
                  </a:cxn>
                  <a:cxn ang="0">
                    <a:pos x="8" y="106"/>
                  </a:cxn>
                  <a:cxn ang="0">
                    <a:pos x="4" y="122"/>
                  </a:cxn>
                  <a:cxn ang="0">
                    <a:pos x="0" y="140"/>
                  </a:cxn>
                  <a:cxn ang="0">
                    <a:pos x="0" y="140"/>
                  </a:cxn>
                  <a:cxn ang="0">
                    <a:pos x="8" y="124"/>
                  </a:cxn>
                  <a:cxn ang="0">
                    <a:pos x="30" y="88"/>
                  </a:cxn>
                  <a:cxn ang="0">
                    <a:pos x="44" y="64"/>
                  </a:cxn>
                  <a:cxn ang="0">
                    <a:pos x="62" y="40"/>
                  </a:cxn>
                  <a:cxn ang="0">
                    <a:pos x="80" y="20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00" h="140">
                    <a:moveTo>
                      <a:pt x="100" y="0"/>
                    </a:moveTo>
                    <a:lnTo>
                      <a:pt x="100" y="0"/>
                    </a:lnTo>
                    <a:lnTo>
                      <a:pt x="86" y="8"/>
                    </a:lnTo>
                    <a:lnTo>
                      <a:pt x="72" y="18"/>
                    </a:lnTo>
                    <a:lnTo>
                      <a:pt x="56" y="32"/>
                    </a:lnTo>
                    <a:lnTo>
                      <a:pt x="38" y="52"/>
                    </a:lnTo>
                    <a:lnTo>
                      <a:pt x="30" y="62"/>
                    </a:lnTo>
                    <a:lnTo>
                      <a:pt x="22" y="76"/>
                    </a:lnTo>
                    <a:lnTo>
                      <a:pt x="14" y="90"/>
                    </a:lnTo>
                    <a:lnTo>
                      <a:pt x="8" y="106"/>
                    </a:lnTo>
                    <a:lnTo>
                      <a:pt x="4" y="122"/>
                    </a:lnTo>
                    <a:lnTo>
                      <a:pt x="0" y="140"/>
                    </a:lnTo>
                    <a:lnTo>
                      <a:pt x="0" y="140"/>
                    </a:lnTo>
                    <a:lnTo>
                      <a:pt x="8" y="124"/>
                    </a:lnTo>
                    <a:lnTo>
                      <a:pt x="30" y="88"/>
                    </a:lnTo>
                    <a:lnTo>
                      <a:pt x="44" y="64"/>
                    </a:lnTo>
                    <a:lnTo>
                      <a:pt x="62" y="40"/>
                    </a:lnTo>
                    <a:lnTo>
                      <a:pt x="80" y="2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rgbClr val="F58DC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87" name="Freeform 63"/>
              <p:cNvSpPr>
                <a:spLocks/>
              </p:cNvSpPr>
              <p:nvPr/>
            </p:nvSpPr>
            <p:spPr bwMode="auto">
              <a:xfrm>
                <a:off x="1165225" y="5757863"/>
                <a:ext cx="596900" cy="523875"/>
              </a:xfrm>
              <a:custGeom>
                <a:avLst/>
                <a:gdLst/>
                <a:ahLst/>
                <a:cxnLst>
                  <a:cxn ang="0">
                    <a:pos x="340" y="86"/>
                  </a:cxn>
                  <a:cxn ang="0">
                    <a:pos x="340" y="86"/>
                  </a:cxn>
                  <a:cxn ang="0">
                    <a:pos x="302" y="90"/>
                  </a:cxn>
                  <a:cxn ang="0">
                    <a:pos x="266" y="92"/>
                  </a:cxn>
                  <a:cxn ang="0">
                    <a:pos x="236" y="90"/>
                  </a:cxn>
                  <a:cxn ang="0">
                    <a:pos x="210" y="86"/>
                  </a:cxn>
                  <a:cxn ang="0">
                    <a:pos x="186" y="80"/>
                  </a:cxn>
                  <a:cxn ang="0">
                    <a:pos x="166" y="74"/>
                  </a:cxn>
                  <a:cxn ang="0">
                    <a:pos x="150" y="64"/>
                  </a:cxn>
                  <a:cxn ang="0">
                    <a:pos x="136" y="56"/>
                  </a:cxn>
                  <a:cxn ang="0">
                    <a:pos x="124" y="46"/>
                  </a:cxn>
                  <a:cxn ang="0">
                    <a:pos x="116" y="36"/>
                  </a:cxn>
                  <a:cxn ang="0">
                    <a:pos x="102" y="18"/>
                  </a:cxn>
                  <a:cxn ang="0">
                    <a:pos x="96" y="6"/>
                  </a:cxn>
                  <a:cxn ang="0">
                    <a:pos x="96" y="0"/>
                  </a:cxn>
                  <a:cxn ang="0">
                    <a:pos x="96" y="0"/>
                  </a:cxn>
                  <a:cxn ang="0">
                    <a:pos x="66" y="38"/>
                  </a:cxn>
                  <a:cxn ang="0">
                    <a:pos x="42" y="72"/>
                  </a:cxn>
                  <a:cxn ang="0">
                    <a:pos x="32" y="90"/>
                  </a:cxn>
                  <a:cxn ang="0">
                    <a:pos x="24" y="108"/>
                  </a:cxn>
                  <a:cxn ang="0">
                    <a:pos x="18" y="126"/>
                  </a:cxn>
                  <a:cxn ang="0">
                    <a:pos x="12" y="144"/>
                  </a:cxn>
                  <a:cxn ang="0">
                    <a:pos x="6" y="164"/>
                  </a:cxn>
                  <a:cxn ang="0">
                    <a:pos x="2" y="184"/>
                  </a:cxn>
                  <a:cxn ang="0">
                    <a:pos x="0" y="204"/>
                  </a:cxn>
                  <a:cxn ang="0">
                    <a:pos x="0" y="226"/>
                  </a:cxn>
                  <a:cxn ang="0">
                    <a:pos x="0" y="276"/>
                  </a:cxn>
                  <a:cxn ang="0">
                    <a:pos x="4" y="330"/>
                  </a:cxn>
                  <a:cxn ang="0">
                    <a:pos x="360" y="330"/>
                  </a:cxn>
                  <a:cxn ang="0">
                    <a:pos x="360" y="330"/>
                  </a:cxn>
                  <a:cxn ang="0">
                    <a:pos x="366" y="306"/>
                  </a:cxn>
                  <a:cxn ang="0">
                    <a:pos x="372" y="282"/>
                  </a:cxn>
                  <a:cxn ang="0">
                    <a:pos x="376" y="260"/>
                  </a:cxn>
                  <a:cxn ang="0">
                    <a:pos x="376" y="238"/>
                  </a:cxn>
                  <a:cxn ang="0">
                    <a:pos x="376" y="216"/>
                  </a:cxn>
                  <a:cxn ang="0">
                    <a:pos x="374" y="196"/>
                  </a:cxn>
                  <a:cxn ang="0">
                    <a:pos x="368" y="160"/>
                  </a:cxn>
                  <a:cxn ang="0">
                    <a:pos x="358" y="128"/>
                  </a:cxn>
                  <a:cxn ang="0">
                    <a:pos x="350" y="106"/>
                  </a:cxn>
                  <a:cxn ang="0">
                    <a:pos x="340" y="86"/>
                  </a:cxn>
                  <a:cxn ang="0">
                    <a:pos x="340" y="86"/>
                  </a:cxn>
                </a:cxnLst>
                <a:rect l="0" t="0" r="r" b="b"/>
                <a:pathLst>
                  <a:path w="376" h="330">
                    <a:moveTo>
                      <a:pt x="340" y="86"/>
                    </a:moveTo>
                    <a:lnTo>
                      <a:pt x="340" y="86"/>
                    </a:lnTo>
                    <a:lnTo>
                      <a:pt x="302" y="90"/>
                    </a:lnTo>
                    <a:lnTo>
                      <a:pt x="266" y="92"/>
                    </a:lnTo>
                    <a:lnTo>
                      <a:pt x="236" y="90"/>
                    </a:lnTo>
                    <a:lnTo>
                      <a:pt x="210" y="86"/>
                    </a:lnTo>
                    <a:lnTo>
                      <a:pt x="186" y="80"/>
                    </a:lnTo>
                    <a:lnTo>
                      <a:pt x="166" y="74"/>
                    </a:lnTo>
                    <a:lnTo>
                      <a:pt x="150" y="64"/>
                    </a:lnTo>
                    <a:lnTo>
                      <a:pt x="136" y="56"/>
                    </a:lnTo>
                    <a:lnTo>
                      <a:pt x="124" y="46"/>
                    </a:lnTo>
                    <a:lnTo>
                      <a:pt x="116" y="36"/>
                    </a:lnTo>
                    <a:lnTo>
                      <a:pt x="102" y="18"/>
                    </a:lnTo>
                    <a:lnTo>
                      <a:pt x="96" y="6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66" y="38"/>
                    </a:lnTo>
                    <a:lnTo>
                      <a:pt x="42" y="72"/>
                    </a:lnTo>
                    <a:lnTo>
                      <a:pt x="32" y="90"/>
                    </a:lnTo>
                    <a:lnTo>
                      <a:pt x="24" y="108"/>
                    </a:lnTo>
                    <a:lnTo>
                      <a:pt x="18" y="126"/>
                    </a:lnTo>
                    <a:lnTo>
                      <a:pt x="12" y="144"/>
                    </a:lnTo>
                    <a:lnTo>
                      <a:pt x="6" y="164"/>
                    </a:lnTo>
                    <a:lnTo>
                      <a:pt x="2" y="184"/>
                    </a:lnTo>
                    <a:lnTo>
                      <a:pt x="0" y="204"/>
                    </a:lnTo>
                    <a:lnTo>
                      <a:pt x="0" y="226"/>
                    </a:lnTo>
                    <a:lnTo>
                      <a:pt x="0" y="276"/>
                    </a:lnTo>
                    <a:lnTo>
                      <a:pt x="4" y="330"/>
                    </a:lnTo>
                    <a:lnTo>
                      <a:pt x="360" y="330"/>
                    </a:lnTo>
                    <a:lnTo>
                      <a:pt x="360" y="330"/>
                    </a:lnTo>
                    <a:lnTo>
                      <a:pt x="366" y="306"/>
                    </a:lnTo>
                    <a:lnTo>
                      <a:pt x="372" y="282"/>
                    </a:lnTo>
                    <a:lnTo>
                      <a:pt x="376" y="260"/>
                    </a:lnTo>
                    <a:lnTo>
                      <a:pt x="376" y="238"/>
                    </a:lnTo>
                    <a:lnTo>
                      <a:pt x="376" y="216"/>
                    </a:lnTo>
                    <a:lnTo>
                      <a:pt x="374" y="196"/>
                    </a:lnTo>
                    <a:lnTo>
                      <a:pt x="368" y="160"/>
                    </a:lnTo>
                    <a:lnTo>
                      <a:pt x="358" y="128"/>
                    </a:lnTo>
                    <a:lnTo>
                      <a:pt x="350" y="106"/>
                    </a:lnTo>
                    <a:lnTo>
                      <a:pt x="340" y="86"/>
                    </a:lnTo>
                    <a:lnTo>
                      <a:pt x="340" y="86"/>
                    </a:lnTo>
                    <a:close/>
                  </a:path>
                </a:pathLst>
              </a:custGeom>
              <a:solidFill>
                <a:srgbClr val="7F0E3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88" name="Freeform 64"/>
              <p:cNvSpPr>
                <a:spLocks/>
              </p:cNvSpPr>
              <p:nvPr/>
            </p:nvSpPr>
            <p:spPr bwMode="auto">
              <a:xfrm>
                <a:off x="1311275" y="6046788"/>
                <a:ext cx="66675" cy="2349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6" y="64"/>
                  </a:cxn>
                  <a:cxn ang="0">
                    <a:pos x="22" y="148"/>
                  </a:cxn>
                  <a:cxn ang="0">
                    <a:pos x="36" y="148"/>
                  </a:cxn>
                  <a:cxn ang="0">
                    <a:pos x="42" y="60"/>
                  </a:cxn>
                  <a:cxn ang="0">
                    <a:pos x="0" y="0"/>
                  </a:cxn>
                </a:cxnLst>
                <a:rect l="0" t="0" r="r" b="b"/>
                <a:pathLst>
                  <a:path w="42" h="148">
                    <a:moveTo>
                      <a:pt x="0" y="0"/>
                    </a:moveTo>
                    <a:lnTo>
                      <a:pt x="26" y="64"/>
                    </a:lnTo>
                    <a:lnTo>
                      <a:pt x="22" y="148"/>
                    </a:lnTo>
                    <a:lnTo>
                      <a:pt x="36" y="148"/>
                    </a:lnTo>
                    <a:lnTo>
                      <a:pt x="42" y="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550A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89" name="Freeform 65"/>
              <p:cNvSpPr>
                <a:spLocks/>
              </p:cNvSpPr>
              <p:nvPr/>
            </p:nvSpPr>
            <p:spPr bwMode="auto">
              <a:xfrm>
                <a:off x="1257300" y="5770563"/>
                <a:ext cx="485775" cy="225425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30"/>
                  </a:cxn>
                  <a:cxn ang="0">
                    <a:pos x="2" y="38"/>
                  </a:cxn>
                  <a:cxn ang="0">
                    <a:pos x="8" y="54"/>
                  </a:cxn>
                  <a:cxn ang="0">
                    <a:pos x="16" y="66"/>
                  </a:cxn>
                  <a:cxn ang="0">
                    <a:pos x="26" y="78"/>
                  </a:cxn>
                  <a:cxn ang="0">
                    <a:pos x="40" y="90"/>
                  </a:cxn>
                  <a:cxn ang="0">
                    <a:pos x="58" y="104"/>
                  </a:cxn>
                  <a:cxn ang="0">
                    <a:pos x="58" y="104"/>
                  </a:cxn>
                  <a:cxn ang="0">
                    <a:pos x="80" y="116"/>
                  </a:cxn>
                  <a:cxn ang="0">
                    <a:pos x="106" y="128"/>
                  </a:cxn>
                  <a:cxn ang="0">
                    <a:pos x="134" y="134"/>
                  </a:cxn>
                  <a:cxn ang="0">
                    <a:pos x="164" y="140"/>
                  </a:cxn>
                  <a:cxn ang="0">
                    <a:pos x="196" y="142"/>
                  </a:cxn>
                  <a:cxn ang="0">
                    <a:pos x="230" y="142"/>
                  </a:cxn>
                  <a:cxn ang="0">
                    <a:pos x="266" y="138"/>
                  </a:cxn>
                  <a:cxn ang="0">
                    <a:pos x="306" y="132"/>
                  </a:cxn>
                  <a:cxn ang="0">
                    <a:pos x="298" y="90"/>
                  </a:cxn>
                  <a:cxn ang="0">
                    <a:pos x="298" y="90"/>
                  </a:cxn>
                  <a:cxn ang="0">
                    <a:pos x="256" y="96"/>
                  </a:cxn>
                  <a:cxn ang="0">
                    <a:pos x="220" y="98"/>
                  </a:cxn>
                  <a:cxn ang="0">
                    <a:pos x="186" y="98"/>
                  </a:cxn>
                  <a:cxn ang="0">
                    <a:pos x="158" y="94"/>
                  </a:cxn>
                  <a:cxn ang="0">
                    <a:pos x="132" y="88"/>
                  </a:cxn>
                  <a:cxn ang="0">
                    <a:pos x="110" y="80"/>
                  </a:cxn>
                  <a:cxn ang="0">
                    <a:pos x="92" y="72"/>
                  </a:cxn>
                  <a:cxn ang="0">
                    <a:pos x="74" y="62"/>
                  </a:cxn>
                  <a:cxn ang="0">
                    <a:pos x="62" y="52"/>
                  </a:cxn>
                  <a:cxn ang="0">
                    <a:pos x="50" y="42"/>
                  </a:cxn>
                  <a:cxn ang="0">
                    <a:pos x="42" y="32"/>
                  </a:cxn>
                  <a:cxn ang="0">
                    <a:pos x="36" y="22"/>
                  </a:cxn>
                  <a:cxn ang="0">
                    <a:pos x="26" y="6"/>
                  </a:cxn>
                  <a:cxn ang="0">
                    <a:pos x="24" y="0"/>
                  </a:cxn>
                  <a:cxn ang="0">
                    <a:pos x="0" y="30"/>
                  </a:cxn>
                </a:cxnLst>
                <a:rect l="0" t="0" r="r" b="b"/>
                <a:pathLst>
                  <a:path w="306" h="142">
                    <a:moveTo>
                      <a:pt x="0" y="30"/>
                    </a:moveTo>
                    <a:lnTo>
                      <a:pt x="0" y="30"/>
                    </a:lnTo>
                    <a:lnTo>
                      <a:pt x="2" y="38"/>
                    </a:lnTo>
                    <a:lnTo>
                      <a:pt x="8" y="54"/>
                    </a:lnTo>
                    <a:lnTo>
                      <a:pt x="16" y="66"/>
                    </a:lnTo>
                    <a:lnTo>
                      <a:pt x="26" y="78"/>
                    </a:lnTo>
                    <a:lnTo>
                      <a:pt x="40" y="90"/>
                    </a:lnTo>
                    <a:lnTo>
                      <a:pt x="58" y="104"/>
                    </a:lnTo>
                    <a:lnTo>
                      <a:pt x="58" y="104"/>
                    </a:lnTo>
                    <a:lnTo>
                      <a:pt x="80" y="116"/>
                    </a:lnTo>
                    <a:lnTo>
                      <a:pt x="106" y="128"/>
                    </a:lnTo>
                    <a:lnTo>
                      <a:pt x="134" y="134"/>
                    </a:lnTo>
                    <a:lnTo>
                      <a:pt x="164" y="140"/>
                    </a:lnTo>
                    <a:lnTo>
                      <a:pt x="196" y="142"/>
                    </a:lnTo>
                    <a:lnTo>
                      <a:pt x="230" y="142"/>
                    </a:lnTo>
                    <a:lnTo>
                      <a:pt x="266" y="138"/>
                    </a:lnTo>
                    <a:lnTo>
                      <a:pt x="306" y="132"/>
                    </a:lnTo>
                    <a:lnTo>
                      <a:pt x="298" y="90"/>
                    </a:lnTo>
                    <a:lnTo>
                      <a:pt x="298" y="90"/>
                    </a:lnTo>
                    <a:lnTo>
                      <a:pt x="256" y="96"/>
                    </a:lnTo>
                    <a:lnTo>
                      <a:pt x="220" y="98"/>
                    </a:lnTo>
                    <a:lnTo>
                      <a:pt x="186" y="98"/>
                    </a:lnTo>
                    <a:lnTo>
                      <a:pt x="158" y="94"/>
                    </a:lnTo>
                    <a:lnTo>
                      <a:pt x="132" y="88"/>
                    </a:lnTo>
                    <a:lnTo>
                      <a:pt x="110" y="80"/>
                    </a:lnTo>
                    <a:lnTo>
                      <a:pt x="92" y="72"/>
                    </a:lnTo>
                    <a:lnTo>
                      <a:pt x="74" y="62"/>
                    </a:lnTo>
                    <a:lnTo>
                      <a:pt x="62" y="52"/>
                    </a:lnTo>
                    <a:lnTo>
                      <a:pt x="50" y="42"/>
                    </a:lnTo>
                    <a:lnTo>
                      <a:pt x="42" y="32"/>
                    </a:lnTo>
                    <a:lnTo>
                      <a:pt x="36" y="22"/>
                    </a:lnTo>
                    <a:lnTo>
                      <a:pt x="26" y="6"/>
                    </a:lnTo>
                    <a:lnTo>
                      <a:pt x="24" y="0"/>
                    </a:ln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90" name="Freeform 66"/>
              <p:cNvSpPr>
                <a:spLocks/>
              </p:cNvSpPr>
              <p:nvPr/>
            </p:nvSpPr>
            <p:spPr bwMode="auto">
              <a:xfrm>
                <a:off x="1323975" y="5865813"/>
                <a:ext cx="168275" cy="130175"/>
              </a:xfrm>
              <a:custGeom>
                <a:avLst/>
                <a:gdLst/>
                <a:ahLst/>
                <a:cxnLst>
                  <a:cxn ang="0">
                    <a:pos x="104" y="58"/>
                  </a:cxn>
                  <a:cxn ang="0">
                    <a:pos x="104" y="58"/>
                  </a:cxn>
                  <a:cxn ang="0">
                    <a:pos x="100" y="64"/>
                  </a:cxn>
                  <a:cxn ang="0">
                    <a:pos x="96" y="70"/>
                  </a:cxn>
                  <a:cxn ang="0">
                    <a:pos x="90" y="74"/>
                  </a:cxn>
                  <a:cxn ang="0">
                    <a:pos x="84" y="78"/>
                  </a:cxn>
                  <a:cxn ang="0">
                    <a:pos x="78" y="80"/>
                  </a:cxn>
                  <a:cxn ang="0">
                    <a:pos x="70" y="82"/>
                  </a:cxn>
                  <a:cxn ang="0">
                    <a:pos x="64" y="80"/>
                  </a:cxn>
                  <a:cxn ang="0">
                    <a:pos x="56" y="80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18" y="66"/>
                  </a:cxn>
                  <a:cxn ang="0">
                    <a:pos x="12" y="62"/>
                  </a:cxn>
                  <a:cxn ang="0">
                    <a:pos x="8" y="56"/>
                  </a:cxn>
                  <a:cxn ang="0">
                    <a:pos x="4" y="50"/>
                  </a:cxn>
                  <a:cxn ang="0">
                    <a:pos x="2" y="44"/>
                  </a:cxn>
                  <a:cxn ang="0">
                    <a:pos x="0" y="38"/>
                  </a:cxn>
                  <a:cxn ang="0">
                    <a:pos x="0" y="30"/>
                  </a:cxn>
                  <a:cxn ang="0">
                    <a:pos x="2" y="24"/>
                  </a:cxn>
                  <a:cxn ang="0">
                    <a:pos x="2" y="24"/>
                  </a:cxn>
                  <a:cxn ang="0">
                    <a:pos x="2" y="24"/>
                  </a:cxn>
                  <a:cxn ang="0">
                    <a:pos x="6" y="16"/>
                  </a:cxn>
                  <a:cxn ang="0">
                    <a:pos x="10" y="10"/>
                  </a:cxn>
                  <a:cxn ang="0">
                    <a:pos x="16" y="6"/>
                  </a:cxn>
                  <a:cxn ang="0">
                    <a:pos x="22" y="2"/>
                  </a:cxn>
                  <a:cxn ang="0">
                    <a:pos x="28" y="0"/>
                  </a:cxn>
                  <a:cxn ang="0">
                    <a:pos x="36" y="0"/>
                  </a:cxn>
                  <a:cxn ang="0">
                    <a:pos x="42" y="0"/>
                  </a:cxn>
                  <a:cxn ang="0">
                    <a:pos x="50" y="2"/>
                  </a:cxn>
                  <a:cxn ang="0">
                    <a:pos x="80" y="12"/>
                  </a:cxn>
                  <a:cxn ang="0">
                    <a:pos x="80" y="12"/>
                  </a:cxn>
                  <a:cxn ang="0">
                    <a:pos x="88" y="14"/>
                  </a:cxn>
                  <a:cxn ang="0">
                    <a:pos x="94" y="20"/>
                  </a:cxn>
                  <a:cxn ang="0">
                    <a:pos x="98" y="24"/>
                  </a:cxn>
                  <a:cxn ang="0">
                    <a:pos x="102" y="30"/>
                  </a:cxn>
                  <a:cxn ang="0">
                    <a:pos x="104" y="36"/>
                  </a:cxn>
                  <a:cxn ang="0">
                    <a:pos x="106" y="44"/>
                  </a:cxn>
                  <a:cxn ang="0">
                    <a:pos x="106" y="50"/>
                  </a:cxn>
                  <a:cxn ang="0">
                    <a:pos x="104" y="58"/>
                  </a:cxn>
                  <a:cxn ang="0">
                    <a:pos x="104" y="58"/>
                  </a:cxn>
                </a:cxnLst>
                <a:rect l="0" t="0" r="r" b="b"/>
                <a:pathLst>
                  <a:path w="106" h="82">
                    <a:moveTo>
                      <a:pt x="104" y="58"/>
                    </a:moveTo>
                    <a:lnTo>
                      <a:pt x="104" y="58"/>
                    </a:lnTo>
                    <a:lnTo>
                      <a:pt x="100" y="64"/>
                    </a:lnTo>
                    <a:lnTo>
                      <a:pt x="96" y="70"/>
                    </a:lnTo>
                    <a:lnTo>
                      <a:pt x="90" y="74"/>
                    </a:lnTo>
                    <a:lnTo>
                      <a:pt x="84" y="78"/>
                    </a:lnTo>
                    <a:lnTo>
                      <a:pt x="78" y="80"/>
                    </a:lnTo>
                    <a:lnTo>
                      <a:pt x="70" y="82"/>
                    </a:lnTo>
                    <a:lnTo>
                      <a:pt x="64" y="80"/>
                    </a:lnTo>
                    <a:lnTo>
                      <a:pt x="56" y="80"/>
                    </a:lnTo>
                    <a:lnTo>
                      <a:pt x="26" y="68"/>
                    </a:lnTo>
                    <a:lnTo>
                      <a:pt x="26" y="68"/>
                    </a:lnTo>
                    <a:lnTo>
                      <a:pt x="18" y="66"/>
                    </a:lnTo>
                    <a:lnTo>
                      <a:pt x="12" y="62"/>
                    </a:lnTo>
                    <a:lnTo>
                      <a:pt x="8" y="56"/>
                    </a:lnTo>
                    <a:lnTo>
                      <a:pt x="4" y="50"/>
                    </a:lnTo>
                    <a:lnTo>
                      <a:pt x="2" y="44"/>
                    </a:lnTo>
                    <a:lnTo>
                      <a:pt x="0" y="38"/>
                    </a:lnTo>
                    <a:lnTo>
                      <a:pt x="0" y="30"/>
                    </a:lnTo>
                    <a:lnTo>
                      <a:pt x="2" y="24"/>
                    </a:lnTo>
                    <a:lnTo>
                      <a:pt x="2" y="24"/>
                    </a:lnTo>
                    <a:lnTo>
                      <a:pt x="2" y="24"/>
                    </a:lnTo>
                    <a:lnTo>
                      <a:pt x="6" y="16"/>
                    </a:lnTo>
                    <a:lnTo>
                      <a:pt x="10" y="10"/>
                    </a:lnTo>
                    <a:lnTo>
                      <a:pt x="16" y="6"/>
                    </a:lnTo>
                    <a:lnTo>
                      <a:pt x="22" y="2"/>
                    </a:lnTo>
                    <a:lnTo>
                      <a:pt x="28" y="0"/>
                    </a:lnTo>
                    <a:lnTo>
                      <a:pt x="36" y="0"/>
                    </a:lnTo>
                    <a:lnTo>
                      <a:pt x="42" y="0"/>
                    </a:lnTo>
                    <a:lnTo>
                      <a:pt x="50" y="2"/>
                    </a:lnTo>
                    <a:lnTo>
                      <a:pt x="80" y="12"/>
                    </a:lnTo>
                    <a:lnTo>
                      <a:pt x="80" y="12"/>
                    </a:lnTo>
                    <a:lnTo>
                      <a:pt x="88" y="14"/>
                    </a:lnTo>
                    <a:lnTo>
                      <a:pt x="94" y="20"/>
                    </a:lnTo>
                    <a:lnTo>
                      <a:pt x="98" y="24"/>
                    </a:lnTo>
                    <a:lnTo>
                      <a:pt x="102" y="30"/>
                    </a:lnTo>
                    <a:lnTo>
                      <a:pt x="104" y="36"/>
                    </a:lnTo>
                    <a:lnTo>
                      <a:pt x="106" y="44"/>
                    </a:lnTo>
                    <a:lnTo>
                      <a:pt x="106" y="50"/>
                    </a:lnTo>
                    <a:lnTo>
                      <a:pt x="104" y="58"/>
                    </a:lnTo>
                    <a:lnTo>
                      <a:pt x="104" y="58"/>
                    </a:lnTo>
                    <a:close/>
                  </a:path>
                </a:pathLst>
              </a:custGeom>
              <a:solidFill>
                <a:srgbClr val="ABABA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91" name="Freeform 67"/>
              <p:cNvSpPr>
                <a:spLocks/>
              </p:cNvSpPr>
              <p:nvPr/>
            </p:nvSpPr>
            <p:spPr bwMode="auto">
              <a:xfrm>
                <a:off x="1346200" y="5881688"/>
                <a:ext cx="123825" cy="95250"/>
              </a:xfrm>
              <a:custGeom>
                <a:avLst/>
                <a:gdLst/>
                <a:ahLst/>
                <a:cxnLst>
                  <a:cxn ang="0">
                    <a:pos x="78" y="44"/>
                  </a:cxn>
                  <a:cxn ang="0">
                    <a:pos x="78" y="44"/>
                  </a:cxn>
                  <a:cxn ang="0">
                    <a:pos x="72" y="52"/>
                  </a:cxn>
                  <a:cxn ang="0">
                    <a:pos x="62" y="58"/>
                  </a:cxn>
                  <a:cxn ang="0">
                    <a:pos x="52" y="60"/>
                  </a:cxn>
                  <a:cxn ang="0">
                    <a:pos x="42" y="60"/>
                  </a:cxn>
                  <a:cxn ang="0">
                    <a:pos x="18" y="52"/>
                  </a:cxn>
                  <a:cxn ang="0">
                    <a:pos x="18" y="52"/>
                  </a:cxn>
                  <a:cxn ang="0">
                    <a:pos x="8" y="46"/>
                  </a:cxn>
                  <a:cxn ang="0">
                    <a:pos x="2" y="38"/>
                  </a:cxn>
                  <a:cxn ang="0">
                    <a:pos x="0" y="28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6" y="8"/>
                  </a:cxn>
                  <a:cxn ang="0">
                    <a:pos x="16" y="2"/>
                  </a:cxn>
                  <a:cxn ang="0">
                    <a:pos x="26" y="0"/>
                  </a:cxn>
                  <a:cxn ang="0">
                    <a:pos x="36" y="2"/>
                  </a:cxn>
                  <a:cxn ang="0">
                    <a:pos x="60" y="8"/>
                  </a:cxn>
                  <a:cxn ang="0">
                    <a:pos x="60" y="8"/>
                  </a:cxn>
                  <a:cxn ang="0">
                    <a:pos x="70" y="14"/>
                  </a:cxn>
                  <a:cxn ang="0">
                    <a:pos x="76" y="22"/>
                  </a:cxn>
                  <a:cxn ang="0">
                    <a:pos x="78" y="32"/>
                  </a:cxn>
                  <a:cxn ang="0">
                    <a:pos x="78" y="44"/>
                  </a:cxn>
                  <a:cxn ang="0">
                    <a:pos x="78" y="44"/>
                  </a:cxn>
                </a:cxnLst>
                <a:rect l="0" t="0" r="r" b="b"/>
                <a:pathLst>
                  <a:path w="78" h="60">
                    <a:moveTo>
                      <a:pt x="78" y="44"/>
                    </a:moveTo>
                    <a:lnTo>
                      <a:pt x="78" y="44"/>
                    </a:lnTo>
                    <a:lnTo>
                      <a:pt x="72" y="52"/>
                    </a:lnTo>
                    <a:lnTo>
                      <a:pt x="62" y="58"/>
                    </a:lnTo>
                    <a:lnTo>
                      <a:pt x="52" y="60"/>
                    </a:lnTo>
                    <a:lnTo>
                      <a:pt x="42" y="60"/>
                    </a:lnTo>
                    <a:lnTo>
                      <a:pt x="18" y="52"/>
                    </a:lnTo>
                    <a:lnTo>
                      <a:pt x="18" y="52"/>
                    </a:lnTo>
                    <a:lnTo>
                      <a:pt x="8" y="46"/>
                    </a:lnTo>
                    <a:lnTo>
                      <a:pt x="2" y="38"/>
                    </a:lnTo>
                    <a:lnTo>
                      <a:pt x="0" y="28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6" y="8"/>
                    </a:lnTo>
                    <a:lnTo>
                      <a:pt x="16" y="2"/>
                    </a:lnTo>
                    <a:lnTo>
                      <a:pt x="26" y="0"/>
                    </a:lnTo>
                    <a:lnTo>
                      <a:pt x="36" y="2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70" y="14"/>
                    </a:lnTo>
                    <a:lnTo>
                      <a:pt x="76" y="22"/>
                    </a:lnTo>
                    <a:lnTo>
                      <a:pt x="78" y="32"/>
                    </a:lnTo>
                    <a:lnTo>
                      <a:pt x="78" y="44"/>
                    </a:ln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92" name="Freeform 68"/>
              <p:cNvSpPr>
                <a:spLocks/>
              </p:cNvSpPr>
              <p:nvPr/>
            </p:nvSpPr>
            <p:spPr bwMode="auto">
              <a:xfrm>
                <a:off x="1419225" y="5935663"/>
                <a:ext cx="57150" cy="22225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0" y="2"/>
                  </a:cxn>
                  <a:cxn ang="0">
                    <a:pos x="0" y="6"/>
                  </a:cxn>
                  <a:cxn ang="0">
                    <a:pos x="4" y="8"/>
                  </a:cxn>
                  <a:cxn ang="0">
                    <a:pos x="30" y="14"/>
                  </a:cxn>
                  <a:cxn ang="0">
                    <a:pos x="30" y="14"/>
                  </a:cxn>
                  <a:cxn ang="0">
                    <a:pos x="34" y="14"/>
                  </a:cxn>
                  <a:cxn ang="0">
                    <a:pos x="36" y="10"/>
                  </a:cxn>
                  <a:cxn ang="0">
                    <a:pos x="36" y="10"/>
                  </a:cxn>
                  <a:cxn ang="0">
                    <a:pos x="34" y="8"/>
                  </a:cxn>
                  <a:cxn ang="0">
                    <a:pos x="32" y="6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0" y="2"/>
                  </a:cxn>
                </a:cxnLst>
                <a:rect l="0" t="0" r="r" b="b"/>
                <a:pathLst>
                  <a:path w="36" h="14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4" y="8"/>
                    </a:lnTo>
                    <a:lnTo>
                      <a:pt x="30" y="14"/>
                    </a:lnTo>
                    <a:lnTo>
                      <a:pt x="30" y="14"/>
                    </a:lnTo>
                    <a:lnTo>
                      <a:pt x="34" y="14"/>
                    </a:lnTo>
                    <a:lnTo>
                      <a:pt x="36" y="10"/>
                    </a:lnTo>
                    <a:lnTo>
                      <a:pt x="36" y="10"/>
                    </a:lnTo>
                    <a:lnTo>
                      <a:pt x="34" y="8"/>
                    </a:lnTo>
                    <a:lnTo>
                      <a:pt x="32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ABABA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93" name="Freeform 69"/>
              <p:cNvSpPr>
                <a:spLocks/>
              </p:cNvSpPr>
              <p:nvPr/>
            </p:nvSpPr>
            <p:spPr bwMode="auto">
              <a:xfrm>
                <a:off x="1593850" y="5913438"/>
                <a:ext cx="19050" cy="117475"/>
              </a:xfrm>
              <a:custGeom>
                <a:avLst/>
                <a:gdLst/>
                <a:ahLst/>
                <a:cxnLst>
                  <a:cxn ang="0">
                    <a:pos x="0" y="74"/>
                  </a:cxn>
                  <a:cxn ang="0">
                    <a:pos x="10" y="74"/>
                  </a:cxn>
                  <a:cxn ang="0">
                    <a:pos x="12" y="0"/>
                  </a:cxn>
                  <a:cxn ang="0">
                    <a:pos x="2" y="0"/>
                  </a:cxn>
                  <a:cxn ang="0">
                    <a:pos x="0" y="74"/>
                  </a:cxn>
                </a:cxnLst>
                <a:rect l="0" t="0" r="r" b="b"/>
                <a:pathLst>
                  <a:path w="12" h="74">
                    <a:moveTo>
                      <a:pt x="0" y="74"/>
                    </a:moveTo>
                    <a:lnTo>
                      <a:pt x="10" y="74"/>
                    </a:lnTo>
                    <a:lnTo>
                      <a:pt x="12" y="0"/>
                    </a:lnTo>
                    <a:lnTo>
                      <a:pt x="2" y="0"/>
                    </a:lnTo>
                    <a:lnTo>
                      <a:pt x="0" y="74"/>
                    </a:lnTo>
                    <a:close/>
                  </a:path>
                </a:pathLst>
              </a:custGeom>
              <a:solidFill>
                <a:srgbClr val="7F0E3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94" name="Freeform 70"/>
              <p:cNvSpPr>
                <a:spLocks/>
              </p:cNvSpPr>
              <p:nvPr/>
            </p:nvSpPr>
            <p:spPr bwMode="auto">
              <a:xfrm>
                <a:off x="1260475" y="5808663"/>
                <a:ext cx="73025" cy="95250"/>
              </a:xfrm>
              <a:custGeom>
                <a:avLst/>
                <a:gdLst/>
                <a:ahLst/>
                <a:cxnLst>
                  <a:cxn ang="0">
                    <a:pos x="0" y="56"/>
                  </a:cxn>
                  <a:cxn ang="0">
                    <a:pos x="6" y="60"/>
                  </a:cxn>
                  <a:cxn ang="0">
                    <a:pos x="46" y="6"/>
                  </a:cxn>
                  <a:cxn ang="0">
                    <a:pos x="38" y="0"/>
                  </a:cxn>
                  <a:cxn ang="0">
                    <a:pos x="0" y="56"/>
                  </a:cxn>
                </a:cxnLst>
                <a:rect l="0" t="0" r="r" b="b"/>
                <a:pathLst>
                  <a:path w="46" h="60">
                    <a:moveTo>
                      <a:pt x="0" y="56"/>
                    </a:moveTo>
                    <a:lnTo>
                      <a:pt x="6" y="60"/>
                    </a:lnTo>
                    <a:lnTo>
                      <a:pt x="46" y="6"/>
                    </a:lnTo>
                    <a:lnTo>
                      <a:pt x="38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7F0E3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95" name="Freeform 71"/>
              <p:cNvSpPr>
                <a:spLocks/>
              </p:cNvSpPr>
              <p:nvPr/>
            </p:nvSpPr>
            <p:spPr bwMode="auto">
              <a:xfrm>
                <a:off x="1584325" y="4856163"/>
                <a:ext cx="203200" cy="142875"/>
              </a:xfrm>
              <a:custGeom>
                <a:avLst/>
                <a:gdLst/>
                <a:ahLst/>
                <a:cxnLst>
                  <a:cxn ang="0">
                    <a:pos x="18" y="84"/>
                  </a:cxn>
                  <a:cxn ang="0">
                    <a:pos x="18" y="84"/>
                  </a:cxn>
                  <a:cxn ang="0">
                    <a:pos x="16" y="82"/>
                  </a:cxn>
                  <a:cxn ang="0">
                    <a:pos x="12" y="78"/>
                  </a:cxn>
                  <a:cxn ang="0">
                    <a:pos x="8" y="70"/>
                  </a:cxn>
                  <a:cxn ang="0">
                    <a:pos x="4" y="58"/>
                  </a:cxn>
                  <a:cxn ang="0">
                    <a:pos x="4" y="46"/>
                  </a:cxn>
                  <a:cxn ang="0">
                    <a:pos x="4" y="22"/>
                  </a:cxn>
                  <a:cxn ang="0">
                    <a:pos x="6" y="12"/>
                  </a:cxn>
                  <a:cxn ang="0">
                    <a:pos x="2" y="12"/>
                  </a:cxn>
                  <a:cxn ang="0">
                    <a:pos x="2" y="12"/>
                  </a:cxn>
                  <a:cxn ang="0">
                    <a:pos x="0" y="24"/>
                  </a:cxn>
                  <a:cxn ang="0">
                    <a:pos x="0" y="46"/>
                  </a:cxn>
                  <a:cxn ang="0">
                    <a:pos x="0" y="60"/>
                  </a:cxn>
                  <a:cxn ang="0">
                    <a:pos x="4" y="72"/>
                  </a:cxn>
                  <a:cxn ang="0">
                    <a:pos x="10" y="82"/>
                  </a:cxn>
                  <a:cxn ang="0">
                    <a:pos x="12" y="86"/>
                  </a:cxn>
                  <a:cxn ang="0">
                    <a:pos x="18" y="88"/>
                  </a:cxn>
                  <a:cxn ang="0">
                    <a:pos x="18" y="88"/>
                  </a:cxn>
                  <a:cxn ang="0">
                    <a:pos x="26" y="90"/>
                  </a:cxn>
                  <a:cxn ang="0">
                    <a:pos x="36" y="88"/>
                  </a:cxn>
                  <a:cxn ang="0">
                    <a:pos x="48" y="82"/>
                  </a:cxn>
                  <a:cxn ang="0">
                    <a:pos x="62" y="74"/>
                  </a:cxn>
                  <a:cxn ang="0">
                    <a:pos x="76" y="60"/>
                  </a:cxn>
                  <a:cxn ang="0">
                    <a:pos x="92" y="44"/>
                  </a:cxn>
                  <a:cxn ang="0">
                    <a:pos x="128" y="2"/>
                  </a:cxn>
                  <a:cxn ang="0">
                    <a:pos x="126" y="0"/>
                  </a:cxn>
                  <a:cxn ang="0">
                    <a:pos x="126" y="0"/>
                  </a:cxn>
                  <a:cxn ang="0">
                    <a:pos x="104" y="26"/>
                  </a:cxn>
                  <a:cxn ang="0">
                    <a:pos x="84" y="48"/>
                  </a:cxn>
                  <a:cxn ang="0">
                    <a:pos x="68" y="64"/>
                  </a:cxn>
                  <a:cxn ang="0">
                    <a:pos x="54" y="74"/>
                  </a:cxn>
                  <a:cxn ang="0">
                    <a:pos x="42" y="82"/>
                  </a:cxn>
                  <a:cxn ang="0">
                    <a:pos x="32" y="86"/>
                  </a:cxn>
                  <a:cxn ang="0">
                    <a:pos x="24" y="86"/>
                  </a:cxn>
                  <a:cxn ang="0">
                    <a:pos x="18" y="84"/>
                  </a:cxn>
                  <a:cxn ang="0">
                    <a:pos x="18" y="84"/>
                  </a:cxn>
                </a:cxnLst>
                <a:rect l="0" t="0" r="r" b="b"/>
                <a:pathLst>
                  <a:path w="128" h="90">
                    <a:moveTo>
                      <a:pt x="18" y="84"/>
                    </a:moveTo>
                    <a:lnTo>
                      <a:pt x="18" y="84"/>
                    </a:lnTo>
                    <a:lnTo>
                      <a:pt x="16" y="82"/>
                    </a:lnTo>
                    <a:lnTo>
                      <a:pt x="12" y="78"/>
                    </a:lnTo>
                    <a:lnTo>
                      <a:pt x="8" y="70"/>
                    </a:lnTo>
                    <a:lnTo>
                      <a:pt x="4" y="58"/>
                    </a:lnTo>
                    <a:lnTo>
                      <a:pt x="4" y="46"/>
                    </a:lnTo>
                    <a:lnTo>
                      <a:pt x="4" y="22"/>
                    </a:lnTo>
                    <a:lnTo>
                      <a:pt x="6" y="12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0" y="24"/>
                    </a:lnTo>
                    <a:lnTo>
                      <a:pt x="0" y="46"/>
                    </a:lnTo>
                    <a:lnTo>
                      <a:pt x="0" y="60"/>
                    </a:lnTo>
                    <a:lnTo>
                      <a:pt x="4" y="72"/>
                    </a:lnTo>
                    <a:lnTo>
                      <a:pt x="10" y="82"/>
                    </a:lnTo>
                    <a:lnTo>
                      <a:pt x="12" y="86"/>
                    </a:lnTo>
                    <a:lnTo>
                      <a:pt x="18" y="88"/>
                    </a:lnTo>
                    <a:lnTo>
                      <a:pt x="18" y="88"/>
                    </a:lnTo>
                    <a:lnTo>
                      <a:pt x="26" y="90"/>
                    </a:lnTo>
                    <a:lnTo>
                      <a:pt x="36" y="88"/>
                    </a:lnTo>
                    <a:lnTo>
                      <a:pt x="48" y="82"/>
                    </a:lnTo>
                    <a:lnTo>
                      <a:pt x="62" y="74"/>
                    </a:lnTo>
                    <a:lnTo>
                      <a:pt x="76" y="60"/>
                    </a:lnTo>
                    <a:lnTo>
                      <a:pt x="92" y="44"/>
                    </a:lnTo>
                    <a:lnTo>
                      <a:pt x="128" y="2"/>
                    </a:lnTo>
                    <a:lnTo>
                      <a:pt x="126" y="0"/>
                    </a:lnTo>
                    <a:lnTo>
                      <a:pt x="126" y="0"/>
                    </a:lnTo>
                    <a:lnTo>
                      <a:pt x="104" y="26"/>
                    </a:lnTo>
                    <a:lnTo>
                      <a:pt x="84" y="48"/>
                    </a:lnTo>
                    <a:lnTo>
                      <a:pt x="68" y="64"/>
                    </a:lnTo>
                    <a:lnTo>
                      <a:pt x="54" y="74"/>
                    </a:lnTo>
                    <a:lnTo>
                      <a:pt x="42" y="82"/>
                    </a:lnTo>
                    <a:lnTo>
                      <a:pt x="32" y="86"/>
                    </a:lnTo>
                    <a:lnTo>
                      <a:pt x="24" y="86"/>
                    </a:lnTo>
                    <a:lnTo>
                      <a:pt x="18" y="84"/>
                    </a:lnTo>
                    <a:lnTo>
                      <a:pt x="18" y="8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96" name="Freeform 72"/>
              <p:cNvSpPr>
                <a:spLocks/>
              </p:cNvSpPr>
              <p:nvPr/>
            </p:nvSpPr>
            <p:spPr bwMode="auto">
              <a:xfrm>
                <a:off x="1425575" y="4979988"/>
                <a:ext cx="60325" cy="139700"/>
              </a:xfrm>
              <a:custGeom>
                <a:avLst/>
                <a:gdLst/>
                <a:ahLst/>
                <a:cxnLst>
                  <a:cxn ang="0">
                    <a:pos x="38" y="0"/>
                  </a:cxn>
                  <a:cxn ang="0">
                    <a:pos x="38" y="0"/>
                  </a:cxn>
                  <a:cxn ang="0">
                    <a:pos x="24" y="36"/>
                  </a:cxn>
                  <a:cxn ang="0">
                    <a:pos x="12" y="66"/>
                  </a:cxn>
                  <a:cxn ang="0">
                    <a:pos x="6" y="78"/>
                  </a:cxn>
                  <a:cxn ang="0">
                    <a:pos x="0" y="88"/>
                  </a:cxn>
                  <a:cxn ang="0">
                    <a:pos x="0" y="88"/>
                  </a:cxn>
                  <a:cxn ang="0">
                    <a:pos x="8" y="82"/>
                  </a:cxn>
                  <a:cxn ang="0">
                    <a:pos x="14" y="74"/>
                  </a:cxn>
                  <a:cxn ang="0">
                    <a:pos x="22" y="62"/>
                  </a:cxn>
                  <a:cxn ang="0">
                    <a:pos x="30" y="50"/>
                  </a:cxn>
                  <a:cxn ang="0">
                    <a:pos x="36" y="34"/>
                  </a:cxn>
                  <a:cxn ang="0">
                    <a:pos x="38" y="18"/>
                  </a:cxn>
                  <a:cxn ang="0">
                    <a:pos x="38" y="0"/>
                  </a:cxn>
                  <a:cxn ang="0">
                    <a:pos x="38" y="0"/>
                  </a:cxn>
                </a:cxnLst>
                <a:rect l="0" t="0" r="r" b="b"/>
                <a:pathLst>
                  <a:path w="38" h="88">
                    <a:moveTo>
                      <a:pt x="38" y="0"/>
                    </a:moveTo>
                    <a:lnTo>
                      <a:pt x="38" y="0"/>
                    </a:lnTo>
                    <a:lnTo>
                      <a:pt x="24" y="36"/>
                    </a:lnTo>
                    <a:lnTo>
                      <a:pt x="12" y="66"/>
                    </a:lnTo>
                    <a:lnTo>
                      <a:pt x="6" y="78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8" y="82"/>
                    </a:lnTo>
                    <a:lnTo>
                      <a:pt x="14" y="74"/>
                    </a:lnTo>
                    <a:lnTo>
                      <a:pt x="22" y="62"/>
                    </a:lnTo>
                    <a:lnTo>
                      <a:pt x="30" y="50"/>
                    </a:lnTo>
                    <a:lnTo>
                      <a:pt x="36" y="34"/>
                    </a:lnTo>
                    <a:lnTo>
                      <a:pt x="38" y="18"/>
                    </a:lnTo>
                    <a:lnTo>
                      <a:pt x="38" y="0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F58DC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97" name="Freeform 73"/>
              <p:cNvSpPr>
                <a:spLocks/>
              </p:cNvSpPr>
              <p:nvPr/>
            </p:nvSpPr>
            <p:spPr bwMode="auto">
              <a:xfrm>
                <a:off x="1549400" y="4471988"/>
                <a:ext cx="66675" cy="146050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0" y="10"/>
                  </a:cxn>
                  <a:cxn ang="0">
                    <a:pos x="6" y="18"/>
                  </a:cxn>
                  <a:cxn ang="0">
                    <a:pos x="14" y="26"/>
                  </a:cxn>
                  <a:cxn ang="0">
                    <a:pos x="20" y="38"/>
                  </a:cxn>
                  <a:cxn ang="0">
                    <a:pos x="24" y="50"/>
                  </a:cxn>
                  <a:cxn ang="0">
                    <a:pos x="24" y="64"/>
                  </a:cxn>
                  <a:cxn ang="0">
                    <a:pos x="22" y="70"/>
                  </a:cxn>
                  <a:cxn ang="0">
                    <a:pos x="18" y="78"/>
                  </a:cxn>
                  <a:cxn ang="0">
                    <a:pos x="14" y="86"/>
                  </a:cxn>
                  <a:cxn ang="0">
                    <a:pos x="8" y="92"/>
                  </a:cxn>
                  <a:cxn ang="0">
                    <a:pos x="8" y="92"/>
                  </a:cxn>
                  <a:cxn ang="0">
                    <a:pos x="16" y="90"/>
                  </a:cxn>
                  <a:cxn ang="0">
                    <a:pos x="24" y="86"/>
                  </a:cxn>
                  <a:cxn ang="0">
                    <a:pos x="34" y="80"/>
                  </a:cxn>
                  <a:cxn ang="0">
                    <a:pos x="36" y="74"/>
                  </a:cxn>
                  <a:cxn ang="0">
                    <a:pos x="40" y="68"/>
                  </a:cxn>
                  <a:cxn ang="0">
                    <a:pos x="40" y="60"/>
                  </a:cxn>
                  <a:cxn ang="0">
                    <a:pos x="42" y="52"/>
                  </a:cxn>
                  <a:cxn ang="0">
                    <a:pos x="40" y="42"/>
                  </a:cxn>
                  <a:cxn ang="0">
                    <a:pos x="38" y="30"/>
                  </a:cxn>
                  <a:cxn ang="0">
                    <a:pos x="32" y="16"/>
                  </a:cxn>
                  <a:cxn ang="0">
                    <a:pos x="24" y="0"/>
                  </a:cxn>
                  <a:cxn ang="0">
                    <a:pos x="0" y="10"/>
                  </a:cxn>
                </a:cxnLst>
                <a:rect l="0" t="0" r="r" b="b"/>
                <a:pathLst>
                  <a:path w="42" h="92">
                    <a:moveTo>
                      <a:pt x="0" y="10"/>
                    </a:moveTo>
                    <a:lnTo>
                      <a:pt x="0" y="10"/>
                    </a:lnTo>
                    <a:lnTo>
                      <a:pt x="6" y="18"/>
                    </a:lnTo>
                    <a:lnTo>
                      <a:pt x="14" y="26"/>
                    </a:lnTo>
                    <a:lnTo>
                      <a:pt x="20" y="38"/>
                    </a:lnTo>
                    <a:lnTo>
                      <a:pt x="24" y="50"/>
                    </a:lnTo>
                    <a:lnTo>
                      <a:pt x="24" y="64"/>
                    </a:lnTo>
                    <a:lnTo>
                      <a:pt x="22" y="70"/>
                    </a:lnTo>
                    <a:lnTo>
                      <a:pt x="18" y="78"/>
                    </a:lnTo>
                    <a:lnTo>
                      <a:pt x="14" y="86"/>
                    </a:lnTo>
                    <a:lnTo>
                      <a:pt x="8" y="92"/>
                    </a:lnTo>
                    <a:lnTo>
                      <a:pt x="8" y="92"/>
                    </a:lnTo>
                    <a:lnTo>
                      <a:pt x="16" y="90"/>
                    </a:lnTo>
                    <a:lnTo>
                      <a:pt x="24" y="86"/>
                    </a:lnTo>
                    <a:lnTo>
                      <a:pt x="34" y="80"/>
                    </a:lnTo>
                    <a:lnTo>
                      <a:pt x="36" y="74"/>
                    </a:lnTo>
                    <a:lnTo>
                      <a:pt x="40" y="68"/>
                    </a:lnTo>
                    <a:lnTo>
                      <a:pt x="40" y="60"/>
                    </a:lnTo>
                    <a:lnTo>
                      <a:pt x="42" y="52"/>
                    </a:lnTo>
                    <a:lnTo>
                      <a:pt x="40" y="42"/>
                    </a:lnTo>
                    <a:lnTo>
                      <a:pt x="38" y="30"/>
                    </a:lnTo>
                    <a:lnTo>
                      <a:pt x="32" y="16"/>
                    </a:lnTo>
                    <a:lnTo>
                      <a:pt x="24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287" name="TextBox 286"/>
            <p:cNvSpPr txBox="1"/>
            <p:nvPr/>
          </p:nvSpPr>
          <p:spPr>
            <a:xfrm>
              <a:off x="1857356" y="5715016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/>
                <a:t>고객</a:t>
              </a:r>
              <a:endParaRPr lang="ko-KR" altLang="en-US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28596" y="1857364"/>
            <a:ext cx="2357454" cy="43577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인사평가결과 반영</a:t>
            </a:r>
            <a:r>
              <a:rPr lang="en-US" altLang="ko-KR" sz="3200" dirty="0" smtClean="0"/>
              <a:t>(</a:t>
            </a:r>
            <a:r>
              <a:rPr lang="ko-KR" altLang="en-US" sz="3200" dirty="0" err="1" smtClean="0"/>
              <a:t>향후방향</a:t>
            </a:r>
            <a:r>
              <a:rPr lang="en-US" altLang="ko-KR" sz="3200" dirty="0" smtClean="0"/>
              <a:t>)</a:t>
            </a:r>
            <a:endParaRPr lang="ko-KR" altLang="en-US" dirty="0"/>
          </a:p>
        </p:txBody>
      </p:sp>
      <p:sp>
        <p:nvSpPr>
          <p:cNvPr id="4" name="타원 3"/>
          <p:cNvSpPr/>
          <p:nvPr/>
        </p:nvSpPr>
        <p:spPr>
          <a:xfrm>
            <a:off x="642910" y="2071678"/>
            <a:ext cx="1785950" cy="1785950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100" dirty="0" smtClean="0">
                <a:latin typeface="HY견고딕" pitchFamily="18" charset="-127"/>
                <a:ea typeface="HY견고딕" pitchFamily="18" charset="-127"/>
              </a:rPr>
              <a:t>목표관리</a:t>
            </a:r>
            <a:endParaRPr lang="en-US" altLang="ko-KR" sz="2100" dirty="0" smtClean="0"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ko-KR" altLang="en-US" sz="2100" dirty="0" smtClean="0">
                <a:latin typeface="HY견고딕" pitchFamily="18" charset="-127"/>
                <a:ea typeface="HY견고딕" pitchFamily="18" charset="-127"/>
              </a:rPr>
              <a:t>방식결과</a:t>
            </a:r>
            <a:endParaRPr lang="ko-KR" altLang="en-US" sz="21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642910" y="4214818"/>
            <a:ext cx="1785950" cy="1785950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100" dirty="0" smtClean="0">
                <a:latin typeface="HY견고딕" pitchFamily="18" charset="-127"/>
                <a:ea typeface="HY견고딕" pitchFamily="18" charset="-127"/>
              </a:rPr>
              <a:t>다면평가</a:t>
            </a:r>
            <a:endParaRPr lang="en-US" altLang="ko-KR" sz="2100" dirty="0" smtClean="0"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ko-KR" altLang="en-US" sz="2100" dirty="0" smtClean="0">
                <a:latin typeface="HY견고딕" pitchFamily="18" charset="-127"/>
                <a:ea typeface="HY견고딕" pitchFamily="18" charset="-127"/>
              </a:rPr>
              <a:t>결과</a:t>
            </a:r>
            <a:endParaRPr lang="ko-KR" altLang="en-US" sz="2100" dirty="0">
              <a:latin typeface="HY견고딕" pitchFamily="18" charset="-127"/>
              <a:ea typeface="HY견고딕" pitchFamily="18" charset="-127"/>
            </a:endParaRPr>
          </a:p>
        </p:txBody>
      </p:sp>
      <p:graphicFrame>
        <p:nvGraphicFramePr>
          <p:cNvPr id="7" name="다이어그램 6"/>
          <p:cNvGraphicFramePr/>
          <p:nvPr/>
        </p:nvGraphicFramePr>
        <p:xfrm>
          <a:off x="4071934" y="1928802"/>
          <a:ext cx="4714908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오른쪽 화살표 7"/>
          <p:cNvSpPr/>
          <p:nvPr/>
        </p:nvSpPr>
        <p:spPr>
          <a:xfrm>
            <a:off x="2428860" y="2857496"/>
            <a:ext cx="1571636" cy="242889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ko-KR" altLang="en-US" sz="6000" dirty="0" smtClean="0"/>
              <a:t>인사 시험평가</a:t>
            </a:r>
            <a:endParaRPr lang="ko-KR" altLang="en-US" sz="6000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92 </a:t>
            </a:r>
            <a:r>
              <a:rPr lang="ko-KR" altLang="en-US" dirty="0" err="1" smtClean="0"/>
              <a:t>출가교화단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총단회</a:t>
            </a:r>
            <a:endParaRPr lang="ko-KR" altLang="en-US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642910" y="752757"/>
            <a:ext cx="4500594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/>
              <a:t>합리적인 인력관리 시스템확립</a:t>
            </a:r>
            <a:endParaRPr lang="en-US" altLang="ko-K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285721" y="1481138"/>
          <a:ext cx="8599859" cy="4986267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1170305"/>
                <a:gridCol w="412753"/>
                <a:gridCol w="412753"/>
                <a:gridCol w="412753"/>
                <a:gridCol w="412753"/>
                <a:gridCol w="412753"/>
                <a:gridCol w="412753"/>
                <a:gridCol w="412753"/>
                <a:gridCol w="412753"/>
                <a:gridCol w="412753"/>
                <a:gridCol w="412753"/>
                <a:gridCol w="412753"/>
                <a:gridCol w="412753"/>
                <a:gridCol w="412753"/>
                <a:gridCol w="412753"/>
                <a:gridCol w="412753"/>
                <a:gridCol w="412753"/>
                <a:gridCol w="412753"/>
                <a:gridCol w="412753"/>
              </a:tblGrid>
              <a:tr h="311037">
                <a:tc rowSpan="2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년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원기 </a:t>
                      </a:r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년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5400" cmpd="sng">
                      <a:noFill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원기 </a:t>
                      </a:r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년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5400" cmpd="sng">
                      <a:noFill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년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110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하반기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상반기</a:t>
                      </a:r>
                      <a:endParaRPr lang="en-US" altLang="ko-KR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하반기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상반기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하반기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상반기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4182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주요인사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시험평가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82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전체인사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시험평가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82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인사평가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전면실시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시험평가 세부일정</a:t>
            </a:r>
            <a:endParaRPr lang="ko-KR" altLang="en-US" dirty="0"/>
          </a:p>
        </p:txBody>
      </p:sp>
      <p:sp>
        <p:nvSpPr>
          <p:cNvPr id="5" name="왼쪽/오른쪽 화살표 4"/>
          <p:cNvSpPr/>
          <p:nvPr/>
        </p:nvSpPr>
        <p:spPr>
          <a:xfrm>
            <a:off x="2714612" y="2786058"/>
            <a:ext cx="2428892" cy="785818"/>
          </a:xfrm>
          <a:prstGeom prst="leftRightArrow">
            <a:avLst>
              <a:gd name="adj1" fmla="val 66623"/>
              <a:gd name="adj2" fmla="val 18139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평가기간</a:t>
            </a:r>
            <a:endParaRPr lang="ko-KR" altLang="en-US" dirty="0"/>
          </a:p>
        </p:txBody>
      </p:sp>
      <p:sp>
        <p:nvSpPr>
          <p:cNvPr id="6" name="왼쪽/오른쪽 화살표 5"/>
          <p:cNvSpPr/>
          <p:nvPr/>
        </p:nvSpPr>
        <p:spPr>
          <a:xfrm>
            <a:off x="2714612" y="2143116"/>
            <a:ext cx="714380" cy="785818"/>
          </a:xfrm>
          <a:prstGeom prst="leftRightArrow">
            <a:avLst>
              <a:gd name="adj1" fmla="val 66623"/>
              <a:gd name="adj2" fmla="val 18139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목표</a:t>
            </a:r>
            <a:endParaRPr lang="en-US" altLang="ko-KR" sz="1200" dirty="0" smtClean="0"/>
          </a:p>
          <a:p>
            <a:pPr algn="ctr"/>
            <a:r>
              <a:rPr lang="ko-KR" altLang="en-US" sz="1200" dirty="0" smtClean="0"/>
              <a:t>설정</a:t>
            </a:r>
            <a:endParaRPr lang="ko-KR" altLang="en-US" sz="1200" dirty="0"/>
          </a:p>
        </p:txBody>
      </p:sp>
      <p:sp>
        <p:nvSpPr>
          <p:cNvPr id="8" name="왼쪽/오른쪽 화살표 7"/>
          <p:cNvSpPr/>
          <p:nvPr/>
        </p:nvSpPr>
        <p:spPr>
          <a:xfrm>
            <a:off x="5214942" y="4286256"/>
            <a:ext cx="2428892" cy="785818"/>
          </a:xfrm>
          <a:prstGeom prst="leftRightArrow">
            <a:avLst>
              <a:gd name="adj1" fmla="val 66623"/>
              <a:gd name="adj2" fmla="val 18139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평가기간</a:t>
            </a:r>
            <a:endParaRPr lang="ko-KR" altLang="en-US" dirty="0"/>
          </a:p>
        </p:txBody>
      </p:sp>
      <p:sp>
        <p:nvSpPr>
          <p:cNvPr id="11" name="오른쪽 화살표 10"/>
          <p:cNvSpPr/>
          <p:nvPr/>
        </p:nvSpPr>
        <p:spPr>
          <a:xfrm>
            <a:off x="7676492" y="5286388"/>
            <a:ext cx="1214446" cy="928694"/>
          </a:xfrm>
          <a:prstGeom prst="rightArrow">
            <a:avLst>
              <a:gd name="adj1" fmla="val 50000"/>
              <a:gd name="adj2" fmla="val 2304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전면실시</a:t>
            </a:r>
            <a:endParaRPr lang="ko-KR" altLang="en-US" dirty="0"/>
          </a:p>
        </p:txBody>
      </p:sp>
      <p:sp>
        <p:nvSpPr>
          <p:cNvPr id="17" name="왼쪽/오른쪽 화살표 16"/>
          <p:cNvSpPr/>
          <p:nvPr/>
        </p:nvSpPr>
        <p:spPr>
          <a:xfrm>
            <a:off x="1461386" y="2428868"/>
            <a:ext cx="1214446" cy="785818"/>
          </a:xfrm>
          <a:prstGeom prst="leftRightArrow">
            <a:avLst>
              <a:gd name="adj1" fmla="val 66623"/>
              <a:gd name="adj2" fmla="val 1813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지표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설정</a:t>
            </a:r>
            <a:endParaRPr lang="ko-KR" altLang="en-US" dirty="0"/>
          </a:p>
        </p:txBody>
      </p:sp>
      <p:sp>
        <p:nvSpPr>
          <p:cNvPr id="18" name="왼쪽/오른쪽 화살표 17"/>
          <p:cNvSpPr/>
          <p:nvPr/>
        </p:nvSpPr>
        <p:spPr>
          <a:xfrm>
            <a:off x="3938583" y="3933829"/>
            <a:ext cx="1214446" cy="785818"/>
          </a:xfrm>
          <a:prstGeom prst="leftRightArrow">
            <a:avLst>
              <a:gd name="adj1" fmla="val 66623"/>
              <a:gd name="adj2" fmla="val 1813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지표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설정</a:t>
            </a:r>
            <a:endParaRPr lang="ko-KR" altLang="en-US" dirty="0"/>
          </a:p>
        </p:txBody>
      </p:sp>
      <p:sp>
        <p:nvSpPr>
          <p:cNvPr id="14" name="대각선 방향의 모서리가 잘린 사각형 13"/>
          <p:cNvSpPr/>
          <p:nvPr/>
        </p:nvSpPr>
        <p:spPr>
          <a:xfrm>
            <a:off x="7715272" y="2357430"/>
            <a:ext cx="785818" cy="2571768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시험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평가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자료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삭제</a:t>
            </a:r>
            <a:endParaRPr lang="ko-KR" altLang="en-US" dirty="0"/>
          </a:p>
        </p:txBody>
      </p:sp>
      <p:sp>
        <p:nvSpPr>
          <p:cNvPr id="16" name="왼쪽/오른쪽 화살표 15"/>
          <p:cNvSpPr/>
          <p:nvPr/>
        </p:nvSpPr>
        <p:spPr>
          <a:xfrm>
            <a:off x="5162554" y="3571876"/>
            <a:ext cx="714380" cy="785818"/>
          </a:xfrm>
          <a:prstGeom prst="leftRightArrow">
            <a:avLst>
              <a:gd name="adj1" fmla="val 66623"/>
              <a:gd name="adj2" fmla="val 18139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목표</a:t>
            </a:r>
            <a:endParaRPr lang="en-US" altLang="ko-KR" sz="1200" dirty="0" smtClean="0"/>
          </a:p>
          <a:p>
            <a:pPr algn="ctr"/>
            <a:r>
              <a:rPr lang="ko-KR" altLang="en-US" sz="1200" dirty="0" smtClean="0"/>
              <a:t>설정</a:t>
            </a:r>
            <a:endParaRPr lang="ko-KR" alt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주요인사 시험평가 대상</a:t>
            </a:r>
            <a:endParaRPr lang="ko-KR" alt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285720" y="1714488"/>
            <a:ext cx="1540381" cy="616152"/>
            <a:chOff x="4018" y="664252"/>
            <a:chExt cx="1540381" cy="61615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직사각형 8"/>
            <p:cNvSpPr/>
            <p:nvPr/>
          </p:nvSpPr>
          <p:spPr>
            <a:xfrm>
              <a:off x="4018" y="664252"/>
              <a:ext cx="1540381" cy="616152"/>
            </a:xfrm>
            <a:prstGeom prst="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accent5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직사각형 9"/>
            <p:cNvSpPr/>
            <p:nvPr/>
          </p:nvSpPr>
          <p:spPr>
            <a:xfrm>
              <a:off x="4018" y="664252"/>
              <a:ext cx="1540381" cy="61615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3576" tIns="93472" rIns="163576" bIns="93472" numCol="1" spcCol="1270" anchor="ctr" anchorCtr="0">
              <a:noAutofit/>
            </a:bodyPr>
            <a:lstStyle/>
            <a:p>
              <a:pPr lvl="0" algn="ctr" defTabSz="10223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kern="1200" dirty="0" err="1" smtClean="0">
                  <a:latin typeface="HY견명조" pitchFamily="18" charset="-127"/>
                  <a:ea typeface="HY견명조" pitchFamily="18" charset="-127"/>
                </a:rPr>
                <a:t>중앙총부</a:t>
              </a:r>
              <a:endParaRPr lang="ko-KR" altLang="en-US" sz="2000" kern="1200" dirty="0">
                <a:latin typeface="HY견명조" pitchFamily="18" charset="-127"/>
                <a:ea typeface="HY견명조" pitchFamily="18" charset="-127"/>
              </a:endParaRP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285720" y="2330641"/>
            <a:ext cx="1540381" cy="2241367"/>
            <a:chOff x="4018" y="1280405"/>
            <a:chExt cx="1540381" cy="3283019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6" name="직사각형 5"/>
            <p:cNvSpPr/>
            <p:nvPr/>
          </p:nvSpPr>
          <p:spPr>
            <a:xfrm>
              <a:off x="4018" y="1280405"/>
              <a:ext cx="1540381" cy="3283019"/>
            </a:xfrm>
            <a:prstGeom prst="rect">
              <a:avLst/>
            </a:prstGeom>
            <a:sp3d extrusionH="190500" prstMaterial="dkEdge">
              <a:bevelT w="120650" h="38100" prst="relaxedInset"/>
              <a:bevelB w="120650" h="57150" prst="relaxedInset"/>
              <a:contourClr>
                <a:schemeClr val="bg1"/>
              </a:contourClr>
            </a:sp3d>
          </p:spPr>
          <p:style>
            <a:ln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직사각형 6"/>
            <p:cNvSpPr/>
            <p:nvPr/>
          </p:nvSpPr>
          <p:spPr>
            <a:xfrm>
              <a:off x="4018" y="1280405"/>
              <a:ext cx="1540381" cy="328301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42240" bIns="160020" numCol="1" spcCol="1270" anchor="t" anchorCtr="0">
              <a:noAutofit/>
            </a:bodyPr>
            <a:lstStyle/>
            <a:p>
              <a:pPr marL="228600" lvl="1" indent="-228600" algn="l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2000" kern="1200" dirty="0" err="1" smtClean="0"/>
                <a:t>수위단회사무처</a:t>
              </a:r>
              <a:endParaRPr lang="ko-KR" altLang="en-US" sz="2000" kern="1200" dirty="0"/>
            </a:p>
            <a:p>
              <a:pPr marL="228600" lvl="1" indent="-228600" algn="l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2000" kern="1200" dirty="0" smtClean="0"/>
                <a:t>교정원</a:t>
              </a:r>
              <a:endParaRPr lang="ko-KR" altLang="en-US" sz="2000" kern="1200" dirty="0"/>
            </a:p>
            <a:p>
              <a:pPr marL="228600" lvl="1" indent="-228600" algn="l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2000" kern="1200" dirty="0" smtClean="0"/>
                <a:t>감찰원</a:t>
              </a:r>
              <a:endParaRPr lang="ko-KR" altLang="en-US" sz="2000" kern="1200" dirty="0"/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2035951" y="1714488"/>
            <a:ext cx="1540381" cy="616152"/>
            <a:chOff x="1760053" y="664252"/>
            <a:chExt cx="1540381" cy="61615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6" name="직사각형 15"/>
            <p:cNvSpPr/>
            <p:nvPr/>
          </p:nvSpPr>
          <p:spPr>
            <a:xfrm>
              <a:off x="1760053" y="664252"/>
              <a:ext cx="1540381" cy="616152"/>
            </a:xfrm>
            <a:prstGeom prst="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accent5">
                <a:hueOff val="1679638"/>
                <a:satOff val="2370"/>
                <a:lumOff val="-294"/>
                <a:alphaOff val="0"/>
              </a:schemeClr>
            </a:lnRef>
            <a:fillRef idx="3">
              <a:schemeClr val="accent5">
                <a:hueOff val="1679638"/>
                <a:satOff val="2370"/>
                <a:lumOff val="-294"/>
                <a:alphaOff val="0"/>
              </a:schemeClr>
            </a:fillRef>
            <a:effectRef idx="2">
              <a:schemeClr val="accent5">
                <a:hueOff val="1679638"/>
                <a:satOff val="2370"/>
                <a:lumOff val="-29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직사각형 16"/>
            <p:cNvSpPr/>
            <p:nvPr/>
          </p:nvSpPr>
          <p:spPr>
            <a:xfrm>
              <a:off x="1760053" y="664252"/>
              <a:ext cx="1540381" cy="61615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3576" tIns="93472" rIns="163576" bIns="93472" numCol="1" spcCol="1270" anchor="ctr" anchorCtr="0">
              <a:noAutofit/>
            </a:bodyPr>
            <a:lstStyle/>
            <a:p>
              <a:pPr lvl="0" algn="ctr" defTabSz="10223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kern="1200" dirty="0" smtClean="0">
                  <a:latin typeface="HY견명조" pitchFamily="18" charset="-127"/>
                  <a:ea typeface="HY견명조" pitchFamily="18" charset="-127"/>
                </a:rPr>
                <a:t>교  구</a:t>
              </a:r>
              <a:endParaRPr lang="ko-KR" altLang="en-US" sz="2400" kern="1200" dirty="0">
                <a:latin typeface="HY견명조" pitchFamily="18" charset="-127"/>
                <a:ea typeface="HY견명조" pitchFamily="18" charset="-127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2035951" y="2330641"/>
            <a:ext cx="1540381" cy="2241367"/>
            <a:chOff x="1760053" y="1280405"/>
            <a:chExt cx="1540381" cy="3283019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4" name="직사각형 13"/>
            <p:cNvSpPr/>
            <p:nvPr/>
          </p:nvSpPr>
          <p:spPr>
            <a:xfrm>
              <a:off x="1760053" y="1280405"/>
              <a:ext cx="1540381" cy="3283019"/>
            </a:xfrm>
            <a:prstGeom prst="rect">
              <a:avLst/>
            </a:prstGeom>
            <a:sp3d extrusionH="190500" prstMaterial="dkEdge">
              <a:bevelT w="120650" h="38100" prst="relaxedInset"/>
              <a:bevelB w="120650" h="57150" prst="relaxedInset"/>
              <a:contourClr>
                <a:schemeClr val="bg1"/>
              </a:contourClr>
            </a:sp3d>
          </p:spPr>
          <p:style>
            <a:lnRef idx="1">
              <a:schemeClr val="accent5">
                <a:tint val="40000"/>
                <a:alpha val="90000"/>
                <a:hueOff val="1719835"/>
                <a:satOff val="569"/>
                <a:lumOff val="-4"/>
                <a:alphaOff val="0"/>
              </a:schemeClr>
            </a:lnRef>
            <a:fillRef idx="1">
              <a:schemeClr val="accent5">
                <a:tint val="40000"/>
                <a:alpha val="90000"/>
                <a:hueOff val="1719835"/>
                <a:satOff val="569"/>
                <a:lumOff val="-4"/>
                <a:alphaOff val="0"/>
              </a:schemeClr>
            </a:fillRef>
            <a:effectRef idx="2">
              <a:schemeClr val="accent5">
                <a:tint val="40000"/>
                <a:alpha val="90000"/>
                <a:hueOff val="1719835"/>
                <a:satOff val="569"/>
                <a:lumOff val="-4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직사각형 14"/>
            <p:cNvSpPr/>
            <p:nvPr/>
          </p:nvSpPr>
          <p:spPr>
            <a:xfrm>
              <a:off x="1760053" y="1280405"/>
              <a:ext cx="1540381" cy="328301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2682" tIns="122682" rIns="163576" bIns="184023" numCol="1" spcCol="1270" anchor="t" anchorCtr="0">
              <a:noAutofit/>
            </a:bodyPr>
            <a:lstStyle/>
            <a:p>
              <a:pPr marL="228600" lvl="1" indent="-228600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2000" dirty="0" smtClean="0"/>
                <a:t>국내 </a:t>
              </a:r>
              <a:r>
                <a:rPr lang="en-US" altLang="ko-KR" sz="2000" dirty="0" smtClean="0"/>
                <a:t>13</a:t>
              </a:r>
              <a:r>
                <a:rPr lang="ko-KR" altLang="en-US" sz="2000" dirty="0" err="1" smtClean="0"/>
                <a:t>개교구</a:t>
              </a:r>
              <a:endParaRPr lang="ko-KR" altLang="en-US" sz="2000" kern="1200" dirty="0"/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3786182" y="1714488"/>
            <a:ext cx="1540381" cy="616152"/>
            <a:chOff x="3516089" y="664252"/>
            <a:chExt cx="1540381" cy="61615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3" name="직사각형 22"/>
            <p:cNvSpPr/>
            <p:nvPr/>
          </p:nvSpPr>
          <p:spPr>
            <a:xfrm>
              <a:off x="3516089" y="664252"/>
              <a:ext cx="1540381" cy="616152"/>
            </a:xfrm>
            <a:prstGeom prst="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accent5">
                <a:hueOff val="3359277"/>
                <a:satOff val="4740"/>
                <a:lumOff val="-588"/>
                <a:alphaOff val="0"/>
              </a:schemeClr>
            </a:lnRef>
            <a:fillRef idx="3">
              <a:schemeClr val="accent5">
                <a:hueOff val="3359277"/>
                <a:satOff val="4740"/>
                <a:lumOff val="-588"/>
                <a:alphaOff val="0"/>
              </a:schemeClr>
            </a:fillRef>
            <a:effectRef idx="2">
              <a:schemeClr val="accent5">
                <a:hueOff val="3359277"/>
                <a:satOff val="4740"/>
                <a:lumOff val="-58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직사각형 23"/>
            <p:cNvSpPr/>
            <p:nvPr/>
          </p:nvSpPr>
          <p:spPr>
            <a:xfrm>
              <a:off x="3516089" y="664252"/>
              <a:ext cx="1540381" cy="61615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3576" tIns="93472" rIns="163576" bIns="93472" numCol="1" spcCol="1270" anchor="ctr" anchorCtr="0">
              <a:noAutofit/>
            </a:bodyPr>
            <a:lstStyle/>
            <a:p>
              <a:pPr lvl="0" algn="ctr" defTabSz="10223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kern="1200" dirty="0" smtClean="0">
                  <a:latin typeface="HY견명조" pitchFamily="18" charset="-127"/>
                  <a:ea typeface="HY견명조" pitchFamily="18" charset="-127"/>
                </a:rPr>
                <a:t>교  당</a:t>
              </a:r>
              <a:endParaRPr lang="ko-KR" altLang="en-US" sz="2400" kern="1200" dirty="0">
                <a:latin typeface="HY견명조" pitchFamily="18" charset="-127"/>
                <a:ea typeface="HY견명조" pitchFamily="18" charset="-127"/>
              </a:endParaRPr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3786182" y="2330641"/>
            <a:ext cx="1540381" cy="2241367"/>
            <a:chOff x="3516089" y="1280405"/>
            <a:chExt cx="1540381" cy="3283019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1" name="직사각형 20"/>
            <p:cNvSpPr/>
            <p:nvPr/>
          </p:nvSpPr>
          <p:spPr>
            <a:xfrm>
              <a:off x="3516089" y="1280405"/>
              <a:ext cx="1540381" cy="3283019"/>
            </a:xfrm>
            <a:prstGeom prst="rect">
              <a:avLst/>
            </a:prstGeom>
            <a:sp3d extrusionH="190500" prstMaterial="dkEdge">
              <a:bevelT w="120650" h="38100" prst="relaxedInset"/>
              <a:bevelB w="120650" h="57150" prst="relaxedInset"/>
              <a:contourClr>
                <a:schemeClr val="bg1"/>
              </a:contourClr>
            </a:sp3d>
          </p:spPr>
          <p:style>
            <a:lnRef idx="1">
              <a:schemeClr val="accent5">
                <a:tint val="40000"/>
                <a:alpha val="90000"/>
                <a:hueOff val="3439670"/>
                <a:satOff val="1139"/>
                <a:lumOff val="-8"/>
                <a:alphaOff val="0"/>
              </a:schemeClr>
            </a:lnRef>
            <a:fillRef idx="1">
              <a:schemeClr val="accent5">
                <a:tint val="40000"/>
                <a:alpha val="90000"/>
                <a:hueOff val="3439670"/>
                <a:satOff val="1139"/>
                <a:lumOff val="-8"/>
                <a:alphaOff val="0"/>
              </a:schemeClr>
            </a:fillRef>
            <a:effectRef idx="2">
              <a:schemeClr val="accent5">
                <a:tint val="40000"/>
                <a:alpha val="90000"/>
                <a:hueOff val="3439670"/>
                <a:satOff val="1139"/>
                <a:lumOff val="-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2" name="직사각형 21"/>
            <p:cNvSpPr/>
            <p:nvPr/>
          </p:nvSpPr>
          <p:spPr>
            <a:xfrm>
              <a:off x="3516089" y="1280405"/>
              <a:ext cx="1540381" cy="328301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42240" bIns="160020" numCol="1" spcCol="1270" anchor="t" anchorCtr="0">
              <a:noAutofit/>
            </a:bodyPr>
            <a:lstStyle/>
            <a:p>
              <a:pPr marL="228600" lvl="1" indent="-228600" algn="l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2000" kern="1200" dirty="0" err="1" smtClean="0"/>
                <a:t>특급지</a:t>
              </a:r>
              <a:endParaRPr lang="ko-KR" altLang="en-US" sz="2000" kern="1200" dirty="0"/>
            </a:p>
            <a:p>
              <a:pPr marL="228600" lvl="1" indent="-228600" algn="l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2000" kern="1200" dirty="0" smtClean="0"/>
                <a:t>1</a:t>
              </a:r>
              <a:r>
                <a:rPr lang="ko-KR" altLang="en-US" sz="2000" kern="1200" dirty="0" err="1" smtClean="0"/>
                <a:t>급지</a:t>
              </a:r>
            </a:p>
            <a:p>
              <a:pPr marL="228600" lvl="1" indent="-228600" algn="l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ko-KR" altLang="en-US" sz="2000" kern="1200" dirty="0"/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5536413" y="1714488"/>
            <a:ext cx="1540381" cy="616152"/>
            <a:chOff x="5272124" y="664252"/>
            <a:chExt cx="1540381" cy="61615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0" name="직사각형 29"/>
            <p:cNvSpPr/>
            <p:nvPr/>
          </p:nvSpPr>
          <p:spPr>
            <a:xfrm>
              <a:off x="5272124" y="664252"/>
              <a:ext cx="1540381" cy="616152"/>
            </a:xfrm>
            <a:prstGeom prst="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accent5">
                <a:hueOff val="5038915"/>
                <a:satOff val="7109"/>
                <a:lumOff val="-882"/>
                <a:alphaOff val="0"/>
              </a:schemeClr>
            </a:lnRef>
            <a:fillRef idx="3">
              <a:schemeClr val="accent5">
                <a:hueOff val="5038915"/>
                <a:satOff val="7109"/>
                <a:lumOff val="-882"/>
                <a:alphaOff val="0"/>
              </a:schemeClr>
            </a:fillRef>
            <a:effectRef idx="2">
              <a:schemeClr val="accent5">
                <a:hueOff val="5038915"/>
                <a:satOff val="7109"/>
                <a:lumOff val="-88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직사각형 30"/>
            <p:cNvSpPr/>
            <p:nvPr/>
          </p:nvSpPr>
          <p:spPr>
            <a:xfrm>
              <a:off x="5272124" y="664252"/>
              <a:ext cx="1540381" cy="61615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3576" tIns="93472" rIns="163576" bIns="93472" numCol="1" spcCol="1270" anchor="ctr" anchorCtr="0">
              <a:noAutofit/>
            </a:bodyPr>
            <a:lstStyle/>
            <a:p>
              <a:pPr lvl="0" algn="ctr" defTabSz="10223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kern="1200" dirty="0" smtClean="0">
                  <a:latin typeface="HY견명조" pitchFamily="18" charset="-127"/>
                  <a:ea typeface="HY견명조" pitchFamily="18" charset="-127"/>
                </a:rPr>
                <a:t>법  인</a:t>
              </a:r>
              <a:endParaRPr lang="ko-KR" altLang="en-US" sz="2400" kern="1200" dirty="0">
                <a:latin typeface="HY견명조" pitchFamily="18" charset="-127"/>
                <a:ea typeface="HY견명조" pitchFamily="18" charset="-127"/>
              </a:endParaRP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5536413" y="2330641"/>
            <a:ext cx="1540381" cy="2241367"/>
            <a:chOff x="5272124" y="1280405"/>
            <a:chExt cx="1540381" cy="3283019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8" name="직사각형 27"/>
            <p:cNvSpPr/>
            <p:nvPr/>
          </p:nvSpPr>
          <p:spPr>
            <a:xfrm>
              <a:off x="5272124" y="1280405"/>
              <a:ext cx="1540381" cy="3283019"/>
            </a:xfrm>
            <a:prstGeom prst="rect">
              <a:avLst/>
            </a:prstGeom>
            <a:sp3d extrusionH="190500" prstMaterial="dkEdge">
              <a:bevelT w="120650" h="38100" prst="relaxedInset"/>
              <a:bevelB w="120650" h="57150" prst="relaxedInset"/>
              <a:contourClr>
                <a:schemeClr val="bg1"/>
              </a:contourClr>
            </a:sp3d>
          </p:spPr>
          <p:style>
            <a:lnRef idx="1">
              <a:schemeClr val="accent5">
                <a:tint val="40000"/>
                <a:alpha val="90000"/>
                <a:hueOff val="5159505"/>
                <a:satOff val="1708"/>
                <a:lumOff val="-12"/>
                <a:alphaOff val="0"/>
              </a:schemeClr>
            </a:lnRef>
            <a:fillRef idx="1">
              <a:schemeClr val="accent5">
                <a:tint val="40000"/>
                <a:alpha val="90000"/>
                <a:hueOff val="5159505"/>
                <a:satOff val="1708"/>
                <a:lumOff val="-12"/>
                <a:alphaOff val="0"/>
              </a:schemeClr>
            </a:fillRef>
            <a:effectRef idx="2">
              <a:schemeClr val="accent5">
                <a:tint val="40000"/>
                <a:alpha val="90000"/>
                <a:hueOff val="5159505"/>
                <a:satOff val="1708"/>
                <a:lumOff val="-1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9" name="직사각형 28"/>
            <p:cNvSpPr/>
            <p:nvPr/>
          </p:nvSpPr>
          <p:spPr>
            <a:xfrm>
              <a:off x="5272124" y="1280405"/>
              <a:ext cx="1540381" cy="328301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42240" bIns="160020" numCol="1" spcCol="1270" anchor="t" anchorCtr="0">
              <a:noAutofit/>
            </a:bodyPr>
            <a:lstStyle/>
            <a:p>
              <a:pPr marL="228600" lvl="1" indent="-228600" algn="l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2000" kern="1200" dirty="0" smtClean="0"/>
                <a:t>주요법인</a:t>
              </a:r>
              <a:endParaRPr lang="ko-KR" altLang="en-US" sz="2000" kern="1200" dirty="0"/>
            </a:p>
          </p:txBody>
        </p:sp>
      </p:grpSp>
      <p:grpSp>
        <p:nvGrpSpPr>
          <p:cNvPr id="32" name="그룹 31"/>
          <p:cNvGrpSpPr/>
          <p:nvPr/>
        </p:nvGrpSpPr>
        <p:grpSpPr>
          <a:xfrm>
            <a:off x="7286644" y="1714488"/>
            <a:ext cx="1540381" cy="616152"/>
            <a:chOff x="7028159" y="664252"/>
            <a:chExt cx="1540381" cy="61615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6" name="직사각형 35"/>
            <p:cNvSpPr/>
            <p:nvPr/>
          </p:nvSpPr>
          <p:spPr>
            <a:xfrm>
              <a:off x="7028159" y="664252"/>
              <a:ext cx="1540381" cy="616152"/>
            </a:xfrm>
            <a:prstGeom prst="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accent5">
                <a:hueOff val="6718553"/>
                <a:satOff val="9479"/>
                <a:lumOff val="-1176"/>
                <a:alphaOff val="0"/>
              </a:schemeClr>
            </a:lnRef>
            <a:fillRef idx="3">
              <a:schemeClr val="accent5">
                <a:hueOff val="6718553"/>
                <a:satOff val="9479"/>
                <a:lumOff val="-1176"/>
                <a:alphaOff val="0"/>
              </a:schemeClr>
            </a:fillRef>
            <a:effectRef idx="2">
              <a:schemeClr val="accent5">
                <a:hueOff val="6718553"/>
                <a:satOff val="9479"/>
                <a:lumOff val="-117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직사각형 36"/>
            <p:cNvSpPr/>
            <p:nvPr/>
          </p:nvSpPr>
          <p:spPr>
            <a:xfrm>
              <a:off x="7028159" y="664252"/>
              <a:ext cx="1540381" cy="61615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3576" tIns="93472" rIns="163576" bIns="93472" numCol="1" spcCol="1270" anchor="ctr" anchorCtr="0">
              <a:noAutofit/>
            </a:bodyPr>
            <a:lstStyle/>
            <a:p>
              <a:pPr lvl="0" algn="ctr" defTabSz="10223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kern="1200" dirty="0" smtClean="0">
                  <a:latin typeface="HY견명조" pitchFamily="18" charset="-127"/>
                  <a:ea typeface="HY견명조" pitchFamily="18" charset="-127"/>
                </a:rPr>
                <a:t>기  관</a:t>
              </a:r>
              <a:endParaRPr lang="ko-KR" altLang="en-US" sz="2400" kern="1200" dirty="0">
                <a:latin typeface="HY견명조" pitchFamily="18" charset="-127"/>
                <a:ea typeface="HY견명조" pitchFamily="18" charset="-127"/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7286644" y="2330641"/>
            <a:ext cx="1540381" cy="2241367"/>
            <a:chOff x="7028159" y="1280405"/>
            <a:chExt cx="1540381" cy="3283019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4" name="직사각형 33"/>
            <p:cNvSpPr/>
            <p:nvPr/>
          </p:nvSpPr>
          <p:spPr>
            <a:xfrm>
              <a:off x="7028159" y="1280405"/>
              <a:ext cx="1540381" cy="3283019"/>
            </a:xfrm>
            <a:prstGeom prst="rect">
              <a:avLst/>
            </a:prstGeom>
            <a:sp3d extrusionH="190500" prstMaterial="dkEdge">
              <a:bevelT w="120650" h="38100" prst="relaxedInset"/>
              <a:bevelB w="120650" h="57150" prst="relaxedInset"/>
              <a:contourClr>
                <a:schemeClr val="bg1"/>
              </a:contourClr>
            </a:sp3d>
          </p:spPr>
          <p:style>
            <a:lnRef idx="1">
              <a:schemeClr val="accent5">
                <a:tint val="40000"/>
                <a:alpha val="90000"/>
                <a:hueOff val="6879340"/>
                <a:satOff val="2278"/>
                <a:lumOff val="-16"/>
                <a:alphaOff val="0"/>
              </a:schemeClr>
            </a:lnRef>
            <a:fillRef idx="1">
              <a:schemeClr val="accent5">
                <a:tint val="40000"/>
                <a:alpha val="90000"/>
                <a:hueOff val="6879340"/>
                <a:satOff val="2278"/>
                <a:lumOff val="-16"/>
                <a:alphaOff val="0"/>
              </a:schemeClr>
            </a:fillRef>
            <a:effectRef idx="2">
              <a:schemeClr val="accent5">
                <a:tint val="40000"/>
                <a:alpha val="90000"/>
                <a:hueOff val="6879340"/>
                <a:satOff val="2278"/>
                <a:lumOff val="-16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5" name="직사각형 34"/>
            <p:cNvSpPr/>
            <p:nvPr/>
          </p:nvSpPr>
          <p:spPr>
            <a:xfrm>
              <a:off x="7028159" y="1280405"/>
              <a:ext cx="1540381" cy="328301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42240" bIns="160020" numCol="1" spcCol="1270" anchor="t" anchorCtr="0">
              <a:noAutofit/>
            </a:bodyPr>
            <a:lstStyle/>
            <a:p>
              <a:pPr marL="228600" lvl="1" indent="-228600" algn="l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2000" kern="1200" dirty="0" smtClean="0"/>
                <a:t>교육기관</a:t>
              </a:r>
              <a:endParaRPr lang="ko-KR" altLang="en-US" sz="2000" kern="1200" dirty="0"/>
            </a:p>
            <a:p>
              <a:pPr marL="228600" lvl="1" indent="-228600" algn="l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2000" kern="1200" dirty="0" smtClean="0"/>
                <a:t>훈련기관</a:t>
              </a:r>
              <a:endParaRPr lang="ko-KR" altLang="en-US" sz="2000" kern="1200" dirty="0"/>
            </a:p>
            <a:p>
              <a:pPr marL="228600" lvl="1" indent="-228600" algn="l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2000" kern="1200" dirty="0" smtClean="0"/>
                <a:t>복지기관</a:t>
              </a:r>
              <a:endParaRPr lang="ko-KR" altLang="en-US" sz="2000" kern="1200" dirty="0"/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285720" y="4643470"/>
            <a:ext cx="1540381" cy="1214422"/>
            <a:chOff x="4018" y="1280405"/>
            <a:chExt cx="1540381" cy="3283019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40" name="직사각형 39"/>
            <p:cNvSpPr/>
            <p:nvPr/>
          </p:nvSpPr>
          <p:spPr>
            <a:xfrm>
              <a:off x="4018" y="1280405"/>
              <a:ext cx="1540381" cy="3283019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41" name="직사각형 40"/>
            <p:cNvSpPr/>
            <p:nvPr/>
          </p:nvSpPr>
          <p:spPr>
            <a:xfrm>
              <a:off x="4018" y="1280405"/>
              <a:ext cx="1540381" cy="3283019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106680" tIns="106680" rIns="142240" bIns="160020" numCol="1" spcCol="1270" anchor="ctr" anchorCtr="0">
              <a:noAutofit/>
            </a:bodyPr>
            <a:lstStyle/>
            <a:p>
              <a:pPr marL="228600" lvl="1" indent="-22860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2400" kern="1200" dirty="0" smtClean="0">
                  <a:latin typeface="HY견명조" pitchFamily="18" charset="-127"/>
                  <a:ea typeface="HY견명조" pitchFamily="18" charset="-127"/>
                </a:rPr>
                <a:t>전 부서</a:t>
              </a:r>
              <a:endParaRPr lang="en-US" altLang="ko-KR" sz="2400" kern="1200" dirty="0" smtClean="0">
                <a:latin typeface="HY견명조" pitchFamily="18" charset="-127"/>
                <a:ea typeface="HY견명조" pitchFamily="18" charset="-127"/>
              </a:endParaRPr>
            </a:p>
            <a:p>
              <a:pPr marL="228600" lvl="1" indent="-22860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2400" kern="1200" dirty="0" smtClean="0">
                  <a:latin typeface="HY견명조" pitchFamily="18" charset="-127"/>
                  <a:ea typeface="HY견명조" pitchFamily="18" charset="-127"/>
                </a:rPr>
                <a:t>전 직원</a:t>
              </a:r>
              <a:endParaRPr lang="ko-KR" altLang="en-US" sz="2400" kern="1200" dirty="0">
                <a:latin typeface="HY견명조" pitchFamily="18" charset="-127"/>
                <a:ea typeface="HY견명조" pitchFamily="18" charset="-127"/>
              </a:endParaRPr>
            </a:p>
          </p:txBody>
        </p:sp>
      </p:grpSp>
      <p:grpSp>
        <p:nvGrpSpPr>
          <p:cNvPr id="42" name="그룹 41"/>
          <p:cNvGrpSpPr/>
          <p:nvPr/>
        </p:nvGrpSpPr>
        <p:grpSpPr>
          <a:xfrm>
            <a:off x="2035951" y="4643470"/>
            <a:ext cx="1540381" cy="1214422"/>
            <a:chOff x="1760053" y="1280405"/>
            <a:chExt cx="1540381" cy="3283019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43" name="직사각형 42"/>
            <p:cNvSpPr/>
            <p:nvPr/>
          </p:nvSpPr>
          <p:spPr>
            <a:xfrm>
              <a:off x="1760053" y="1280405"/>
              <a:ext cx="1540381" cy="3283019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44" name="직사각형 43"/>
            <p:cNvSpPr/>
            <p:nvPr/>
          </p:nvSpPr>
          <p:spPr>
            <a:xfrm>
              <a:off x="1760053" y="1280405"/>
              <a:ext cx="1540381" cy="3283019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122682" tIns="122682" rIns="163576" bIns="184023" numCol="1" spcCol="1270" anchor="ctr" anchorCtr="0">
              <a:noAutofit/>
            </a:bodyPr>
            <a:lstStyle/>
            <a:p>
              <a:pPr marL="228600" lvl="1" indent="-228600" algn="ctr" defTabSz="102235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2400" kern="1200" dirty="0" smtClean="0">
                  <a:latin typeface="HY견명조" pitchFamily="18" charset="-127"/>
                  <a:ea typeface="HY견명조" pitchFamily="18" charset="-127"/>
                </a:rPr>
                <a:t>교구장</a:t>
              </a:r>
              <a:endParaRPr lang="ko-KR" altLang="en-US" sz="2400" kern="1200" dirty="0">
                <a:latin typeface="HY견명조" pitchFamily="18" charset="-127"/>
                <a:ea typeface="HY견명조" pitchFamily="18" charset="-127"/>
              </a:endParaRPr>
            </a:p>
          </p:txBody>
        </p:sp>
      </p:grpSp>
      <p:grpSp>
        <p:nvGrpSpPr>
          <p:cNvPr id="45" name="그룹 44"/>
          <p:cNvGrpSpPr/>
          <p:nvPr/>
        </p:nvGrpSpPr>
        <p:grpSpPr>
          <a:xfrm>
            <a:off x="3786182" y="4643470"/>
            <a:ext cx="1540381" cy="1214422"/>
            <a:chOff x="3516089" y="1280405"/>
            <a:chExt cx="1540381" cy="3283019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46" name="직사각형 45"/>
            <p:cNvSpPr/>
            <p:nvPr/>
          </p:nvSpPr>
          <p:spPr>
            <a:xfrm>
              <a:off x="3516089" y="1280405"/>
              <a:ext cx="1540381" cy="3283019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47" name="직사각형 46"/>
            <p:cNvSpPr/>
            <p:nvPr/>
          </p:nvSpPr>
          <p:spPr>
            <a:xfrm>
              <a:off x="3516089" y="1280405"/>
              <a:ext cx="1540381" cy="3283019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106680" tIns="106680" rIns="142240" bIns="160020" numCol="1" spcCol="1270" anchor="ctr" anchorCtr="0">
              <a:noAutofit/>
            </a:bodyPr>
            <a:lstStyle/>
            <a:p>
              <a:pPr marL="228600" lvl="1" indent="-22860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2400" kern="1200" dirty="0" smtClean="0">
                  <a:latin typeface="HY견명조" pitchFamily="18" charset="-127"/>
                  <a:ea typeface="HY견명조" pitchFamily="18" charset="-127"/>
                </a:rPr>
                <a:t>최상위자</a:t>
              </a:r>
              <a:endParaRPr lang="ko-KR" altLang="en-US" sz="2400" kern="1200" dirty="0">
                <a:latin typeface="HY견명조" pitchFamily="18" charset="-127"/>
                <a:ea typeface="HY견명조" pitchFamily="18" charset="-127"/>
              </a:endParaRPr>
            </a:p>
          </p:txBody>
        </p:sp>
      </p:grpSp>
      <p:grpSp>
        <p:nvGrpSpPr>
          <p:cNvPr id="48" name="그룹 47"/>
          <p:cNvGrpSpPr/>
          <p:nvPr/>
        </p:nvGrpSpPr>
        <p:grpSpPr>
          <a:xfrm>
            <a:off x="5536413" y="4643470"/>
            <a:ext cx="1540381" cy="1214422"/>
            <a:chOff x="5272124" y="1280405"/>
            <a:chExt cx="1540381" cy="3283019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49" name="직사각형 48"/>
            <p:cNvSpPr/>
            <p:nvPr/>
          </p:nvSpPr>
          <p:spPr>
            <a:xfrm>
              <a:off x="5272124" y="1280405"/>
              <a:ext cx="1540381" cy="3283019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50" name="직사각형 49"/>
            <p:cNvSpPr/>
            <p:nvPr/>
          </p:nvSpPr>
          <p:spPr>
            <a:xfrm>
              <a:off x="5272124" y="1280405"/>
              <a:ext cx="1540381" cy="3283019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106680" tIns="106680" rIns="142240" bIns="160020" numCol="1" spcCol="1270" anchor="ctr" anchorCtr="0">
              <a:noAutofit/>
            </a:bodyPr>
            <a:lstStyle/>
            <a:p>
              <a:pPr marL="228600" lvl="1" indent="-22860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2400" kern="1200" dirty="0" smtClean="0">
                  <a:latin typeface="HY견명조" pitchFamily="18" charset="-127"/>
                  <a:ea typeface="HY견명조" pitchFamily="18" charset="-127"/>
                </a:rPr>
                <a:t>이사장</a:t>
              </a:r>
              <a:endParaRPr lang="ko-KR" altLang="en-US" sz="2400" kern="1200" dirty="0">
                <a:latin typeface="HY견명조" pitchFamily="18" charset="-127"/>
                <a:ea typeface="HY견명조" pitchFamily="18" charset="-127"/>
              </a:endParaRPr>
            </a:p>
          </p:txBody>
        </p:sp>
      </p:grpSp>
      <p:grpSp>
        <p:nvGrpSpPr>
          <p:cNvPr id="51" name="그룹 50"/>
          <p:cNvGrpSpPr/>
          <p:nvPr/>
        </p:nvGrpSpPr>
        <p:grpSpPr>
          <a:xfrm>
            <a:off x="7286644" y="4643470"/>
            <a:ext cx="1540381" cy="1214422"/>
            <a:chOff x="7028159" y="1280405"/>
            <a:chExt cx="1540381" cy="3283019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52" name="직사각형 51"/>
            <p:cNvSpPr/>
            <p:nvPr/>
          </p:nvSpPr>
          <p:spPr>
            <a:xfrm>
              <a:off x="7028159" y="1280405"/>
              <a:ext cx="1540381" cy="3283019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53" name="직사각형 52"/>
            <p:cNvSpPr/>
            <p:nvPr/>
          </p:nvSpPr>
          <p:spPr>
            <a:xfrm>
              <a:off x="7028159" y="1280405"/>
              <a:ext cx="1540381" cy="3283019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106680" tIns="106680" rIns="142240" bIns="160020" numCol="1" spcCol="1270" anchor="ctr" anchorCtr="0">
              <a:noAutofit/>
            </a:bodyPr>
            <a:lstStyle/>
            <a:p>
              <a:pPr marL="228600" lvl="1" indent="-22860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2000" kern="1200" dirty="0" smtClean="0">
                  <a:latin typeface="HY견명조" pitchFamily="18" charset="-127"/>
                  <a:ea typeface="HY견명조" pitchFamily="18" charset="-127"/>
                </a:rPr>
                <a:t>전무출신</a:t>
              </a:r>
              <a:endParaRPr lang="en-US" altLang="ko-KR" sz="2000" kern="1200" dirty="0" smtClean="0">
                <a:latin typeface="HY견명조" pitchFamily="18" charset="-127"/>
                <a:ea typeface="HY견명조" pitchFamily="18" charset="-127"/>
              </a:endParaRPr>
            </a:p>
            <a:p>
              <a:pPr marL="228600" lvl="1" indent="-22860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2000" kern="1200" dirty="0" smtClean="0">
                  <a:latin typeface="HY견명조" pitchFamily="18" charset="-127"/>
                  <a:ea typeface="HY견명조" pitchFamily="18" charset="-127"/>
                </a:rPr>
                <a:t>3</a:t>
              </a:r>
              <a:r>
                <a:rPr lang="ko-KR" altLang="en-US" sz="2000" kern="1200" dirty="0" err="1" smtClean="0">
                  <a:latin typeface="HY견명조" pitchFamily="18" charset="-127"/>
                  <a:ea typeface="HY견명조" pitchFamily="18" charset="-127"/>
                </a:rPr>
                <a:t>人이상</a:t>
              </a:r>
              <a:r>
                <a:rPr lang="ko-KR" altLang="en-US" sz="2000" kern="1200" dirty="0" smtClean="0">
                  <a:latin typeface="HY견명조" pitchFamily="18" charset="-127"/>
                  <a:ea typeface="HY견명조" pitchFamily="18" charset="-127"/>
                </a:rPr>
                <a:t> </a:t>
              </a:r>
              <a:endParaRPr lang="en-US" altLang="ko-KR" sz="2000" kern="1200" dirty="0" smtClean="0">
                <a:latin typeface="HY견명조" pitchFamily="18" charset="-127"/>
                <a:ea typeface="HY견명조" pitchFamily="18" charset="-127"/>
              </a:endParaRPr>
            </a:p>
            <a:p>
              <a:pPr marL="228600" lvl="1" indent="-22860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2000" kern="1200" dirty="0" smtClean="0">
                  <a:latin typeface="HY견명조" pitchFamily="18" charset="-127"/>
                  <a:ea typeface="HY견명조" pitchFamily="18" charset="-127"/>
                </a:rPr>
                <a:t>기관장</a:t>
              </a:r>
              <a:endParaRPr lang="ko-KR" altLang="en-US" sz="2000" kern="1200" dirty="0">
                <a:latin typeface="HY견명조" pitchFamily="18" charset="-127"/>
                <a:ea typeface="HY견명조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357298"/>
          <a:ext cx="8283605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4268"/>
                <a:gridCol w="3293976"/>
                <a:gridCol w="3865361"/>
              </a:tblGrid>
              <a:tr h="37447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bg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영역</a:t>
                      </a:r>
                      <a:endParaRPr lang="ko-KR" altLang="en-US" sz="2400" b="0" dirty="0">
                        <a:solidFill>
                          <a:schemeClr val="bg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bg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정량적 평가</a:t>
                      </a:r>
                      <a:endParaRPr lang="ko-KR" altLang="en-US" sz="2400" b="0" dirty="0">
                        <a:solidFill>
                          <a:schemeClr val="bg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bg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정성적 평가</a:t>
                      </a:r>
                      <a:endParaRPr lang="ko-KR" altLang="en-US" sz="2400" b="0" dirty="0">
                        <a:solidFill>
                          <a:schemeClr val="bg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129817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dirty="0" smtClean="0"/>
                        <a:t>역량</a:t>
                      </a:r>
                      <a:endParaRPr lang="ko-KR" altLang="en-US" sz="3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>
                        <a:alpha val="2313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비전수립과정 수료여부</a:t>
                      </a:r>
                      <a:endParaRPr lang="en-US" altLang="ko-KR" sz="14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인간관계개선과정 수료여부</a:t>
                      </a:r>
                      <a:endParaRPr lang="en-US" altLang="ko-KR" sz="14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/>
                        <a:t>CEO</a:t>
                      </a:r>
                      <a:r>
                        <a:rPr lang="ko-KR" altLang="en-US" sz="1400" dirty="0" smtClean="0"/>
                        <a:t>과정 수료여부</a:t>
                      </a:r>
                      <a:endParaRPr lang="en-US" altLang="ko-KR" sz="14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각종 </a:t>
                      </a:r>
                      <a:r>
                        <a:rPr lang="ko-KR" altLang="en-US" sz="1400" smtClean="0"/>
                        <a:t>자격증 소지여부</a:t>
                      </a:r>
                      <a:endParaRPr lang="en-US" altLang="ko-KR" sz="1400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>
                        <a:alpha val="2313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err="1" smtClean="0"/>
                        <a:t>비젼공유</a:t>
                      </a:r>
                      <a:r>
                        <a:rPr lang="ko-KR" altLang="en-US" sz="1400" dirty="0" smtClean="0"/>
                        <a:t> 및 제시</a:t>
                      </a:r>
                      <a:endParaRPr lang="en-US" altLang="ko-KR" sz="14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커뮤니케이션역량</a:t>
                      </a:r>
                      <a:endParaRPr lang="en-US" altLang="ko-KR" sz="14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솔선수범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설교능력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업무추진능력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변화수용력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창의력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>
                        <a:alpha val="23137"/>
                      </a:srgbClr>
                    </a:solidFill>
                  </a:tcPr>
                </a:tc>
              </a:tr>
              <a:tr h="129817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dirty="0" smtClean="0"/>
                        <a:t>태도</a:t>
                      </a:r>
                      <a:endParaRPr lang="ko-KR" altLang="en-US" sz="3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>
                        <a:alpha val="2313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>
                        <a:alpha val="2313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/>
                        <a:t>전체공심</a:t>
                      </a:r>
                      <a:r>
                        <a:rPr lang="en-US" altLang="ko-KR" sz="1400" dirty="0" smtClean="0"/>
                        <a:t>, </a:t>
                      </a:r>
                      <a:r>
                        <a:rPr lang="ko-KR" altLang="en-US" sz="1400" dirty="0" err="1" smtClean="0"/>
                        <a:t>부분공심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신의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lang="ko-KR" altLang="en-US" sz="1400" dirty="0" smtClean="0"/>
                        <a:t>대사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소사</a:t>
                      </a:r>
                      <a:r>
                        <a:rPr lang="en-US" altLang="ko-KR" sz="1400" dirty="0" smtClean="0"/>
                        <a:t>)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청렴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lang="ko-KR" altLang="en-US" sz="1400" dirty="0" smtClean="0"/>
                        <a:t>청정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염치</a:t>
                      </a:r>
                      <a:r>
                        <a:rPr lang="en-US" altLang="ko-KR" sz="1400" dirty="0" smtClean="0"/>
                        <a:t>)</a:t>
                      </a:r>
                    </a:p>
                    <a:p>
                      <a:pPr latinLnBrk="1"/>
                      <a:r>
                        <a:rPr lang="ko-KR" altLang="en-US" sz="1400" dirty="0" err="1" smtClean="0"/>
                        <a:t>은악양선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교정협조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사기진작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lang="ko-KR" altLang="en-US" sz="1400" dirty="0" smtClean="0"/>
                        <a:t>인화</a:t>
                      </a:r>
                      <a:r>
                        <a:rPr lang="en-US" altLang="ko-KR" sz="1400" dirty="0" smtClean="0"/>
                        <a:t>)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공사구분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>
                        <a:alpha val="23137"/>
                      </a:srgbClr>
                    </a:solidFill>
                  </a:tcPr>
                </a:tc>
              </a:tr>
              <a:tr h="129817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dirty="0" smtClean="0"/>
                        <a:t>실적</a:t>
                      </a:r>
                      <a:endParaRPr lang="ko-KR" altLang="en-US" sz="3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>
                        <a:alpha val="2313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교화 평균 출석증가율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신입교도 증가율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err="1" smtClean="0"/>
                        <a:t>영세교당</a:t>
                      </a:r>
                      <a:r>
                        <a:rPr lang="ko-KR" altLang="en-US" sz="1400" dirty="0" smtClean="0"/>
                        <a:t> 감소율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산하단체 </a:t>
                      </a:r>
                      <a:r>
                        <a:rPr lang="ko-KR" altLang="en-US" sz="1400" dirty="0" err="1" smtClean="0"/>
                        <a:t>조직율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원불교 인지도 향상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예비전무출신 발굴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전무출신 역량개발</a:t>
                      </a:r>
                      <a:endParaRPr lang="en-US" altLang="ko-KR" sz="1400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>
                        <a:alpha val="2313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>
                        <a:alpha val="23137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dirty="0" smtClean="0"/>
              <a:t>주요인사 시험평가지표 </a:t>
            </a:r>
            <a:r>
              <a:rPr lang="ko-KR" altLang="en-US" sz="3200" dirty="0" smtClean="0">
                <a:solidFill>
                  <a:srgbClr val="FF0000"/>
                </a:solidFill>
              </a:rPr>
              <a:t>예시</a:t>
            </a:r>
            <a:r>
              <a:rPr lang="en-US" altLang="ko-KR" dirty="0" smtClean="0"/>
              <a:t>-</a:t>
            </a:r>
            <a:r>
              <a:rPr lang="ko-KR" altLang="en-US" sz="4400" dirty="0" smtClean="0"/>
              <a:t>교구장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그룹 26"/>
          <p:cNvGrpSpPr/>
          <p:nvPr/>
        </p:nvGrpSpPr>
        <p:grpSpPr>
          <a:xfrm>
            <a:off x="6643702" y="5286388"/>
            <a:ext cx="1805857" cy="1369464"/>
            <a:chOff x="6429388" y="5286388"/>
            <a:chExt cx="1805857" cy="1369464"/>
          </a:xfrm>
        </p:grpSpPr>
        <p:pic>
          <p:nvPicPr>
            <p:cNvPr id="34822" name="Picture 6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29388" y="5286388"/>
              <a:ext cx="922738" cy="13287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1" name="TextBox 20"/>
            <p:cNvSpPr txBox="1"/>
            <p:nvPr/>
          </p:nvSpPr>
          <p:spPr>
            <a:xfrm>
              <a:off x="7358082" y="6286520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err="1" smtClean="0"/>
                <a:t>지구장</a:t>
              </a:r>
              <a:endParaRPr lang="ko-KR" altLang="en-US" dirty="0"/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6215074" y="928670"/>
            <a:ext cx="1071570" cy="1500198"/>
            <a:chOff x="6000760" y="357166"/>
            <a:chExt cx="1517988" cy="2155282"/>
          </a:xfrm>
        </p:grpSpPr>
        <p:pic>
          <p:nvPicPr>
            <p:cNvPr id="9" name="Picture 8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6000760" y="357166"/>
              <a:ext cx="1517988" cy="1785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9" name="TextBox 18"/>
            <p:cNvSpPr txBox="1"/>
            <p:nvPr/>
          </p:nvSpPr>
          <p:spPr>
            <a:xfrm>
              <a:off x="6321524" y="214311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/>
                <a:t>감찰원장</a:t>
              </a:r>
              <a:endParaRPr lang="ko-KR" altLang="en-US" dirty="0"/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3786183" y="3071810"/>
            <a:ext cx="1143007" cy="2000264"/>
            <a:chOff x="3786183" y="3071810"/>
            <a:chExt cx="1357321" cy="2298158"/>
          </a:xfrm>
        </p:grpSpPr>
        <p:pic>
          <p:nvPicPr>
            <p:cNvPr id="4" name="Picture 7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86183" y="3071810"/>
              <a:ext cx="1357321" cy="1956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8" name="TextBox 17"/>
            <p:cNvSpPr txBox="1"/>
            <p:nvPr/>
          </p:nvSpPr>
          <p:spPr>
            <a:xfrm>
              <a:off x="4071934" y="5000636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mtClean="0"/>
                <a:t>교구장</a:t>
              </a:r>
              <a:endParaRPr lang="ko-KR" altLang="en-US"/>
            </a:p>
          </p:txBody>
        </p:sp>
      </p:grpSp>
      <p:sp>
        <p:nvSpPr>
          <p:cNvPr id="13" name="오른쪽 화살표 12"/>
          <p:cNvSpPr/>
          <p:nvPr/>
        </p:nvSpPr>
        <p:spPr>
          <a:xfrm rot="2097129">
            <a:off x="2307093" y="1993983"/>
            <a:ext cx="1213529" cy="755290"/>
          </a:xfrm>
          <a:prstGeom prst="rightArrow">
            <a:avLst>
              <a:gd name="adj1" fmla="val 31263"/>
              <a:gd name="adj2" fmla="val 50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평가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교구장 다면평가 </a:t>
            </a:r>
            <a:r>
              <a:rPr lang="ko-KR" altLang="en-US" sz="4000" dirty="0" smtClean="0">
                <a:solidFill>
                  <a:srgbClr val="FF0000"/>
                </a:solidFill>
              </a:rPr>
              <a:t>예시</a:t>
            </a:r>
            <a:endParaRPr lang="ko-KR" altLang="en-US" sz="4000" dirty="0">
              <a:solidFill>
                <a:srgbClr val="FF0000"/>
              </a:solidFill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1000100" y="1214422"/>
            <a:ext cx="1071570" cy="1571636"/>
            <a:chOff x="785786" y="1285860"/>
            <a:chExt cx="1271630" cy="2226720"/>
          </a:xfrm>
        </p:grpSpPr>
        <p:pic>
          <p:nvPicPr>
            <p:cNvPr id="34821" name="Picture 5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785786" y="1285860"/>
              <a:ext cx="1271630" cy="18287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0" name="TextBox 19"/>
            <p:cNvSpPr txBox="1"/>
            <p:nvPr/>
          </p:nvSpPr>
          <p:spPr>
            <a:xfrm>
              <a:off x="892236" y="314324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mtClean="0"/>
                <a:t>교정원장</a:t>
              </a:r>
              <a:endParaRPr lang="ko-KR" altLang="en-US" dirty="0"/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7286644" y="3071810"/>
            <a:ext cx="1214446" cy="1571636"/>
            <a:chOff x="7000892" y="2857496"/>
            <a:chExt cx="1338828" cy="1869530"/>
          </a:xfrm>
        </p:grpSpPr>
        <p:pic>
          <p:nvPicPr>
            <p:cNvPr id="34823" name="Picture 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161558" y="2857496"/>
              <a:ext cx="1053780" cy="1519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2" name="TextBox 21"/>
            <p:cNvSpPr txBox="1"/>
            <p:nvPr/>
          </p:nvSpPr>
          <p:spPr>
            <a:xfrm>
              <a:off x="7000892" y="4357694"/>
              <a:ext cx="13388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/>
                <a:t>사무국직원</a:t>
              </a:r>
              <a:endParaRPr lang="ko-KR" altLang="en-US" dirty="0"/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1142976" y="4714884"/>
            <a:ext cx="1857388" cy="1447792"/>
            <a:chOff x="1142976" y="4572008"/>
            <a:chExt cx="2410398" cy="1590668"/>
          </a:xfrm>
        </p:grpSpPr>
        <p:pic>
          <p:nvPicPr>
            <p:cNvPr id="34824" name="Picture 8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142976" y="4572008"/>
              <a:ext cx="1103331" cy="15906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3" name="TextBox 22"/>
            <p:cNvSpPr txBox="1"/>
            <p:nvPr/>
          </p:nvSpPr>
          <p:spPr>
            <a:xfrm>
              <a:off x="2214546" y="5715016"/>
              <a:ext cx="13388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err="1" smtClean="0"/>
                <a:t>교구內교무</a:t>
              </a:r>
              <a:endParaRPr lang="ko-KR" altLang="en-US" dirty="0"/>
            </a:p>
          </p:txBody>
        </p:sp>
      </p:grpSp>
      <p:sp>
        <p:nvSpPr>
          <p:cNvPr id="30" name="U자형 화살표 29"/>
          <p:cNvSpPr/>
          <p:nvPr/>
        </p:nvSpPr>
        <p:spPr>
          <a:xfrm rot="9617977">
            <a:off x="4057137" y="5208581"/>
            <a:ext cx="895223" cy="491488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20648"/>
              <a:gd name="adj5" fmla="val 75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3428992" y="5715016"/>
            <a:ext cx="2357454" cy="688922"/>
            <a:chOff x="4204605" y="4843422"/>
            <a:chExt cx="4378129" cy="2100277"/>
          </a:xfrm>
        </p:grpSpPr>
        <p:sp>
          <p:nvSpPr>
            <p:cNvPr id="32" name="폭발 2 31"/>
            <p:cNvSpPr/>
            <p:nvPr/>
          </p:nvSpPr>
          <p:spPr>
            <a:xfrm>
              <a:off x="4204605" y="4843422"/>
              <a:ext cx="4378129" cy="2100277"/>
            </a:xfrm>
            <a:prstGeom prst="irregularSeal2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>
                <a:solidFill>
                  <a:schemeClr val="bg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857751" y="5279070"/>
              <a:ext cx="2796287" cy="12197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000" b="1" spc="50" dirty="0" smtClean="0">
                  <a:ln w="12700" cmpd="sng">
                    <a:solidFill>
                      <a:schemeClr val="accent6">
                        <a:satMod val="120000"/>
                        <a:shade val="80000"/>
                      </a:schemeClr>
                    </a:solidFill>
                    <a:prstDash val="solid"/>
                  </a:ln>
                  <a:solidFill>
                    <a:schemeClr val="accent6">
                      <a:tint val="1000"/>
                    </a:schemeClr>
                  </a:solidFill>
                  <a:effectLst>
                    <a:glow rad="53100">
                      <a:schemeClr val="accent6">
                        <a:satMod val="180000"/>
                        <a:alpha val="30000"/>
                      </a:schemeClr>
                    </a:glow>
                  </a:effectLst>
                  <a:latin typeface="휴먼둥근헤드라인" pitchFamily="18" charset="-127"/>
                  <a:ea typeface="휴먼둥근헤드라인" pitchFamily="18" charset="-127"/>
                </a:rPr>
                <a:t>자기평가</a:t>
              </a:r>
              <a:endParaRPr lang="ko-KR" altLang="en-US" sz="2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</p:grpSp>
      <p:grpSp>
        <p:nvGrpSpPr>
          <p:cNvPr id="79" name="그룹 78"/>
          <p:cNvGrpSpPr/>
          <p:nvPr/>
        </p:nvGrpSpPr>
        <p:grpSpPr>
          <a:xfrm>
            <a:off x="285720" y="2928934"/>
            <a:ext cx="1285884" cy="1726654"/>
            <a:chOff x="285720" y="2928934"/>
            <a:chExt cx="1285884" cy="1726654"/>
          </a:xfrm>
        </p:grpSpPr>
        <p:sp>
          <p:nvSpPr>
            <p:cNvPr id="35" name="TextBox 34"/>
            <p:cNvSpPr txBox="1"/>
            <p:nvPr/>
          </p:nvSpPr>
          <p:spPr>
            <a:xfrm>
              <a:off x="285720" y="4286256"/>
              <a:ext cx="12858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/>
                <a:t> 교도대표</a:t>
              </a:r>
              <a:endParaRPr lang="en-US" altLang="ko-KR" dirty="0" smtClean="0"/>
            </a:p>
          </p:txBody>
        </p:sp>
        <p:grpSp>
          <p:nvGrpSpPr>
            <p:cNvPr id="78" name="그룹 77"/>
            <p:cNvGrpSpPr/>
            <p:nvPr/>
          </p:nvGrpSpPr>
          <p:grpSpPr>
            <a:xfrm>
              <a:off x="500034" y="2928934"/>
              <a:ext cx="886193" cy="1428760"/>
              <a:chOff x="500034" y="2928934"/>
              <a:chExt cx="886193" cy="1428760"/>
            </a:xfrm>
          </p:grpSpPr>
          <p:sp>
            <p:nvSpPr>
              <p:cNvPr id="37" name="AutoShape 143"/>
              <p:cNvSpPr>
                <a:spLocks noChangeAspect="1" noChangeArrowheads="1" noTextEdit="1"/>
              </p:cNvSpPr>
              <p:nvPr/>
            </p:nvSpPr>
            <p:spPr bwMode="auto">
              <a:xfrm>
                <a:off x="557191" y="2928934"/>
                <a:ext cx="829036" cy="13339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8" name="Freeform 145"/>
              <p:cNvSpPr>
                <a:spLocks noEditPoints="1"/>
              </p:cNvSpPr>
              <p:nvPr/>
            </p:nvSpPr>
            <p:spPr bwMode="auto">
              <a:xfrm>
                <a:off x="560179" y="2933433"/>
                <a:ext cx="823061" cy="1324928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26" y="4"/>
                  </a:cxn>
                  <a:cxn ang="0">
                    <a:pos x="12" y="12"/>
                  </a:cxn>
                  <a:cxn ang="0">
                    <a:pos x="4" y="26"/>
                  </a:cxn>
                  <a:cxn ang="0">
                    <a:pos x="0" y="42"/>
                  </a:cxn>
                  <a:cxn ang="0">
                    <a:pos x="0" y="1136"/>
                  </a:cxn>
                  <a:cxn ang="0">
                    <a:pos x="4" y="1152"/>
                  </a:cxn>
                  <a:cxn ang="0">
                    <a:pos x="12" y="1166"/>
                  </a:cxn>
                  <a:cxn ang="0">
                    <a:pos x="26" y="1174"/>
                  </a:cxn>
                  <a:cxn ang="0">
                    <a:pos x="42" y="1178"/>
                  </a:cxn>
                  <a:cxn ang="0">
                    <a:pos x="1060" y="1178"/>
                  </a:cxn>
                  <a:cxn ang="0">
                    <a:pos x="1076" y="1174"/>
                  </a:cxn>
                  <a:cxn ang="0">
                    <a:pos x="1090" y="1166"/>
                  </a:cxn>
                  <a:cxn ang="0">
                    <a:pos x="1098" y="1152"/>
                  </a:cxn>
                  <a:cxn ang="0">
                    <a:pos x="1102" y="1136"/>
                  </a:cxn>
                  <a:cxn ang="0">
                    <a:pos x="1102" y="42"/>
                  </a:cxn>
                  <a:cxn ang="0">
                    <a:pos x="1098" y="26"/>
                  </a:cxn>
                  <a:cxn ang="0">
                    <a:pos x="1090" y="12"/>
                  </a:cxn>
                  <a:cxn ang="0">
                    <a:pos x="1076" y="4"/>
                  </a:cxn>
                  <a:cxn ang="0">
                    <a:pos x="1060" y="0"/>
                  </a:cxn>
                  <a:cxn ang="0">
                    <a:pos x="1060" y="1162"/>
                  </a:cxn>
                  <a:cxn ang="0">
                    <a:pos x="42" y="1162"/>
                  </a:cxn>
                  <a:cxn ang="0">
                    <a:pos x="24" y="1154"/>
                  </a:cxn>
                  <a:cxn ang="0">
                    <a:pos x="16" y="1136"/>
                  </a:cxn>
                  <a:cxn ang="0">
                    <a:pos x="16" y="42"/>
                  </a:cxn>
                  <a:cxn ang="0">
                    <a:pos x="24" y="24"/>
                  </a:cxn>
                  <a:cxn ang="0">
                    <a:pos x="42" y="16"/>
                  </a:cxn>
                  <a:cxn ang="0">
                    <a:pos x="1060" y="16"/>
                  </a:cxn>
                  <a:cxn ang="0">
                    <a:pos x="1078" y="24"/>
                  </a:cxn>
                  <a:cxn ang="0">
                    <a:pos x="1086" y="42"/>
                  </a:cxn>
                  <a:cxn ang="0">
                    <a:pos x="1086" y="1136"/>
                  </a:cxn>
                  <a:cxn ang="0">
                    <a:pos x="1078" y="1154"/>
                  </a:cxn>
                  <a:cxn ang="0">
                    <a:pos x="1060" y="1162"/>
                  </a:cxn>
                </a:cxnLst>
                <a:rect l="0" t="0" r="r" b="b"/>
                <a:pathLst>
                  <a:path w="1102" h="1178">
                    <a:moveTo>
                      <a:pt x="42" y="0"/>
                    </a:moveTo>
                    <a:lnTo>
                      <a:pt x="42" y="0"/>
                    </a:lnTo>
                    <a:lnTo>
                      <a:pt x="34" y="2"/>
                    </a:lnTo>
                    <a:lnTo>
                      <a:pt x="26" y="4"/>
                    </a:lnTo>
                    <a:lnTo>
                      <a:pt x="18" y="8"/>
                    </a:lnTo>
                    <a:lnTo>
                      <a:pt x="12" y="12"/>
                    </a:lnTo>
                    <a:lnTo>
                      <a:pt x="8" y="18"/>
                    </a:lnTo>
                    <a:lnTo>
                      <a:pt x="4" y="26"/>
                    </a:lnTo>
                    <a:lnTo>
                      <a:pt x="2" y="34"/>
                    </a:lnTo>
                    <a:lnTo>
                      <a:pt x="0" y="42"/>
                    </a:lnTo>
                    <a:lnTo>
                      <a:pt x="0" y="1136"/>
                    </a:lnTo>
                    <a:lnTo>
                      <a:pt x="0" y="1136"/>
                    </a:lnTo>
                    <a:lnTo>
                      <a:pt x="2" y="1146"/>
                    </a:lnTo>
                    <a:lnTo>
                      <a:pt x="4" y="1152"/>
                    </a:lnTo>
                    <a:lnTo>
                      <a:pt x="8" y="1160"/>
                    </a:lnTo>
                    <a:lnTo>
                      <a:pt x="12" y="1166"/>
                    </a:lnTo>
                    <a:lnTo>
                      <a:pt x="18" y="1172"/>
                    </a:lnTo>
                    <a:lnTo>
                      <a:pt x="26" y="1174"/>
                    </a:lnTo>
                    <a:lnTo>
                      <a:pt x="34" y="1178"/>
                    </a:lnTo>
                    <a:lnTo>
                      <a:pt x="42" y="1178"/>
                    </a:lnTo>
                    <a:lnTo>
                      <a:pt x="1060" y="1178"/>
                    </a:lnTo>
                    <a:lnTo>
                      <a:pt x="1060" y="1178"/>
                    </a:lnTo>
                    <a:lnTo>
                      <a:pt x="1068" y="1178"/>
                    </a:lnTo>
                    <a:lnTo>
                      <a:pt x="1076" y="1174"/>
                    </a:lnTo>
                    <a:lnTo>
                      <a:pt x="1084" y="1172"/>
                    </a:lnTo>
                    <a:lnTo>
                      <a:pt x="1090" y="1166"/>
                    </a:lnTo>
                    <a:lnTo>
                      <a:pt x="1094" y="1160"/>
                    </a:lnTo>
                    <a:lnTo>
                      <a:pt x="1098" y="1152"/>
                    </a:lnTo>
                    <a:lnTo>
                      <a:pt x="1100" y="1146"/>
                    </a:lnTo>
                    <a:lnTo>
                      <a:pt x="1102" y="1136"/>
                    </a:lnTo>
                    <a:lnTo>
                      <a:pt x="1102" y="42"/>
                    </a:lnTo>
                    <a:lnTo>
                      <a:pt x="1102" y="42"/>
                    </a:lnTo>
                    <a:lnTo>
                      <a:pt x="1100" y="34"/>
                    </a:lnTo>
                    <a:lnTo>
                      <a:pt x="1098" y="26"/>
                    </a:lnTo>
                    <a:lnTo>
                      <a:pt x="1094" y="18"/>
                    </a:lnTo>
                    <a:lnTo>
                      <a:pt x="1090" y="12"/>
                    </a:lnTo>
                    <a:lnTo>
                      <a:pt x="1084" y="8"/>
                    </a:lnTo>
                    <a:lnTo>
                      <a:pt x="1076" y="4"/>
                    </a:lnTo>
                    <a:lnTo>
                      <a:pt x="1068" y="2"/>
                    </a:lnTo>
                    <a:lnTo>
                      <a:pt x="1060" y="0"/>
                    </a:lnTo>
                    <a:lnTo>
                      <a:pt x="42" y="0"/>
                    </a:lnTo>
                    <a:close/>
                    <a:moveTo>
                      <a:pt x="1060" y="1162"/>
                    </a:moveTo>
                    <a:lnTo>
                      <a:pt x="42" y="1162"/>
                    </a:lnTo>
                    <a:lnTo>
                      <a:pt x="42" y="1162"/>
                    </a:lnTo>
                    <a:lnTo>
                      <a:pt x="32" y="1160"/>
                    </a:lnTo>
                    <a:lnTo>
                      <a:pt x="24" y="1154"/>
                    </a:lnTo>
                    <a:lnTo>
                      <a:pt x="18" y="1146"/>
                    </a:lnTo>
                    <a:lnTo>
                      <a:pt x="16" y="1136"/>
                    </a:lnTo>
                    <a:lnTo>
                      <a:pt x="16" y="42"/>
                    </a:lnTo>
                    <a:lnTo>
                      <a:pt x="16" y="42"/>
                    </a:lnTo>
                    <a:lnTo>
                      <a:pt x="18" y="32"/>
                    </a:lnTo>
                    <a:lnTo>
                      <a:pt x="24" y="24"/>
                    </a:lnTo>
                    <a:lnTo>
                      <a:pt x="32" y="18"/>
                    </a:lnTo>
                    <a:lnTo>
                      <a:pt x="42" y="16"/>
                    </a:lnTo>
                    <a:lnTo>
                      <a:pt x="1060" y="16"/>
                    </a:lnTo>
                    <a:lnTo>
                      <a:pt x="1060" y="16"/>
                    </a:lnTo>
                    <a:lnTo>
                      <a:pt x="1070" y="18"/>
                    </a:lnTo>
                    <a:lnTo>
                      <a:pt x="1078" y="24"/>
                    </a:lnTo>
                    <a:lnTo>
                      <a:pt x="1084" y="32"/>
                    </a:lnTo>
                    <a:lnTo>
                      <a:pt x="1086" y="42"/>
                    </a:lnTo>
                    <a:lnTo>
                      <a:pt x="1086" y="1136"/>
                    </a:lnTo>
                    <a:lnTo>
                      <a:pt x="1086" y="1136"/>
                    </a:lnTo>
                    <a:lnTo>
                      <a:pt x="1084" y="1146"/>
                    </a:lnTo>
                    <a:lnTo>
                      <a:pt x="1078" y="1154"/>
                    </a:lnTo>
                    <a:lnTo>
                      <a:pt x="1070" y="1160"/>
                    </a:lnTo>
                    <a:lnTo>
                      <a:pt x="1060" y="1162"/>
                    </a:lnTo>
                    <a:lnTo>
                      <a:pt x="1060" y="116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9" name="Freeform 146"/>
              <p:cNvSpPr>
                <a:spLocks noEditPoints="1"/>
              </p:cNvSpPr>
              <p:nvPr/>
            </p:nvSpPr>
            <p:spPr bwMode="auto">
              <a:xfrm>
                <a:off x="560179" y="2933433"/>
                <a:ext cx="823061" cy="1324928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26" y="4"/>
                  </a:cxn>
                  <a:cxn ang="0">
                    <a:pos x="12" y="12"/>
                  </a:cxn>
                  <a:cxn ang="0">
                    <a:pos x="4" y="26"/>
                  </a:cxn>
                  <a:cxn ang="0">
                    <a:pos x="0" y="42"/>
                  </a:cxn>
                  <a:cxn ang="0">
                    <a:pos x="0" y="1136"/>
                  </a:cxn>
                  <a:cxn ang="0">
                    <a:pos x="4" y="1152"/>
                  </a:cxn>
                  <a:cxn ang="0">
                    <a:pos x="12" y="1166"/>
                  </a:cxn>
                  <a:cxn ang="0">
                    <a:pos x="26" y="1174"/>
                  </a:cxn>
                  <a:cxn ang="0">
                    <a:pos x="42" y="1178"/>
                  </a:cxn>
                  <a:cxn ang="0">
                    <a:pos x="1060" y="1178"/>
                  </a:cxn>
                  <a:cxn ang="0">
                    <a:pos x="1076" y="1174"/>
                  </a:cxn>
                  <a:cxn ang="0">
                    <a:pos x="1090" y="1166"/>
                  </a:cxn>
                  <a:cxn ang="0">
                    <a:pos x="1098" y="1152"/>
                  </a:cxn>
                  <a:cxn ang="0">
                    <a:pos x="1102" y="1136"/>
                  </a:cxn>
                  <a:cxn ang="0">
                    <a:pos x="1102" y="42"/>
                  </a:cxn>
                  <a:cxn ang="0">
                    <a:pos x="1098" y="26"/>
                  </a:cxn>
                  <a:cxn ang="0">
                    <a:pos x="1090" y="12"/>
                  </a:cxn>
                  <a:cxn ang="0">
                    <a:pos x="1076" y="4"/>
                  </a:cxn>
                  <a:cxn ang="0">
                    <a:pos x="1060" y="0"/>
                  </a:cxn>
                  <a:cxn ang="0">
                    <a:pos x="1060" y="1162"/>
                  </a:cxn>
                  <a:cxn ang="0">
                    <a:pos x="42" y="1162"/>
                  </a:cxn>
                  <a:cxn ang="0">
                    <a:pos x="24" y="1154"/>
                  </a:cxn>
                  <a:cxn ang="0">
                    <a:pos x="16" y="1136"/>
                  </a:cxn>
                  <a:cxn ang="0">
                    <a:pos x="16" y="42"/>
                  </a:cxn>
                  <a:cxn ang="0">
                    <a:pos x="24" y="24"/>
                  </a:cxn>
                  <a:cxn ang="0">
                    <a:pos x="42" y="16"/>
                  </a:cxn>
                  <a:cxn ang="0">
                    <a:pos x="1060" y="16"/>
                  </a:cxn>
                  <a:cxn ang="0">
                    <a:pos x="1078" y="24"/>
                  </a:cxn>
                  <a:cxn ang="0">
                    <a:pos x="1086" y="42"/>
                  </a:cxn>
                  <a:cxn ang="0">
                    <a:pos x="1086" y="1136"/>
                  </a:cxn>
                  <a:cxn ang="0">
                    <a:pos x="1078" y="1154"/>
                  </a:cxn>
                  <a:cxn ang="0">
                    <a:pos x="1060" y="1162"/>
                  </a:cxn>
                </a:cxnLst>
                <a:rect l="0" t="0" r="r" b="b"/>
                <a:pathLst>
                  <a:path w="1102" h="1178">
                    <a:moveTo>
                      <a:pt x="42" y="0"/>
                    </a:moveTo>
                    <a:lnTo>
                      <a:pt x="42" y="0"/>
                    </a:lnTo>
                    <a:lnTo>
                      <a:pt x="34" y="2"/>
                    </a:lnTo>
                    <a:lnTo>
                      <a:pt x="26" y="4"/>
                    </a:lnTo>
                    <a:lnTo>
                      <a:pt x="18" y="8"/>
                    </a:lnTo>
                    <a:lnTo>
                      <a:pt x="12" y="12"/>
                    </a:lnTo>
                    <a:lnTo>
                      <a:pt x="8" y="18"/>
                    </a:lnTo>
                    <a:lnTo>
                      <a:pt x="4" y="26"/>
                    </a:lnTo>
                    <a:lnTo>
                      <a:pt x="2" y="34"/>
                    </a:lnTo>
                    <a:lnTo>
                      <a:pt x="0" y="42"/>
                    </a:lnTo>
                    <a:lnTo>
                      <a:pt x="0" y="1136"/>
                    </a:lnTo>
                    <a:lnTo>
                      <a:pt x="0" y="1136"/>
                    </a:lnTo>
                    <a:lnTo>
                      <a:pt x="2" y="1146"/>
                    </a:lnTo>
                    <a:lnTo>
                      <a:pt x="4" y="1152"/>
                    </a:lnTo>
                    <a:lnTo>
                      <a:pt x="8" y="1160"/>
                    </a:lnTo>
                    <a:lnTo>
                      <a:pt x="12" y="1166"/>
                    </a:lnTo>
                    <a:lnTo>
                      <a:pt x="18" y="1172"/>
                    </a:lnTo>
                    <a:lnTo>
                      <a:pt x="26" y="1174"/>
                    </a:lnTo>
                    <a:lnTo>
                      <a:pt x="34" y="1178"/>
                    </a:lnTo>
                    <a:lnTo>
                      <a:pt x="42" y="1178"/>
                    </a:lnTo>
                    <a:lnTo>
                      <a:pt x="1060" y="1178"/>
                    </a:lnTo>
                    <a:lnTo>
                      <a:pt x="1060" y="1178"/>
                    </a:lnTo>
                    <a:lnTo>
                      <a:pt x="1068" y="1178"/>
                    </a:lnTo>
                    <a:lnTo>
                      <a:pt x="1076" y="1174"/>
                    </a:lnTo>
                    <a:lnTo>
                      <a:pt x="1084" y="1172"/>
                    </a:lnTo>
                    <a:lnTo>
                      <a:pt x="1090" y="1166"/>
                    </a:lnTo>
                    <a:lnTo>
                      <a:pt x="1094" y="1160"/>
                    </a:lnTo>
                    <a:lnTo>
                      <a:pt x="1098" y="1152"/>
                    </a:lnTo>
                    <a:lnTo>
                      <a:pt x="1100" y="1146"/>
                    </a:lnTo>
                    <a:lnTo>
                      <a:pt x="1102" y="1136"/>
                    </a:lnTo>
                    <a:lnTo>
                      <a:pt x="1102" y="42"/>
                    </a:lnTo>
                    <a:lnTo>
                      <a:pt x="1102" y="42"/>
                    </a:lnTo>
                    <a:lnTo>
                      <a:pt x="1100" y="34"/>
                    </a:lnTo>
                    <a:lnTo>
                      <a:pt x="1098" y="26"/>
                    </a:lnTo>
                    <a:lnTo>
                      <a:pt x="1094" y="18"/>
                    </a:lnTo>
                    <a:lnTo>
                      <a:pt x="1090" y="12"/>
                    </a:lnTo>
                    <a:lnTo>
                      <a:pt x="1084" y="8"/>
                    </a:lnTo>
                    <a:lnTo>
                      <a:pt x="1076" y="4"/>
                    </a:lnTo>
                    <a:lnTo>
                      <a:pt x="1068" y="2"/>
                    </a:lnTo>
                    <a:lnTo>
                      <a:pt x="1060" y="0"/>
                    </a:lnTo>
                    <a:lnTo>
                      <a:pt x="42" y="0"/>
                    </a:lnTo>
                    <a:close/>
                    <a:moveTo>
                      <a:pt x="1060" y="1162"/>
                    </a:moveTo>
                    <a:lnTo>
                      <a:pt x="42" y="1162"/>
                    </a:lnTo>
                    <a:lnTo>
                      <a:pt x="42" y="1162"/>
                    </a:lnTo>
                    <a:lnTo>
                      <a:pt x="32" y="1160"/>
                    </a:lnTo>
                    <a:lnTo>
                      <a:pt x="24" y="1154"/>
                    </a:lnTo>
                    <a:lnTo>
                      <a:pt x="18" y="1146"/>
                    </a:lnTo>
                    <a:lnTo>
                      <a:pt x="16" y="1136"/>
                    </a:lnTo>
                    <a:lnTo>
                      <a:pt x="16" y="42"/>
                    </a:lnTo>
                    <a:lnTo>
                      <a:pt x="16" y="42"/>
                    </a:lnTo>
                    <a:lnTo>
                      <a:pt x="18" y="32"/>
                    </a:lnTo>
                    <a:lnTo>
                      <a:pt x="24" y="24"/>
                    </a:lnTo>
                    <a:lnTo>
                      <a:pt x="32" y="18"/>
                    </a:lnTo>
                    <a:lnTo>
                      <a:pt x="42" y="16"/>
                    </a:lnTo>
                    <a:lnTo>
                      <a:pt x="1060" y="16"/>
                    </a:lnTo>
                    <a:lnTo>
                      <a:pt x="1060" y="16"/>
                    </a:lnTo>
                    <a:lnTo>
                      <a:pt x="1070" y="18"/>
                    </a:lnTo>
                    <a:lnTo>
                      <a:pt x="1078" y="24"/>
                    </a:lnTo>
                    <a:lnTo>
                      <a:pt x="1084" y="32"/>
                    </a:lnTo>
                    <a:lnTo>
                      <a:pt x="1086" y="42"/>
                    </a:lnTo>
                    <a:lnTo>
                      <a:pt x="1086" y="1136"/>
                    </a:lnTo>
                    <a:lnTo>
                      <a:pt x="1086" y="1136"/>
                    </a:lnTo>
                    <a:lnTo>
                      <a:pt x="1084" y="1146"/>
                    </a:lnTo>
                    <a:lnTo>
                      <a:pt x="1078" y="1154"/>
                    </a:lnTo>
                    <a:lnTo>
                      <a:pt x="1070" y="1160"/>
                    </a:lnTo>
                    <a:lnTo>
                      <a:pt x="1060" y="1162"/>
                    </a:lnTo>
                    <a:lnTo>
                      <a:pt x="1060" y="116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Freeform 147"/>
              <p:cNvSpPr>
                <a:spLocks noEditPoints="1"/>
              </p:cNvSpPr>
              <p:nvPr/>
            </p:nvSpPr>
            <p:spPr bwMode="auto">
              <a:xfrm>
                <a:off x="560179" y="2933433"/>
                <a:ext cx="823061" cy="1324928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26" y="4"/>
                  </a:cxn>
                  <a:cxn ang="0">
                    <a:pos x="12" y="12"/>
                  </a:cxn>
                  <a:cxn ang="0">
                    <a:pos x="4" y="26"/>
                  </a:cxn>
                  <a:cxn ang="0">
                    <a:pos x="0" y="42"/>
                  </a:cxn>
                  <a:cxn ang="0">
                    <a:pos x="0" y="1136"/>
                  </a:cxn>
                  <a:cxn ang="0">
                    <a:pos x="4" y="1152"/>
                  </a:cxn>
                  <a:cxn ang="0">
                    <a:pos x="12" y="1166"/>
                  </a:cxn>
                  <a:cxn ang="0">
                    <a:pos x="26" y="1174"/>
                  </a:cxn>
                  <a:cxn ang="0">
                    <a:pos x="42" y="1178"/>
                  </a:cxn>
                  <a:cxn ang="0">
                    <a:pos x="1060" y="1178"/>
                  </a:cxn>
                  <a:cxn ang="0">
                    <a:pos x="1076" y="1174"/>
                  </a:cxn>
                  <a:cxn ang="0">
                    <a:pos x="1090" y="1166"/>
                  </a:cxn>
                  <a:cxn ang="0">
                    <a:pos x="1098" y="1152"/>
                  </a:cxn>
                  <a:cxn ang="0">
                    <a:pos x="1102" y="1136"/>
                  </a:cxn>
                  <a:cxn ang="0">
                    <a:pos x="1102" y="42"/>
                  </a:cxn>
                  <a:cxn ang="0">
                    <a:pos x="1098" y="26"/>
                  </a:cxn>
                  <a:cxn ang="0">
                    <a:pos x="1090" y="12"/>
                  </a:cxn>
                  <a:cxn ang="0">
                    <a:pos x="1076" y="4"/>
                  </a:cxn>
                  <a:cxn ang="0">
                    <a:pos x="1060" y="0"/>
                  </a:cxn>
                  <a:cxn ang="0">
                    <a:pos x="1060" y="1162"/>
                  </a:cxn>
                  <a:cxn ang="0">
                    <a:pos x="42" y="1162"/>
                  </a:cxn>
                  <a:cxn ang="0">
                    <a:pos x="24" y="1154"/>
                  </a:cxn>
                  <a:cxn ang="0">
                    <a:pos x="16" y="1136"/>
                  </a:cxn>
                  <a:cxn ang="0">
                    <a:pos x="16" y="42"/>
                  </a:cxn>
                  <a:cxn ang="0">
                    <a:pos x="24" y="24"/>
                  </a:cxn>
                  <a:cxn ang="0">
                    <a:pos x="42" y="16"/>
                  </a:cxn>
                  <a:cxn ang="0">
                    <a:pos x="1060" y="16"/>
                  </a:cxn>
                  <a:cxn ang="0">
                    <a:pos x="1078" y="24"/>
                  </a:cxn>
                  <a:cxn ang="0">
                    <a:pos x="1086" y="42"/>
                  </a:cxn>
                  <a:cxn ang="0">
                    <a:pos x="1086" y="1136"/>
                  </a:cxn>
                  <a:cxn ang="0">
                    <a:pos x="1078" y="1154"/>
                  </a:cxn>
                  <a:cxn ang="0">
                    <a:pos x="1060" y="1162"/>
                  </a:cxn>
                </a:cxnLst>
                <a:rect l="0" t="0" r="r" b="b"/>
                <a:pathLst>
                  <a:path w="1102" h="1178">
                    <a:moveTo>
                      <a:pt x="42" y="0"/>
                    </a:moveTo>
                    <a:lnTo>
                      <a:pt x="42" y="0"/>
                    </a:lnTo>
                    <a:lnTo>
                      <a:pt x="34" y="2"/>
                    </a:lnTo>
                    <a:lnTo>
                      <a:pt x="26" y="4"/>
                    </a:lnTo>
                    <a:lnTo>
                      <a:pt x="18" y="8"/>
                    </a:lnTo>
                    <a:lnTo>
                      <a:pt x="12" y="12"/>
                    </a:lnTo>
                    <a:lnTo>
                      <a:pt x="8" y="18"/>
                    </a:lnTo>
                    <a:lnTo>
                      <a:pt x="4" y="26"/>
                    </a:lnTo>
                    <a:lnTo>
                      <a:pt x="2" y="34"/>
                    </a:lnTo>
                    <a:lnTo>
                      <a:pt x="0" y="42"/>
                    </a:lnTo>
                    <a:lnTo>
                      <a:pt x="0" y="1136"/>
                    </a:lnTo>
                    <a:lnTo>
                      <a:pt x="0" y="1136"/>
                    </a:lnTo>
                    <a:lnTo>
                      <a:pt x="2" y="1146"/>
                    </a:lnTo>
                    <a:lnTo>
                      <a:pt x="4" y="1152"/>
                    </a:lnTo>
                    <a:lnTo>
                      <a:pt x="8" y="1160"/>
                    </a:lnTo>
                    <a:lnTo>
                      <a:pt x="12" y="1166"/>
                    </a:lnTo>
                    <a:lnTo>
                      <a:pt x="18" y="1172"/>
                    </a:lnTo>
                    <a:lnTo>
                      <a:pt x="26" y="1174"/>
                    </a:lnTo>
                    <a:lnTo>
                      <a:pt x="34" y="1178"/>
                    </a:lnTo>
                    <a:lnTo>
                      <a:pt x="42" y="1178"/>
                    </a:lnTo>
                    <a:lnTo>
                      <a:pt x="1060" y="1178"/>
                    </a:lnTo>
                    <a:lnTo>
                      <a:pt x="1060" y="1178"/>
                    </a:lnTo>
                    <a:lnTo>
                      <a:pt x="1068" y="1178"/>
                    </a:lnTo>
                    <a:lnTo>
                      <a:pt x="1076" y="1174"/>
                    </a:lnTo>
                    <a:lnTo>
                      <a:pt x="1084" y="1172"/>
                    </a:lnTo>
                    <a:lnTo>
                      <a:pt x="1090" y="1166"/>
                    </a:lnTo>
                    <a:lnTo>
                      <a:pt x="1094" y="1160"/>
                    </a:lnTo>
                    <a:lnTo>
                      <a:pt x="1098" y="1152"/>
                    </a:lnTo>
                    <a:lnTo>
                      <a:pt x="1100" y="1146"/>
                    </a:lnTo>
                    <a:lnTo>
                      <a:pt x="1102" y="1136"/>
                    </a:lnTo>
                    <a:lnTo>
                      <a:pt x="1102" y="42"/>
                    </a:lnTo>
                    <a:lnTo>
                      <a:pt x="1102" y="42"/>
                    </a:lnTo>
                    <a:lnTo>
                      <a:pt x="1100" y="34"/>
                    </a:lnTo>
                    <a:lnTo>
                      <a:pt x="1098" y="26"/>
                    </a:lnTo>
                    <a:lnTo>
                      <a:pt x="1094" y="18"/>
                    </a:lnTo>
                    <a:lnTo>
                      <a:pt x="1090" y="12"/>
                    </a:lnTo>
                    <a:lnTo>
                      <a:pt x="1084" y="8"/>
                    </a:lnTo>
                    <a:lnTo>
                      <a:pt x="1076" y="4"/>
                    </a:lnTo>
                    <a:lnTo>
                      <a:pt x="1068" y="2"/>
                    </a:lnTo>
                    <a:lnTo>
                      <a:pt x="1060" y="0"/>
                    </a:lnTo>
                    <a:lnTo>
                      <a:pt x="42" y="0"/>
                    </a:lnTo>
                    <a:close/>
                    <a:moveTo>
                      <a:pt x="1060" y="1162"/>
                    </a:moveTo>
                    <a:lnTo>
                      <a:pt x="42" y="1162"/>
                    </a:lnTo>
                    <a:lnTo>
                      <a:pt x="42" y="1162"/>
                    </a:lnTo>
                    <a:lnTo>
                      <a:pt x="32" y="1160"/>
                    </a:lnTo>
                    <a:lnTo>
                      <a:pt x="24" y="1154"/>
                    </a:lnTo>
                    <a:lnTo>
                      <a:pt x="18" y="1146"/>
                    </a:lnTo>
                    <a:lnTo>
                      <a:pt x="16" y="1136"/>
                    </a:lnTo>
                    <a:lnTo>
                      <a:pt x="16" y="42"/>
                    </a:lnTo>
                    <a:lnTo>
                      <a:pt x="16" y="42"/>
                    </a:lnTo>
                    <a:lnTo>
                      <a:pt x="18" y="32"/>
                    </a:lnTo>
                    <a:lnTo>
                      <a:pt x="24" y="24"/>
                    </a:lnTo>
                    <a:lnTo>
                      <a:pt x="32" y="18"/>
                    </a:lnTo>
                    <a:lnTo>
                      <a:pt x="42" y="16"/>
                    </a:lnTo>
                    <a:lnTo>
                      <a:pt x="1060" y="16"/>
                    </a:lnTo>
                    <a:lnTo>
                      <a:pt x="1060" y="16"/>
                    </a:lnTo>
                    <a:lnTo>
                      <a:pt x="1070" y="18"/>
                    </a:lnTo>
                    <a:lnTo>
                      <a:pt x="1078" y="24"/>
                    </a:lnTo>
                    <a:lnTo>
                      <a:pt x="1084" y="32"/>
                    </a:lnTo>
                    <a:lnTo>
                      <a:pt x="1086" y="42"/>
                    </a:lnTo>
                    <a:lnTo>
                      <a:pt x="1086" y="1136"/>
                    </a:lnTo>
                    <a:lnTo>
                      <a:pt x="1086" y="1136"/>
                    </a:lnTo>
                    <a:lnTo>
                      <a:pt x="1084" y="1146"/>
                    </a:lnTo>
                    <a:lnTo>
                      <a:pt x="1078" y="1154"/>
                    </a:lnTo>
                    <a:lnTo>
                      <a:pt x="1070" y="1160"/>
                    </a:lnTo>
                    <a:lnTo>
                      <a:pt x="1060" y="1162"/>
                    </a:lnTo>
                    <a:lnTo>
                      <a:pt x="1060" y="116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2" name="Freeform 149"/>
              <p:cNvSpPr>
                <a:spLocks/>
              </p:cNvSpPr>
              <p:nvPr/>
            </p:nvSpPr>
            <p:spPr bwMode="auto">
              <a:xfrm>
                <a:off x="500034" y="3214686"/>
                <a:ext cx="789099" cy="1143008"/>
              </a:xfrm>
              <a:custGeom>
                <a:avLst/>
                <a:gdLst/>
                <a:ahLst/>
                <a:cxnLst>
                  <a:cxn ang="0">
                    <a:pos x="874" y="488"/>
                  </a:cxn>
                  <a:cxn ang="0">
                    <a:pos x="866" y="586"/>
                  </a:cxn>
                  <a:cxn ang="0">
                    <a:pos x="840" y="678"/>
                  </a:cxn>
                  <a:cxn ang="0">
                    <a:pos x="800" y="760"/>
                  </a:cxn>
                  <a:cxn ang="0">
                    <a:pos x="746" y="832"/>
                  </a:cxn>
                  <a:cxn ang="0">
                    <a:pos x="682" y="892"/>
                  </a:cxn>
                  <a:cxn ang="0">
                    <a:pos x="608" y="938"/>
                  </a:cxn>
                  <a:cxn ang="0">
                    <a:pos x="546" y="960"/>
                  </a:cxn>
                  <a:cxn ang="0">
                    <a:pos x="504" y="970"/>
                  </a:cxn>
                  <a:cxn ang="0">
                    <a:pos x="460" y="974"/>
                  </a:cxn>
                  <a:cxn ang="0">
                    <a:pos x="438" y="976"/>
                  </a:cxn>
                  <a:cxn ang="0">
                    <a:pos x="392" y="972"/>
                  </a:cxn>
                  <a:cxn ang="0">
                    <a:pos x="350" y="966"/>
                  </a:cxn>
                  <a:cxn ang="0">
                    <a:pos x="308" y="954"/>
                  </a:cxn>
                  <a:cxn ang="0">
                    <a:pos x="230" y="916"/>
                  </a:cxn>
                  <a:cxn ang="0">
                    <a:pos x="160" y="864"/>
                  </a:cxn>
                  <a:cxn ang="0">
                    <a:pos x="100" y="798"/>
                  </a:cxn>
                  <a:cxn ang="0">
                    <a:pos x="54" y="720"/>
                  </a:cxn>
                  <a:cxn ang="0">
                    <a:pos x="20" y="632"/>
                  </a:cxn>
                  <a:cxn ang="0">
                    <a:pos x="4" y="538"/>
                  </a:cxn>
                  <a:cxn ang="0">
                    <a:pos x="0" y="488"/>
                  </a:cxn>
                  <a:cxn ang="0">
                    <a:pos x="10" y="390"/>
                  </a:cxn>
                  <a:cxn ang="0">
                    <a:pos x="36" y="298"/>
                  </a:cxn>
                  <a:cxn ang="0">
                    <a:pos x="76" y="216"/>
                  </a:cxn>
                  <a:cxn ang="0">
                    <a:pos x="128" y="144"/>
                  </a:cxn>
                  <a:cxn ang="0">
                    <a:pos x="194" y="84"/>
                  </a:cxn>
                  <a:cxn ang="0">
                    <a:pos x="268" y="38"/>
                  </a:cxn>
                  <a:cxn ang="0">
                    <a:pos x="328" y="16"/>
                  </a:cxn>
                  <a:cxn ang="0">
                    <a:pos x="370" y="6"/>
                  </a:cxn>
                  <a:cxn ang="0">
                    <a:pos x="416" y="2"/>
                  </a:cxn>
                  <a:cxn ang="0">
                    <a:pos x="438" y="0"/>
                  </a:cxn>
                  <a:cxn ang="0">
                    <a:pos x="482" y="4"/>
                  </a:cxn>
                  <a:cxn ang="0">
                    <a:pos x="526" y="10"/>
                  </a:cxn>
                  <a:cxn ang="0">
                    <a:pos x="568" y="22"/>
                  </a:cxn>
                  <a:cxn ang="0">
                    <a:pos x="646" y="60"/>
                  </a:cxn>
                  <a:cxn ang="0">
                    <a:pos x="716" y="112"/>
                  </a:cxn>
                  <a:cxn ang="0">
                    <a:pos x="774" y="178"/>
                  </a:cxn>
                  <a:cxn ang="0">
                    <a:pos x="822" y="256"/>
                  </a:cxn>
                  <a:cxn ang="0">
                    <a:pos x="854" y="344"/>
                  </a:cxn>
                  <a:cxn ang="0">
                    <a:pos x="872" y="438"/>
                  </a:cxn>
                  <a:cxn ang="0">
                    <a:pos x="874" y="488"/>
                  </a:cxn>
                </a:cxnLst>
                <a:rect l="0" t="0" r="r" b="b"/>
                <a:pathLst>
                  <a:path w="874" h="976">
                    <a:moveTo>
                      <a:pt x="874" y="488"/>
                    </a:moveTo>
                    <a:lnTo>
                      <a:pt x="874" y="488"/>
                    </a:lnTo>
                    <a:lnTo>
                      <a:pt x="872" y="538"/>
                    </a:lnTo>
                    <a:lnTo>
                      <a:pt x="866" y="586"/>
                    </a:lnTo>
                    <a:lnTo>
                      <a:pt x="854" y="632"/>
                    </a:lnTo>
                    <a:lnTo>
                      <a:pt x="840" y="678"/>
                    </a:lnTo>
                    <a:lnTo>
                      <a:pt x="822" y="720"/>
                    </a:lnTo>
                    <a:lnTo>
                      <a:pt x="800" y="760"/>
                    </a:lnTo>
                    <a:lnTo>
                      <a:pt x="774" y="798"/>
                    </a:lnTo>
                    <a:lnTo>
                      <a:pt x="746" y="832"/>
                    </a:lnTo>
                    <a:lnTo>
                      <a:pt x="716" y="864"/>
                    </a:lnTo>
                    <a:lnTo>
                      <a:pt x="682" y="892"/>
                    </a:lnTo>
                    <a:lnTo>
                      <a:pt x="646" y="916"/>
                    </a:lnTo>
                    <a:lnTo>
                      <a:pt x="608" y="938"/>
                    </a:lnTo>
                    <a:lnTo>
                      <a:pt x="568" y="954"/>
                    </a:lnTo>
                    <a:lnTo>
                      <a:pt x="546" y="960"/>
                    </a:lnTo>
                    <a:lnTo>
                      <a:pt x="526" y="966"/>
                    </a:lnTo>
                    <a:lnTo>
                      <a:pt x="504" y="970"/>
                    </a:lnTo>
                    <a:lnTo>
                      <a:pt x="482" y="972"/>
                    </a:lnTo>
                    <a:lnTo>
                      <a:pt x="460" y="974"/>
                    </a:lnTo>
                    <a:lnTo>
                      <a:pt x="438" y="976"/>
                    </a:lnTo>
                    <a:lnTo>
                      <a:pt x="438" y="976"/>
                    </a:lnTo>
                    <a:lnTo>
                      <a:pt x="416" y="974"/>
                    </a:lnTo>
                    <a:lnTo>
                      <a:pt x="392" y="972"/>
                    </a:lnTo>
                    <a:lnTo>
                      <a:pt x="370" y="970"/>
                    </a:lnTo>
                    <a:lnTo>
                      <a:pt x="350" y="966"/>
                    </a:lnTo>
                    <a:lnTo>
                      <a:pt x="328" y="960"/>
                    </a:lnTo>
                    <a:lnTo>
                      <a:pt x="308" y="954"/>
                    </a:lnTo>
                    <a:lnTo>
                      <a:pt x="268" y="938"/>
                    </a:lnTo>
                    <a:lnTo>
                      <a:pt x="230" y="916"/>
                    </a:lnTo>
                    <a:lnTo>
                      <a:pt x="194" y="892"/>
                    </a:lnTo>
                    <a:lnTo>
                      <a:pt x="160" y="864"/>
                    </a:lnTo>
                    <a:lnTo>
                      <a:pt x="128" y="832"/>
                    </a:lnTo>
                    <a:lnTo>
                      <a:pt x="100" y="798"/>
                    </a:lnTo>
                    <a:lnTo>
                      <a:pt x="76" y="760"/>
                    </a:lnTo>
                    <a:lnTo>
                      <a:pt x="54" y="720"/>
                    </a:lnTo>
                    <a:lnTo>
                      <a:pt x="36" y="678"/>
                    </a:lnTo>
                    <a:lnTo>
                      <a:pt x="20" y="632"/>
                    </a:lnTo>
                    <a:lnTo>
                      <a:pt x="10" y="586"/>
                    </a:lnTo>
                    <a:lnTo>
                      <a:pt x="4" y="538"/>
                    </a:lnTo>
                    <a:lnTo>
                      <a:pt x="0" y="488"/>
                    </a:lnTo>
                    <a:lnTo>
                      <a:pt x="0" y="488"/>
                    </a:lnTo>
                    <a:lnTo>
                      <a:pt x="4" y="438"/>
                    </a:lnTo>
                    <a:lnTo>
                      <a:pt x="10" y="390"/>
                    </a:lnTo>
                    <a:lnTo>
                      <a:pt x="20" y="344"/>
                    </a:lnTo>
                    <a:lnTo>
                      <a:pt x="36" y="298"/>
                    </a:lnTo>
                    <a:lnTo>
                      <a:pt x="54" y="256"/>
                    </a:lnTo>
                    <a:lnTo>
                      <a:pt x="76" y="216"/>
                    </a:lnTo>
                    <a:lnTo>
                      <a:pt x="100" y="178"/>
                    </a:lnTo>
                    <a:lnTo>
                      <a:pt x="128" y="144"/>
                    </a:lnTo>
                    <a:lnTo>
                      <a:pt x="160" y="112"/>
                    </a:lnTo>
                    <a:lnTo>
                      <a:pt x="194" y="84"/>
                    </a:lnTo>
                    <a:lnTo>
                      <a:pt x="230" y="60"/>
                    </a:lnTo>
                    <a:lnTo>
                      <a:pt x="268" y="38"/>
                    </a:lnTo>
                    <a:lnTo>
                      <a:pt x="308" y="22"/>
                    </a:lnTo>
                    <a:lnTo>
                      <a:pt x="328" y="16"/>
                    </a:lnTo>
                    <a:lnTo>
                      <a:pt x="350" y="10"/>
                    </a:lnTo>
                    <a:lnTo>
                      <a:pt x="370" y="6"/>
                    </a:lnTo>
                    <a:lnTo>
                      <a:pt x="392" y="4"/>
                    </a:lnTo>
                    <a:lnTo>
                      <a:pt x="416" y="2"/>
                    </a:lnTo>
                    <a:lnTo>
                      <a:pt x="438" y="0"/>
                    </a:lnTo>
                    <a:lnTo>
                      <a:pt x="438" y="0"/>
                    </a:lnTo>
                    <a:lnTo>
                      <a:pt x="460" y="2"/>
                    </a:lnTo>
                    <a:lnTo>
                      <a:pt x="482" y="4"/>
                    </a:lnTo>
                    <a:lnTo>
                      <a:pt x="504" y="6"/>
                    </a:lnTo>
                    <a:lnTo>
                      <a:pt x="526" y="10"/>
                    </a:lnTo>
                    <a:lnTo>
                      <a:pt x="546" y="16"/>
                    </a:lnTo>
                    <a:lnTo>
                      <a:pt x="568" y="22"/>
                    </a:lnTo>
                    <a:lnTo>
                      <a:pt x="608" y="38"/>
                    </a:lnTo>
                    <a:lnTo>
                      <a:pt x="646" y="60"/>
                    </a:lnTo>
                    <a:lnTo>
                      <a:pt x="682" y="84"/>
                    </a:lnTo>
                    <a:lnTo>
                      <a:pt x="716" y="112"/>
                    </a:lnTo>
                    <a:lnTo>
                      <a:pt x="746" y="144"/>
                    </a:lnTo>
                    <a:lnTo>
                      <a:pt x="774" y="178"/>
                    </a:lnTo>
                    <a:lnTo>
                      <a:pt x="800" y="216"/>
                    </a:lnTo>
                    <a:lnTo>
                      <a:pt x="822" y="256"/>
                    </a:lnTo>
                    <a:lnTo>
                      <a:pt x="840" y="298"/>
                    </a:lnTo>
                    <a:lnTo>
                      <a:pt x="854" y="344"/>
                    </a:lnTo>
                    <a:lnTo>
                      <a:pt x="866" y="390"/>
                    </a:lnTo>
                    <a:lnTo>
                      <a:pt x="872" y="438"/>
                    </a:lnTo>
                    <a:lnTo>
                      <a:pt x="874" y="488"/>
                    </a:lnTo>
                    <a:lnTo>
                      <a:pt x="874" y="488"/>
                    </a:lnTo>
                    <a:close/>
                  </a:path>
                </a:pathLst>
              </a:custGeom>
              <a:solidFill>
                <a:srgbClr val="92D05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3" name="Freeform 152"/>
              <p:cNvSpPr>
                <a:spLocks/>
              </p:cNvSpPr>
              <p:nvPr/>
            </p:nvSpPr>
            <p:spPr bwMode="auto">
              <a:xfrm>
                <a:off x="1054613" y="3819717"/>
                <a:ext cx="227051" cy="429646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52" y="36"/>
                  </a:cxn>
                  <a:cxn ang="0">
                    <a:pos x="38" y="76"/>
                  </a:cxn>
                  <a:cxn ang="0">
                    <a:pos x="24" y="124"/>
                  </a:cxn>
                  <a:cxn ang="0">
                    <a:pos x="12" y="176"/>
                  </a:cxn>
                  <a:cxn ang="0">
                    <a:pos x="2" y="226"/>
                  </a:cxn>
                  <a:cxn ang="0">
                    <a:pos x="0" y="250"/>
                  </a:cxn>
                  <a:cxn ang="0">
                    <a:pos x="0" y="272"/>
                  </a:cxn>
                  <a:cxn ang="0">
                    <a:pos x="0" y="292"/>
                  </a:cxn>
                  <a:cxn ang="0">
                    <a:pos x="4" y="308"/>
                  </a:cxn>
                  <a:cxn ang="0">
                    <a:pos x="4" y="308"/>
                  </a:cxn>
                  <a:cxn ang="0">
                    <a:pos x="10" y="322"/>
                  </a:cxn>
                  <a:cxn ang="0">
                    <a:pos x="20" y="338"/>
                  </a:cxn>
                  <a:cxn ang="0">
                    <a:pos x="46" y="382"/>
                  </a:cxn>
                  <a:cxn ang="0">
                    <a:pos x="304" y="382"/>
                  </a:cxn>
                  <a:cxn ang="0">
                    <a:pos x="304" y="382"/>
                  </a:cxn>
                  <a:cxn ang="0">
                    <a:pos x="286" y="278"/>
                  </a:cxn>
                  <a:cxn ang="0">
                    <a:pos x="268" y="188"/>
                  </a:cxn>
                  <a:cxn ang="0">
                    <a:pos x="262" y="150"/>
                  </a:cxn>
                  <a:cxn ang="0">
                    <a:pos x="254" y="118"/>
                  </a:cxn>
                  <a:cxn ang="0">
                    <a:pos x="246" y="94"/>
                  </a:cxn>
                  <a:cxn ang="0">
                    <a:pos x="238" y="80"/>
                  </a:cxn>
                  <a:cxn ang="0">
                    <a:pos x="238" y="80"/>
                  </a:cxn>
                  <a:cxn ang="0">
                    <a:pos x="234" y="74"/>
                  </a:cxn>
                  <a:cxn ang="0">
                    <a:pos x="228" y="70"/>
                  </a:cxn>
                  <a:cxn ang="0">
                    <a:pos x="206" y="58"/>
                  </a:cxn>
                  <a:cxn ang="0">
                    <a:pos x="146" y="32"/>
                  </a:cxn>
                  <a:cxn ang="0">
                    <a:pos x="90" y="1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304" h="382">
                    <a:moveTo>
                      <a:pt x="66" y="0"/>
                    </a:moveTo>
                    <a:lnTo>
                      <a:pt x="66" y="0"/>
                    </a:lnTo>
                    <a:lnTo>
                      <a:pt x="52" y="36"/>
                    </a:lnTo>
                    <a:lnTo>
                      <a:pt x="38" y="76"/>
                    </a:lnTo>
                    <a:lnTo>
                      <a:pt x="24" y="124"/>
                    </a:lnTo>
                    <a:lnTo>
                      <a:pt x="12" y="176"/>
                    </a:lnTo>
                    <a:lnTo>
                      <a:pt x="2" y="226"/>
                    </a:lnTo>
                    <a:lnTo>
                      <a:pt x="0" y="250"/>
                    </a:lnTo>
                    <a:lnTo>
                      <a:pt x="0" y="272"/>
                    </a:lnTo>
                    <a:lnTo>
                      <a:pt x="0" y="292"/>
                    </a:lnTo>
                    <a:lnTo>
                      <a:pt x="4" y="308"/>
                    </a:lnTo>
                    <a:lnTo>
                      <a:pt x="4" y="308"/>
                    </a:lnTo>
                    <a:lnTo>
                      <a:pt x="10" y="322"/>
                    </a:lnTo>
                    <a:lnTo>
                      <a:pt x="20" y="338"/>
                    </a:lnTo>
                    <a:lnTo>
                      <a:pt x="46" y="382"/>
                    </a:lnTo>
                    <a:lnTo>
                      <a:pt x="304" y="382"/>
                    </a:lnTo>
                    <a:lnTo>
                      <a:pt x="304" y="382"/>
                    </a:lnTo>
                    <a:lnTo>
                      <a:pt x="286" y="278"/>
                    </a:lnTo>
                    <a:lnTo>
                      <a:pt x="268" y="188"/>
                    </a:lnTo>
                    <a:lnTo>
                      <a:pt x="262" y="150"/>
                    </a:lnTo>
                    <a:lnTo>
                      <a:pt x="254" y="118"/>
                    </a:lnTo>
                    <a:lnTo>
                      <a:pt x="246" y="94"/>
                    </a:lnTo>
                    <a:lnTo>
                      <a:pt x="238" y="80"/>
                    </a:lnTo>
                    <a:lnTo>
                      <a:pt x="238" y="80"/>
                    </a:lnTo>
                    <a:lnTo>
                      <a:pt x="234" y="74"/>
                    </a:lnTo>
                    <a:lnTo>
                      <a:pt x="228" y="70"/>
                    </a:lnTo>
                    <a:lnTo>
                      <a:pt x="206" y="58"/>
                    </a:lnTo>
                    <a:lnTo>
                      <a:pt x="146" y="32"/>
                    </a:lnTo>
                    <a:lnTo>
                      <a:pt x="90" y="1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4" name="Freeform 153"/>
              <p:cNvSpPr>
                <a:spLocks/>
              </p:cNvSpPr>
              <p:nvPr/>
            </p:nvSpPr>
            <p:spPr bwMode="auto">
              <a:xfrm>
                <a:off x="566152" y="3565529"/>
                <a:ext cx="674581" cy="720727"/>
              </a:xfrm>
              <a:custGeom>
                <a:avLst/>
                <a:gdLst/>
                <a:ahLst/>
                <a:cxnLst>
                  <a:cxn ang="0">
                    <a:pos x="656" y="142"/>
                  </a:cxn>
                  <a:cxn ang="0">
                    <a:pos x="644" y="80"/>
                  </a:cxn>
                  <a:cxn ang="0">
                    <a:pos x="644" y="80"/>
                  </a:cxn>
                  <a:cxn ang="0">
                    <a:pos x="628" y="72"/>
                  </a:cxn>
                  <a:cxn ang="0">
                    <a:pos x="582" y="50"/>
                  </a:cxn>
                  <a:cxn ang="0">
                    <a:pos x="552" y="38"/>
                  </a:cxn>
                  <a:cxn ang="0">
                    <a:pos x="516" y="24"/>
                  </a:cxn>
                  <a:cxn ang="0">
                    <a:pos x="476" y="14"/>
                  </a:cxn>
                  <a:cxn ang="0">
                    <a:pos x="432" y="4"/>
                  </a:cxn>
                  <a:cxn ang="0">
                    <a:pos x="388" y="0"/>
                  </a:cxn>
                  <a:cxn ang="0">
                    <a:pos x="388" y="0"/>
                  </a:cxn>
                  <a:cxn ang="0">
                    <a:pos x="350" y="32"/>
                  </a:cxn>
                  <a:cxn ang="0">
                    <a:pos x="318" y="56"/>
                  </a:cxn>
                  <a:cxn ang="0">
                    <a:pos x="304" y="64"/>
                  </a:cxn>
                  <a:cxn ang="0">
                    <a:pos x="292" y="70"/>
                  </a:cxn>
                  <a:cxn ang="0">
                    <a:pos x="292" y="70"/>
                  </a:cxn>
                  <a:cxn ang="0">
                    <a:pos x="250" y="86"/>
                  </a:cxn>
                  <a:cxn ang="0">
                    <a:pos x="202" y="104"/>
                  </a:cxn>
                  <a:cxn ang="0">
                    <a:pos x="126" y="136"/>
                  </a:cxn>
                  <a:cxn ang="0">
                    <a:pos x="0" y="194"/>
                  </a:cxn>
                  <a:cxn ang="0">
                    <a:pos x="0" y="574"/>
                  </a:cxn>
                  <a:cxn ang="0">
                    <a:pos x="0" y="574"/>
                  </a:cxn>
                  <a:cxn ang="0">
                    <a:pos x="0" y="582"/>
                  </a:cxn>
                  <a:cxn ang="0">
                    <a:pos x="2" y="588"/>
                  </a:cxn>
                  <a:cxn ang="0">
                    <a:pos x="6" y="594"/>
                  </a:cxn>
                  <a:cxn ang="0">
                    <a:pos x="10" y="598"/>
                  </a:cxn>
                  <a:cxn ang="0">
                    <a:pos x="14" y="602"/>
                  </a:cxn>
                  <a:cxn ang="0">
                    <a:pos x="20" y="606"/>
                  </a:cxn>
                  <a:cxn ang="0">
                    <a:pos x="26" y="608"/>
                  </a:cxn>
                  <a:cxn ang="0">
                    <a:pos x="34" y="608"/>
                  </a:cxn>
                  <a:cxn ang="0">
                    <a:pos x="828" y="608"/>
                  </a:cxn>
                  <a:cxn ang="0">
                    <a:pos x="882" y="298"/>
                  </a:cxn>
                  <a:cxn ang="0">
                    <a:pos x="656" y="142"/>
                  </a:cxn>
                </a:cxnLst>
                <a:rect l="0" t="0" r="r" b="b"/>
                <a:pathLst>
                  <a:path w="882" h="608">
                    <a:moveTo>
                      <a:pt x="656" y="142"/>
                    </a:moveTo>
                    <a:lnTo>
                      <a:pt x="644" y="80"/>
                    </a:lnTo>
                    <a:lnTo>
                      <a:pt x="644" y="80"/>
                    </a:lnTo>
                    <a:lnTo>
                      <a:pt x="628" y="72"/>
                    </a:lnTo>
                    <a:lnTo>
                      <a:pt x="582" y="50"/>
                    </a:lnTo>
                    <a:lnTo>
                      <a:pt x="552" y="38"/>
                    </a:lnTo>
                    <a:lnTo>
                      <a:pt x="516" y="24"/>
                    </a:lnTo>
                    <a:lnTo>
                      <a:pt x="476" y="14"/>
                    </a:lnTo>
                    <a:lnTo>
                      <a:pt x="432" y="4"/>
                    </a:lnTo>
                    <a:lnTo>
                      <a:pt x="388" y="0"/>
                    </a:lnTo>
                    <a:lnTo>
                      <a:pt x="388" y="0"/>
                    </a:lnTo>
                    <a:lnTo>
                      <a:pt x="350" y="32"/>
                    </a:lnTo>
                    <a:lnTo>
                      <a:pt x="318" y="56"/>
                    </a:lnTo>
                    <a:lnTo>
                      <a:pt x="304" y="64"/>
                    </a:lnTo>
                    <a:lnTo>
                      <a:pt x="292" y="70"/>
                    </a:lnTo>
                    <a:lnTo>
                      <a:pt x="292" y="70"/>
                    </a:lnTo>
                    <a:lnTo>
                      <a:pt x="250" y="86"/>
                    </a:lnTo>
                    <a:lnTo>
                      <a:pt x="202" y="104"/>
                    </a:lnTo>
                    <a:lnTo>
                      <a:pt x="126" y="136"/>
                    </a:lnTo>
                    <a:lnTo>
                      <a:pt x="0" y="194"/>
                    </a:lnTo>
                    <a:lnTo>
                      <a:pt x="0" y="574"/>
                    </a:lnTo>
                    <a:lnTo>
                      <a:pt x="0" y="574"/>
                    </a:lnTo>
                    <a:lnTo>
                      <a:pt x="0" y="582"/>
                    </a:lnTo>
                    <a:lnTo>
                      <a:pt x="2" y="588"/>
                    </a:lnTo>
                    <a:lnTo>
                      <a:pt x="6" y="594"/>
                    </a:lnTo>
                    <a:lnTo>
                      <a:pt x="10" y="598"/>
                    </a:lnTo>
                    <a:lnTo>
                      <a:pt x="14" y="602"/>
                    </a:lnTo>
                    <a:lnTo>
                      <a:pt x="20" y="606"/>
                    </a:lnTo>
                    <a:lnTo>
                      <a:pt x="26" y="608"/>
                    </a:lnTo>
                    <a:lnTo>
                      <a:pt x="34" y="608"/>
                    </a:lnTo>
                    <a:lnTo>
                      <a:pt x="828" y="608"/>
                    </a:lnTo>
                    <a:lnTo>
                      <a:pt x="882" y="298"/>
                    </a:lnTo>
                    <a:lnTo>
                      <a:pt x="656" y="14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5" name="Freeform 154"/>
              <p:cNvSpPr>
                <a:spLocks/>
              </p:cNvSpPr>
              <p:nvPr/>
            </p:nvSpPr>
            <p:spPr bwMode="auto">
              <a:xfrm>
                <a:off x="566154" y="3644260"/>
                <a:ext cx="416759" cy="605103"/>
              </a:xfrm>
              <a:custGeom>
                <a:avLst/>
                <a:gdLst/>
                <a:ahLst/>
                <a:cxnLst>
                  <a:cxn ang="0">
                    <a:pos x="0" y="124"/>
                  </a:cxn>
                  <a:cxn ang="0">
                    <a:pos x="0" y="504"/>
                  </a:cxn>
                  <a:cxn ang="0">
                    <a:pos x="0" y="504"/>
                  </a:cxn>
                  <a:cxn ang="0">
                    <a:pos x="0" y="512"/>
                  </a:cxn>
                  <a:cxn ang="0">
                    <a:pos x="2" y="518"/>
                  </a:cxn>
                  <a:cxn ang="0">
                    <a:pos x="6" y="524"/>
                  </a:cxn>
                  <a:cxn ang="0">
                    <a:pos x="10" y="528"/>
                  </a:cxn>
                  <a:cxn ang="0">
                    <a:pos x="14" y="532"/>
                  </a:cxn>
                  <a:cxn ang="0">
                    <a:pos x="20" y="536"/>
                  </a:cxn>
                  <a:cxn ang="0">
                    <a:pos x="26" y="538"/>
                  </a:cxn>
                  <a:cxn ang="0">
                    <a:pos x="34" y="538"/>
                  </a:cxn>
                  <a:cxn ang="0">
                    <a:pos x="558" y="538"/>
                  </a:cxn>
                  <a:cxn ang="0">
                    <a:pos x="558" y="538"/>
                  </a:cxn>
                  <a:cxn ang="0">
                    <a:pos x="542" y="492"/>
                  </a:cxn>
                  <a:cxn ang="0">
                    <a:pos x="522" y="450"/>
                  </a:cxn>
                  <a:cxn ang="0">
                    <a:pos x="502" y="408"/>
                  </a:cxn>
                  <a:cxn ang="0">
                    <a:pos x="480" y="368"/>
                  </a:cxn>
                  <a:cxn ang="0">
                    <a:pos x="458" y="332"/>
                  </a:cxn>
                  <a:cxn ang="0">
                    <a:pos x="436" y="296"/>
                  </a:cxn>
                  <a:cxn ang="0">
                    <a:pos x="392" y="234"/>
                  </a:cxn>
                  <a:cxn ang="0">
                    <a:pos x="352" y="184"/>
                  </a:cxn>
                  <a:cxn ang="0">
                    <a:pos x="320" y="146"/>
                  </a:cxn>
                  <a:cxn ang="0">
                    <a:pos x="290" y="114"/>
                  </a:cxn>
                  <a:cxn ang="0">
                    <a:pos x="290" y="114"/>
                  </a:cxn>
                  <a:cxn ang="0">
                    <a:pos x="294" y="84"/>
                  </a:cxn>
                  <a:cxn ang="0">
                    <a:pos x="296" y="54"/>
                  </a:cxn>
                  <a:cxn ang="0">
                    <a:pos x="296" y="26"/>
                  </a:cxn>
                  <a:cxn ang="0">
                    <a:pos x="294" y="0"/>
                  </a:cxn>
                  <a:cxn ang="0">
                    <a:pos x="294" y="0"/>
                  </a:cxn>
                  <a:cxn ang="0">
                    <a:pos x="292" y="0"/>
                  </a:cxn>
                  <a:cxn ang="0">
                    <a:pos x="292" y="0"/>
                  </a:cxn>
                  <a:cxn ang="0">
                    <a:pos x="250" y="16"/>
                  </a:cxn>
                  <a:cxn ang="0">
                    <a:pos x="202" y="34"/>
                  </a:cxn>
                  <a:cxn ang="0">
                    <a:pos x="126" y="66"/>
                  </a:cxn>
                  <a:cxn ang="0">
                    <a:pos x="0" y="124"/>
                  </a:cxn>
                  <a:cxn ang="0">
                    <a:pos x="0" y="124"/>
                  </a:cxn>
                </a:cxnLst>
                <a:rect l="0" t="0" r="r" b="b"/>
                <a:pathLst>
                  <a:path w="558" h="538">
                    <a:moveTo>
                      <a:pt x="0" y="124"/>
                    </a:moveTo>
                    <a:lnTo>
                      <a:pt x="0" y="504"/>
                    </a:lnTo>
                    <a:lnTo>
                      <a:pt x="0" y="504"/>
                    </a:lnTo>
                    <a:lnTo>
                      <a:pt x="0" y="512"/>
                    </a:lnTo>
                    <a:lnTo>
                      <a:pt x="2" y="518"/>
                    </a:lnTo>
                    <a:lnTo>
                      <a:pt x="6" y="524"/>
                    </a:lnTo>
                    <a:lnTo>
                      <a:pt x="10" y="528"/>
                    </a:lnTo>
                    <a:lnTo>
                      <a:pt x="14" y="532"/>
                    </a:lnTo>
                    <a:lnTo>
                      <a:pt x="20" y="536"/>
                    </a:lnTo>
                    <a:lnTo>
                      <a:pt x="26" y="538"/>
                    </a:lnTo>
                    <a:lnTo>
                      <a:pt x="34" y="538"/>
                    </a:lnTo>
                    <a:lnTo>
                      <a:pt x="558" y="538"/>
                    </a:lnTo>
                    <a:lnTo>
                      <a:pt x="558" y="538"/>
                    </a:lnTo>
                    <a:lnTo>
                      <a:pt x="542" y="492"/>
                    </a:lnTo>
                    <a:lnTo>
                      <a:pt x="522" y="450"/>
                    </a:lnTo>
                    <a:lnTo>
                      <a:pt x="502" y="408"/>
                    </a:lnTo>
                    <a:lnTo>
                      <a:pt x="480" y="368"/>
                    </a:lnTo>
                    <a:lnTo>
                      <a:pt x="458" y="332"/>
                    </a:lnTo>
                    <a:lnTo>
                      <a:pt x="436" y="296"/>
                    </a:lnTo>
                    <a:lnTo>
                      <a:pt x="392" y="234"/>
                    </a:lnTo>
                    <a:lnTo>
                      <a:pt x="352" y="184"/>
                    </a:lnTo>
                    <a:lnTo>
                      <a:pt x="320" y="146"/>
                    </a:lnTo>
                    <a:lnTo>
                      <a:pt x="290" y="114"/>
                    </a:lnTo>
                    <a:lnTo>
                      <a:pt x="290" y="114"/>
                    </a:lnTo>
                    <a:lnTo>
                      <a:pt x="294" y="84"/>
                    </a:lnTo>
                    <a:lnTo>
                      <a:pt x="296" y="54"/>
                    </a:lnTo>
                    <a:lnTo>
                      <a:pt x="296" y="26"/>
                    </a:lnTo>
                    <a:lnTo>
                      <a:pt x="294" y="0"/>
                    </a:lnTo>
                    <a:lnTo>
                      <a:pt x="294" y="0"/>
                    </a:lnTo>
                    <a:lnTo>
                      <a:pt x="292" y="0"/>
                    </a:lnTo>
                    <a:lnTo>
                      <a:pt x="292" y="0"/>
                    </a:lnTo>
                    <a:lnTo>
                      <a:pt x="250" y="16"/>
                    </a:lnTo>
                    <a:lnTo>
                      <a:pt x="202" y="34"/>
                    </a:lnTo>
                    <a:lnTo>
                      <a:pt x="126" y="66"/>
                    </a:lnTo>
                    <a:lnTo>
                      <a:pt x="0" y="124"/>
                    </a:lnTo>
                    <a:lnTo>
                      <a:pt x="0" y="12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6" name="Freeform 155"/>
              <p:cNvSpPr>
                <a:spLocks/>
              </p:cNvSpPr>
              <p:nvPr/>
            </p:nvSpPr>
            <p:spPr bwMode="auto">
              <a:xfrm>
                <a:off x="843993" y="3356330"/>
                <a:ext cx="221076" cy="609602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0"/>
                  </a:cxn>
                  <a:cxn ang="0">
                    <a:pos x="82" y="4"/>
                  </a:cxn>
                  <a:cxn ang="0">
                    <a:pos x="84" y="14"/>
                  </a:cxn>
                  <a:cxn ang="0">
                    <a:pos x="86" y="32"/>
                  </a:cxn>
                  <a:cxn ang="0">
                    <a:pos x="84" y="58"/>
                  </a:cxn>
                  <a:cxn ang="0">
                    <a:pos x="80" y="72"/>
                  </a:cxn>
                  <a:cxn ang="0">
                    <a:pos x="76" y="88"/>
                  </a:cxn>
                  <a:cxn ang="0">
                    <a:pos x="70" y="106"/>
                  </a:cxn>
                  <a:cxn ang="0">
                    <a:pos x="62" y="124"/>
                  </a:cxn>
                  <a:cxn ang="0">
                    <a:pos x="50" y="144"/>
                  </a:cxn>
                  <a:cxn ang="0">
                    <a:pos x="36" y="166"/>
                  </a:cxn>
                  <a:cxn ang="0">
                    <a:pos x="20" y="188"/>
                  </a:cxn>
                  <a:cxn ang="0">
                    <a:pos x="0" y="210"/>
                  </a:cxn>
                  <a:cxn ang="0">
                    <a:pos x="132" y="542"/>
                  </a:cxn>
                  <a:cxn ang="0">
                    <a:pos x="160" y="436"/>
                  </a:cxn>
                  <a:cxn ang="0">
                    <a:pos x="222" y="332"/>
                  </a:cxn>
                  <a:cxn ang="0">
                    <a:pos x="296" y="134"/>
                  </a:cxn>
                  <a:cxn ang="0">
                    <a:pos x="80" y="0"/>
                  </a:cxn>
                </a:cxnLst>
                <a:rect l="0" t="0" r="r" b="b"/>
                <a:pathLst>
                  <a:path w="296" h="542">
                    <a:moveTo>
                      <a:pt x="80" y="0"/>
                    </a:moveTo>
                    <a:lnTo>
                      <a:pt x="80" y="0"/>
                    </a:lnTo>
                    <a:lnTo>
                      <a:pt x="82" y="4"/>
                    </a:lnTo>
                    <a:lnTo>
                      <a:pt x="84" y="14"/>
                    </a:lnTo>
                    <a:lnTo>
                      <a:pt x="86" y="32"/>
                    </a:lnTo>
                    <a:lnTo>
                      <a:pt x="84" y="58"/>
                    </a:lnTo>
                    <a:lnTo>
                      <a:pt x="80" y="72"/>
                    </a:lnTo>
                    <a:lnTo>
                      <a:pt x="76" y="88"/>
                    </a:lnTo>
                    <a:lnTo>
                      <a:pt x="70" y="106"/>
                    </a:lnTo>
                    <a:lnTo>
                      <a:pt x="62" y="124"/>
                    </a:lnTo>
                    <a:lnTo>
                      <a:pt x="50" y="144"/>
                    </a:lnTo>
                    <a:lnTo>
                      <a:pt x="36" y="166"/>
                    </a:lnTo>
                    <a:lnTo>
                      <a:pt x="20" y="188"/>
                    </a:lnTo>
                    <a:lnTo>
                      <a:pt x="0" y="210"/>
                    </a:lnTo>
                    <a:lnTo>
                      <a:pt x="132" y="542"/>
                    </a:lnTo>
                    <a:lnTo>
                      <a:pt x="160" y="436"/>
                    </a:lnTo>
                    <a:lnTo>
                      <a:pt x="222" y="332"/>
                    </a:lnTo>
                    <a:lnTo>
                      <a:pt x="296" y="134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FBB07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7" name="Freeform 156"/>
              <p:cNvSpPr>
                <a:spLocks/>
              </p:cNvSpPr>
              <p:nvPr/>
            </p:nvSpPr>
            <p:spPr bwMode="auto">
              <a:xfrm>
                <a:off x="932124" y="3498046"/>
                <a:ext cx="95601" cy="242941"/>
              </a:xfrm>
              <a:custGeom>
                <a:avLst/>
                <a:gdLst/>
                <a:ahLst/>
                <a:cxnLst>
                  <a:cxn ang="0">
                    <a:pos x="128" y="148"/>
                  </a:cxn>
                  <a:cxn ang="0">
                    <a:pos x="92" y="216"/>
                  </a:cxn>
                  <a:cxn ang="0">
                    <a:pos x="92" y="216"/>
                  </a:cxn>
                  <a:cxn ang="0">
                    <a:pos x="78" y="198"/>
                  </a:cxn>
                  <a:cxn ang="0">
                    <a:pos x="62" y="176"/>
                  </a:cxn>
                  <a:cxn ang="0">
                    <a:pos x="46" y="146"/>
                  </a:cxn>
                  <a:cxn ang="0">
                    <a:pos x="28" y="114"/>
                  </a:cxn>
                  <a:cxn ang="0">
                    <a:pos x="14" y="78"/>
                  </a:cxn>
                  <a:cxn ang="0">
                    <a:pos x="8" y="58"/>
                  </a:cxn>
                  <a:cxn ang="0">
                    <a:pos x="4" y="38"/>
                  </a:cxn>
                  <a:cxn ang="0">
                    <a:pos x="2" y="18"/>
                  </a:cxn>
                  <a:cxn ang="0">
                    <a:pos x="0" y="0"/>
                  </a:cxn>
                  <a:cxn ang="0">
                    <a:pos x="128" y="148"/>
                  </a:cxn>
                </a:cxnLst>
                <a:rect l="0" t="0" r="r" b="b"/>
                <a:pathLst>
                  <a:path w="128" h="216">
                    <a:moveTo>
                      <a:pt x="128" y="148"/>
                    </a:moveTo>
                    <a:lnTo>
                      <a:pt x="92" y="216"/>
                    </a:lnTo>
                    <a:lnTo>
                      <a:pt x="92" y="216"/>
                    </a:lnTo>
                    <a:lnTo>
                      <a:pt x="78" y="198"/>
                    </a:lnTo>
                    <a:lnTo>
                      <a:pt x="62" y="176"/>
                    </a:lnTo>
                    <a:lnTo>
                      <a:pt x="46" y="146"/>
                    </a:lnTo>
                    <a:lnTo>
                      <a:pt x="28" y="114"/>
                    </a:lnTo>
                    <a:lnTo>
                      <a:pt x="14" y="78"/>
                    </a:lnTo>
                    <a:lnTo>
                      <a:pt x="8" y="58"/>
                    </a:lnTo>
                    <a:lnTo>
                      <a:pt x="4" y="38"/>
                    </a:lnTo>
                    <a:lnTo>
                      <a:pt x="2" y="18"/>
                    </a:lnTo>
                    <a:lnTo>
                      <a:pt x="0" y="0"/>
                    </a:lnTo>
                    <a:lnTo>
                      <a:pt x="128" y="148"/>
                    </a:lnTo>
                    <a:close/>
                  </a:path>
                </a:pathLst>
              </a:custGeom>
              <a:solidFill>
                <a:srgbClr val="E8916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8" name="Freeform 157"/>
              <p:cNvSpPr>
                <a:spLocks/>
              </p:cNvSpPr>
              <p:nvPr/>
            </p:nvSpPr>
            <p:spPr bwMode="auto">
              <a:xfrm>
                <a:off x="924656" y="3090895"/>
                <a:ext cx="291283" cy="607352"/>
              </a:xfrm>
              <a:custGeom>
                <a:avLst/>
                <a:gdLst/>
                <a:ahLst/>
                <a:cxnLst>
                  <a:cxn ang="0">
                    <a:pos x="8" y="162"/>
                  </a:cxn>
                  <a:cxn ang="0">
                    <a:pos x="4" y="304"/>
                  </a:cxn>
                  <a:cxn ang="0">
                    <a:pos x="0" y="338"/>
                  </a:cxn>
                  <a:cxn ang="0">
                    <a:pos x="6" y="352"/>
                  </a:cxn>
                  <a:cxn ang="0">
                    <a:pos x="40" y="406"/>
                  </a:cxn>
                  <a:cxn ang="0">
                    <a:pos x="108" y="498"/>
                  </a:cxn>
                  <a:cxn ang="0">
                    <a:pos x="128" y="524"/>
                  </a:cxn>
                  <a:cxn ang="0">
                    <a:pos x="188" y="538"/>
                  </a:cxn>
                  <a:cxn ang="0">
                    <a:pos x="216" y="540"/>
                  </a:cxn>
                  <a:cxn ang="0">
                    <a:pos x="240" y="536"/>
                  </a:cxn>
                  <a:cxn ang="0">
                    <a:pos x="254" y="528"/>
                  </a:cxn>
                  <a:cxn ang="0">
                    <a:pos x="264" y="516"/>
                  </a:cxn>
                  <a:cxn ang="0">
                    <a:pos x="288" y="456"/>
                  </a:cxn>
                  <a:cxn ang="0">
                    <a:pos x="324" y="392"/>
                  </a:cxn>
                  <a:cxn ang="0">
                    <a:pos x="334" y="378"/>
                  </a:cxn>
                  <a:cxn ang="0">
                    <a:pos x="342" y="366"/>
                  </a:cxn>
                  <a:cxn ang="0">
                    <a:pos x="350" y="330"/>
                  </a:cxn>
                  <a:cxn ang="0">
                    <a:pos x="356" y="276"/>
                  </a:cxn>
                  <a:cxn ang="0">
                    <a:pos x="356" y="260"/>
                  </a:cxn>
                  <a:cxn ang="0">
                    <a:pos x="372" y="230"/>
                  </a:cxn>
                  <a:cxn ang="0">
                    <a:pos x="382" y="202"/>
                  </a:cxn>
                  <a:cxn ang="0">
                    <a:pos x="390" y="150"/>
                  </a:cxn>
                  <a:cxn ang="0">
                    <a:pos x="388" y="112"/>
                  </a:cxn>
                  <a:cxn ang="0">
                    <a:pos x="384" y="98"/>
                  </a:cxn>
                  <a:cxn ang="0">
                    <a:pos x="382" y="86"/>
                  </a:cxn>
                  <a:cxn ang="0">
                    <a:pos x="364" y="62"/>
                  </a:cxn>
                  <a:cxn ang="0">
                    <a:pos x="346" y="46"/>
                  </a:cxn>
                  <a:cxn ang="0">
                    <a:pos x="318" y="30"/>
                  </a:cxn>
                  <a:cxn ang="0">
                    <a:pos x="280" y="16"/>
                  </a:cxn>
                  <a:cxn ang="0">
                    <a:pos x="230" y="6"/>
                  </a:cxn>
                  <a:cxn ang="0">
                    <a:pos x="206" y="2"/>
                  </a:cxn>
                  <a:cxn ang="0">
                    <a:pos x="158" y="0"/>
                  </a:cxn>
                  <a:cxn ang="0">
                    <a:pos x="122" y="4"/>
                  </a:cxn>
                  <a:cxn ang="0">
                    <a:pos x="88" y="16"/>
                  </a:cxn>
                  <a:cxn ang="0">
                    <a:pos x="56" y="38"/>
                  </a:cxn>
                  <a:cxn ang="0">
                    <a:pos x="30" y="76"/>
                  </a:cxn>
                  <a:cxn ang="0">
                    <a:pos x="12" y="128"/>
                  </a:cxn>
                  <a:cxn ang="0">
                    <a:pos x="8" y="162"/>
                  </a:cxn>
                </a:cxnLst>
                <a:rect l="0" t="0" r="r" b="b"/>
                <a:pathLst>
                  <a:path w="390" h="540">
                    <a:moveTo>
                      <a:pt x="8" y="162"/>
                    </a:moveTo>
                    <a:lnTo>
                      <a:pt x="8" y="162"/>
                    </a:lnTo>
                    <a:lnTo>
                      <a:pt x="4" y="252"/>
                    </a:lnTo>
                    <a:lnTo>
                      <a:pt x="4" y="304"/>
                    </a:lnTo>
                    <a:lnTo>
                      <a:pt x="0" y="338"/>
                    </a:lnTo>
                    <a:lnTo>
                      <a:pt x="0" y="338"/>
                    </a:lnTo>
                    <a:lnTo>
                      <a:pt x="2" y="342"/>
                    </a:lnTo>
                    <a:lnTo>
                      <a:pt x="6" y="352"/>
                    </a:lnTo>
                    <a:lnTo>
                      <a:pt x="20" y="376"/>
                    </a:lnTo>
                    <a:lnTo>
                      <a:pt x="40" y="406"/>
                    </a:lnTo>
                    <a:lnTo>
                      <a:pt x="64" y="438"/>
                    </a:lnTo>
                    <a:lnTo>
                      <a:pt x="108" y="498"/>
                    </a:lnTo>
                    <a:lnTo>
                      <a:pt x="128" y="524"/>
                    </a:lnTo>
                    <a:lnTo>
                      <a:pt x="128" y="524"/>
                    </a:lnTo>
                    <a:lnTo>
                      <a:pt x="160" y="532"/>
                    </a:lnTo>
                    <a:lnTo>
                      <a:pt x="188" y="538"/>
                    </a:lnTo>
                    <a:lnTo>
                      <a:pt x="216" y="540"/>
                    </a:lnTo>
                    <a:lnTo>
                      <a:pt x="216" y="540"/>
                    </a:lnTo>
                    <a:lnTo>
                      <a:pt x="228" y="538"/>
                    </a:lnTo>
                    <a:lnTo>
                      <a:pt x="240" y="536"/>
                    </a:lnTo>
                    <a:lnTo>
                      <a:pt x="248" y="532"/>
                    </a:lnTo>
                    <a:lnTo>
                      <a:pt x="254" y="528"/>
                    </a:lnTo>
                    <a:lnTo>
                      <a:pt x="262" y="520"/>
                    </a:lnTo>
                    <a:lnTo>
                      <a:pt x="264" y="516"/>
                    </a:lnTo>
                    <a:lnTo>
                      <a:pt x="264" y="516"/>
                    </a:lnTo>
                    <a:lnTo>
                      <a:pt x="288" y="456"/>
                    </a:lnTo>
                    <a:lnTo>
                      <a:pt x="312" y="410"/>
                    </a:lnTo>
                    <a:lnTo>
                      <a:pt x="324" y="392"/>
                    </a:lnTo>
                    <a:lnTo>
                      <a:pt x="334" y="378"/>
                    </a:lnTo>
                    <a:lnTo>
                      <a:pt x="334" y="378"/>
                    </a:lnTo>
                    <a:lnTo>
                      <a:pt x="338" y="372"/>
                    </a:lnTo>
                    <a:lnTo>
                      <a:pt x="342" y="366"/>
                    </a:lnTo>
                    <a:lnTo>
                      <a:pt x="348" y="348"/>
                    </a:lnTo>
                    <a:lnTo>
                      <a:pt x="350" y="330"/>
                    </a:lnTo>
                    <a:lnTo>
                      <a:pt x="354" y="310"/>
                    </a:lnTo>
                    <a:lnTo>
                      <a:pt x="356" y="276"/>
                    </a:lnTo>
                    <a:lnTo>
                      <a:pt x="356" y="260"/>
                    </a:lnTo>
                    <a:lnTo>
                      <a:pt x="356" y="260"/>
                    </a:lnTo>
                    <a:lnTo>
                      <a:pt x="364" y="246"/>
                    </a:lnTo>
                    <a:lnTo>
                      <a:pt x="372" y="230"/>
                    </a:lnTo>
                    <a:lnTo>
                      <a:pt x="378" y="216"/>
                    </a:lnTo>
                    <a:lnTo>
                      <a:pt x="382" y="202"/>
                    </a:lnTo>
                    <a:lnTo>
                      <a:pt x="388" y="174"/>
                    </a:lnTo>
                    <a:lnTo>
                      <a:pt x="390" y="150"/>
                    </a:lnTo>
                    <a:lnTo>
                      <a:pt x="388" y="128"/>
                    </a:lnTo>
                    <a:lnTo>
                      <a:pt x="388" y="112"/>
                    </a:lnTo>
                    <a:lnTo>
                      <a:pt x="384" y="98"/>
                    </a:lnTo>
                    <a:lnTo>
                      <a:pt x="384" y="98"/>
                    </a:lnTo>
                    <a:lnTo>
                      <a:pt x="384" y="94"/>
                    </a:lnTo>
                    <a:lnTo>
                      <a:pt x="382" y="86"/>
                    </a:lnTo>
                    <a:lnTo>
                      <a:pt x="376" y="76"/>
                    </a:lnTo>
                    <a:lnTo>
                      <a:pt x="364" y="62"/>
                    </a:lnTo>
                    <a:lnTo>
                      <a:pt x="356" y="54"/>
                    </a:lnTo>
                    <a:lnTo>
                      <a:pt x="346" y="46"/>
                    </a:lnTo>
                    <a:lnTo>
                      <a:pt x="334" y="38"/>
                    </a:lnTo>
                    <a:lnTo>
                      <a:pt x="318" y="30"/>
                    </a:lnTo>
                    <a:lnTo>
                      <a:pt x="302" y="24"/>
                    </a:lnTo>
                    <a:lnTo>
                      <a:pt x="280" y="16"/>
                    </a:lnTo>
                    <a:lnTo>
                      <a:pt x="258" y="12"/>
                    </a:lnTo>
                    <a:lnTo>
                      <a:pt x="230" y="6"/>
                    </a:lnTo>
                    <a:lnTo>
                      <a:pt x="230" y="6"/>
                    </a:lnTo>
                    <a:lnTo>
                      <a:pt x="206" y="2"/>
                    </a:lnTo>
                    <a:lnTo>
                      <a:pt x="176" y="0"/>
                    </a:lnTo>
                    <a:lnTo>
                      <a:pt x="158" y="0"/>
                    </a:lnTo>
                    <a:lnTo>
                      <a:pt x="140" y="0"/>
                    </a:lnTo>
                    <a:lnTo>
                      <a:pt x="122" y="4"/>
                    </a:lnTo>
                    <a:lnTo>
                      <a:pt x="104" y="8"/>
                    </a:lnTo>
                    <a:lnTo>
                      <a:pt x="88" y="16"/>
                    </a:lnTo>
                    <a:lnTo>
                      <a:pt x="72" y="26"/>
                    </a:lnTo>
                    <a:lnTo>
                      <a:pt x="56" y="38"/>
                    </a:lnTo>
                    <a:lnTo>
                      <a:pt x="42" y="56"/>
                    </a:lnTo>
                    <a:lnTo>
                      <a:pt x="30" y="76"/>
                    </a:lnTo>
                    <a:lnTo>
                      <a:pt x="20" y="100"/>
                    </a:lnTo>
                    <a:lnTo>
                      <a:pt x="12" y="128"/>
                    </a:lnTo>
                    <a:lnTo>
                      <a:pt x="8" y="162"/>
                    </a:lnTo>
                    <a:lnTo>
                      <a:pt x="8" y="162"/>
                    </a:lnTo>
                    <a:close/>
                  </a:path>
                </a:pathLst>
              </a:custGeom>
              <a:solidFill>
                <a:srgbClr val="FCBA8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9" name="Freeform 158"/>
              <p:cNvSpPr>
                <a:spLocks/>
              </p:cNvSpPr>
              <p:nvPr/>
            </p:nvSpPr>
            <p:spPr bwMode="auto">
              <a:xfrm>
                <a:off x="900756" y="3045906"/>
                <a:ext cx="316677" cy="389155"/>
              </a:xfrm>
              <a:custGeom>
                <a:avLst/>
                <a:gdLst/>
                <a:ahLst/>
                <a:cxnLst>
                  <a:cxn ang="0">
                    <a:pos x="418" y="146"/>
                  </a:cxn>
                  <a:cxn ang="0">
                    <a:pos x="424" y="130"/>
                  </a:cxn>
                  <a:cxn ang="0">
                    <a:pos x="422" y="114"/>
                  </a:cxn>
                  <a:cxn ang="0">
                    <a:pos x="414" y="98"/>
                  </a:cxn>
                  <a:cxn ang="0">
                    <a:pos x="398" y="80"/>
                  </a:cxn>
                  <a:cxn ang="0">
                    <a:pos x="342" y="42"/>
                  </a:cxn>
                  <a:cxn ang="0">
                    <a:pos x="308" y="24"/>
                  </a:cxn>
                  <a:cxn ang="0">
                    <a:pos x="268" y="8"/>
                  </a:cxn>
                  <a:cxn ang="0">
                    <a:pos x="226" y="0"/>
                  </a:cxn>
                  <a:cxn ang="0">
                    <a:pos x="182" y="0"/>
                  </a:cxn>
                  <a:cxn ang="0">
                    <a:pos x="142" y="6"/>
                  </a:cxn>
                  <a:cxn ang="0">
                    <a:pos x="102" y="20"/>
                  </a:cxn>
                  <a:cxn ang="0">
                    <a:pos x="68" y="42"/>
                  </a:cxn>
                  <a:cxn ang="0">
                    <a:pos x="40" y="74"/>
                  </a:cxn>
                  <a:cxn ang="0">
                    <a:pos x="22" y="114"/>
                  </a:cxn>
                  <a:cxn ang="0">
                    <a:pos x="14" y="138"/>
                  </a:cxn>
                  <a:cxn ang="0">
                    <a:pos x="2" y="204"/>
                  </a:cxn>
                  <a:cxn ang="0">
                    <a:pos x="0" y="278"/>
                  </a:cxn>
                  <a:cxn ang="0">
                    <a:pos x="4" y="328"/>
                  </a:cxn>
                  <a:cxn ang="0">
                    <a:pos x="8" y="346"/>
                  </a:cxn>
                  <a:cxn ang="0">
                    <a:pos x="42" y="260"/>
                  </a:cxn>
                  <a:cxn ang="0">
                    <a:pos x="50" y="232"/>
                  </a:cxn>
                  <a:cxn ang="0">
                    <a:pos x="56" y="222"/>
                  </a:cxn>
                  <a:cxn ang="0">
                    <a:pos x="100" y="180"/>
                  </a:cxn>
                  <a:cxn ang="0">
                    <a:pos x="142" y="142"/>
                  </a:cxn>
                  <a:cxn ang="0">
                    <a:pos x="144" y="134"/>
                  </a:cxn>
                  <a:cxn ang="0">
                    <a:pos x="146" y="120"/>
                  </a:cxn>
                  <a:cxn ang="0">
                    <a:pos x="150" y="98"/>
                  </a:cxn>
                  <a:cxn ang="0">
                    <a:pos x="160" y="78"/>
                  </a:cxn>
                  <a:cxn ang="0">
                    <a:pos x="176" y="66"/>
                  </a:cxn>
                  <a:cxn ang="0">
                    <a:pos x="200" y="60"/>
                  </a:cxn>
                  <a:cxn ang="0">
                    <a:pos x="230" y="60"/>
                  </a:cxn>
                  <a:cxn ang="0">
                    <a:pos x="270" y="72"/>
                  </a:cxn>
                  <a:cxn ang="0">
                    <a:pos x="320" y="94"/>
                  </a:cxn>
                  <a:cxn ang="0">
                    <a:pos x="350" y="108"/>
                  </a:cxn>
                  <a:cxn ang="0">
                    <a:pos x="366" y="100"/>
                  </a:cxn>
                  <a:cxn ang="0">
                    <a:pos x="388" y="102"/>
                  </a:cxn>
                  <a:cxn ang="0">
                    <a:pos x="400" y="108"/>
                  </a:cxn>
                  <a:cxn ang="0">
                    <a:pos x="410" y="122"/>
                  </a:cxn>
                  <a:cxn ang="0">
                    <a:pos x="418" y="146"/>
                  </a:cxn>
                </a:cxnLst>
                <a:rect l="0" t="0" r="r" b="b"/>
                <a:pathLst>
                  <a:path w="424" h="346">
                    <a:moveTo>
                      <a:pt x="418" y="146"/>
                    </a:moveTo>
                    <a:lnTo>
                      <a:pt x="418" y="146"/>
                    </a:lnTo>
                    <a:lnTo>
                      <a:pt x="420" y="142"/>
                    </a:lnTo>
                    <a:lnTo>
                      <a:pt x="424" y="130"/>
                    </a:lnTo>
                    <a:lnTo>
                      <a:pt x="424" y="122"/>
                    </a:lnTo>
                    <a:lnTo>
                      <a:pt x="422" y="114"/>
                    </a:lnTo>
                    <a:lnTo>
                      <a:pt x="420" y="106"/>
                    </a:lnTo>
                    <a:lnTo>
                      <a:pt x="414" y="98"/>
                    </a:lnTo>
                    <a:lnTo>
                      <a:pt x="414" y="98"/>
                    </a:lnTo>
                    <a:lnTo>
                      <a:pt x="398" y="80"/>
                    </a:lnTo>
                    <a:lnTo>
                      <a:pt x="374" y="62"/>
                    </a:lnTo>
                    <a:lnTo>
                      <a:pt x="342" y="42"/>
                    </a:lnTo>
                    <a:lnTo>
                      <a:pt x="308" y="24"/>
                    </a:lnTo>
                    <a:lnTo>
                      <a:pt x="308" y="24"/>
                    </a:lnTo>
                    <a:lnTo>
                      <a:pt x="288" y="16"/>
                    </a:lnTo>
                    <a:lnTo>
                      <a:pt x="268" y="8"/>
                    </a:lnTo>
                    <a:lnTo>
                      <a:pt x="248" y="4"/>
                    </a:lnTo>
                    <a:lnTo>
                      <a:pt x="226" y="0"/>
                    </a:lnTo>
                    <a:lnTo>
                      <a:pt x="204" y="0"/>
                    </a:lnTo>
                    <a:lnTo>
                      <a:pt x="182" y="0"/>
                    </a:lnTo>
                    <a:lnTo>
                      <a:pt x="162" y="2"/>
                    </a:lnTo>
                    <a:lnTo>
                      <a:pt x="142" y="6"/>
                    </a:lnTo>
                    <a:lnTo>
                      <a:pt x="122" y="12"/>
                    </a:lnTo>
                    <a:lnTo>
                      <a:pt x="102" y="20"/>
                    </a:lnTo>
                    <a:lnTo>
                      <a:pt x="84" y="30"/>
                    </a:lnTo>
                    <a:lnTo>
                      <a:pt x="68" y="42"/>
                    </a:lnTo>
                    <a:lnTo>
                      <a:pt x="54" y="58"/>
                    </a:lnTo>
                    <a:lnTo>
                      <a:pt x="40" y="74"/>
                    </a:lnTo>
                    <a:lnTo>
                      <a:pt x="30" y="94"/>
                    </a:lnTo>
                    <a:lnTo>
                      <a:pt x="22" y="114"/>
                    </a:lnTo>
                    <a:lnTo>
                      <a:pt x="22" y="114"/>
                    </a:lnTo>
                    <a:lnTo>
                      <a:pt x="14" y="138"/>
                    </a:lnTo>
                    <a:lnTo>
                      <a:pt x="10" y="160"/>
                    </a:lnTo>
                    <a:lnTo>
                      <a:pt x="2" y="204"/>
                    </a:lnTo>
                    <a:lnTo>
                      <a:pt x="0" y="244"/>
                    </a:lnTo>
                    <a:lnTo>
                      <a:pt x="0" y="278"/>
                    </a:lnTo>
                    <a:lnTo>
                      <a:pt x="2" y="306"/>
                    </a:lnTo>
                    <a:lnTo>
                      <a:pt x="4" y="328"/>
                    </a:lnTo>
                    <a:lnTo>
                      <a:pt x="8" y="346"/>
                    </a:lnTo>
                    <a:lnTo>
                      <a:pt x="8" y="346"/>
                    </a:lnTo>
                    <a:lnTo>
                      <a:pt x="26" y="298"/>
                    </a:lnTo>
                    <a:lnTo>
                      <a:pt x="42" y="260"/>
                    </a:lnTo>
                    <a:lnTo>
                      <a:pt x="50" y="232"/>
                    </a:lnTo>
                    <a:lnTo>
                      <a:pt x="50" y="232"/>
                    </a:lnTo>
                    <a:lnTo>
                      <a:pt x="52" y="226"/>
                    </a:lnTo>
                    <a:lnTo>
                      <a:pt x="56" y="222"/>
                    </a:lnTo>
                    <a:lnTo>
                      <a:pt x="68" y="208"/>
                    </a:lnTo>
                    <a:lnTo>
                      <a:pt x="100" y="180"/>
                    </a:lnTo>
                    <a:lnTo>
                      <a:pt x="130" y="154"/>
                    </a:lnTo>
                    <a:lnTo>
                      <a:pt x="142" y="142"/>
                    </a:lnTo>
                    <a:lnTo>
                      <a:pt x="144" y="138"/>
                    </a:lnTo>
                    <a:lnTo>
                      <a:pt x="144" y="134"/>
                    </a:lnTo>
                    <a:lnTo>
                      <a:pt x="144" y="134"/>
                    </a:lnTo>
                    <a:lnTo>
                      <a:pt x="146" y="120"/>
                    </a:lnTo>
                    <a:lnTo>
                      <a:pt x="148" y="108"/>
                    </a:lnTo>
                    <a:lnTo>
                      <a:pt x="150" y="98"/>
                    </a:lnTo>
                    <a:lnTo>
                      <a:pt x="154" y="88"/>
                    </a:lnTo>
                    <a:lnTo>
                      <a:pt x="160" y="78"/>
                    </a:lnTo>
                    <a:lnTo>
                      <a:pt x="168" y="72"/>
                    </a:lnTo>
                    <a:lnTo>
                      <a:pt x="176" y="66"/>
                    </a:lnTo>
                    <a:lnTo>
                      <a:pt x="186" y="62"/>
                    </a:lnTo>
                    <a:lnTo>
                      <a:pt x="200" y="60"/>
                    </a:lnTo>
                    <a:lnTo>
                      <a:pt x="214" y="58"/>
                    </a:lnTo>
                    <a:lnTo>
                      <a:pt x="230" y="60"/>
                    </a:lnTo>
                    <a:lnTo>
                      <a:pt x="250" y="66"/>
                    </a:lnTo>
                    <a:lnTo>
                      <a:pt x="270" y="72"/>
                    </a:lnTo>
                    <a:lnTo>
                      <a:pt x="294" y="82"/>
                    </a:lnTo>
                    <a:lnTo>
                      <a:pt x="320" y="94"/>
                    </a:lnTo>
                    <a:lnTo>
                      <a:pt x="350" y="108"/>
                    </a:lnTo>
                    <a:lnTo>
                      <a:pt x="350" y="108"/>
                    </a:lnTo>
                    <a:lnTo>
                      <a:pt x="358" y="104"/>
                    </a:lnTo>
                    <a:lnTo>
                      <a:pt x="366" y="100"/>
                    </a:lnTo>
                    <a:lnTo>
                      <a:pt x="376" y="100"/>
                    </a:lnTo>
                    <a:lnTo>
                      <a:pt x="388" y="102"/>
                    </a:lnTo>
                    <a:lnTo>
                      <a:pt x="394" y="104"/>
                    </a:lnTo>
                    <a:lnTo>
                      <a:pt x="400" y="108"/>
                    </a:lnTo>
                    <a:lnTo>
                      <a:pt x="404" y="114"/>
                    </a:lnTo>
                    <a:lnTo>
                      <a:pt x="410" y="122"/>
                    </a:lnTo>
                    <a:lnTo>
                      <a:pt x="414" y="132"/>
                    </a:lnTo>
                    <a:lnTo>
                      <a:pt x="418" y="146"/>
                    </a:lnTo>
                    <a:lnTo>
                      <a:pt x="418" y="14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0" name="Freeform 159"/>
              <p:cNvSpPr>
                <a:spLocks/>
              </p:cNvSpPr>
              <p:nvPr/>
            </p:nvSpPr>
            <p:spPr bwMode="auto">
              <a:xfrm>
                <a:off x="894780" y="3257354"/>
                <a:ext cx="47800" cy="161961"/>
              </a:xfrm>
              <a:custGeom>
                <a:avLst/>
                <a:gdLst/>
                <a:ahLst/>
                <a:cxnLst>
                  <a:cxn ang="0">
                    <a:pos x="64" y="66"/>
                  </a:cxn>
                  <a:cxn ang="0">
                    <a:pos x="64" y="66"/>
                  </a:cxn>
                  <a:cxn ang="0">
                    <a:pos x="64" y="60"/>
                  </a:cxn>
                  <a:cxn ang="0">
                    <a:pos x="62" y="44"/>
                  </a:cxn>
                  <a:cxn ang="0">
                    <a:pos x="56" y="24"/>
                  </a:cxn>
                  <a:cxn ang="0">
                    <a:pos x="52" y="16"/>
                  </a:cxn>
                  <a:cxn ang="0">
                    <a:pos x="44" y="6"/>
                  </a:cxn>
                  <a:cxn ang="0">
                    <a:pos x="44" y="6"/>
                  </a:cxn>
                  <a:cxn ang="0">
                    <a:pos x="36" y="2"/>
                  </a:cxn>
                  <a:cxn ang="0">
                    <a:pos x="28" y="0"/>
                  </a:cxn>
                  <a:cxn ang="0">
                    <a:pos x="20" y="2"/>
                  </a:cxn>
                  <a:cxn ang="0">
                    <a:pos x="12" y="8"/>
                  </a:cxn>
                  <a:cxn ang="0">
                    <a:pos x="6" y="16"/>
                  </a:cxn>
                  <a:cxn ang="0">
                    <a:pos x="0" y="30"/>
                  </a:cxn>
                  <a:cxn ang="0">
                    <a:pos x="0" y="46"/>
                  </a:cxn>
                  <a:cxn ang="0">
                    <a:pos x="2" y="66"/>
                  </a:cxn>
                  <a:cxn ang="0">
                    <a:pos x="2" y="66"/>
                  </a:cxn>
                  <a:cxn ang="0">
                    <a:pos x="8" y="88"/>
                  </a:cxn>
                  <a:cxn ang="0">
                    <a:pos x="16" y="104"/>
                  </a:cxn>
                  <a:cxn ang="0">
                    <a:pos x="22" y="118"/>
                  </a:cxn>
                  <a:cxn ang="0">
                    <a:pos x="30" y="128"/>
                  </a:cxn>
                  <a:cxn ang="0">
                    <a:pos x="42" y="140"/>
                  </a:cxn>
                  <a:cxn ang="0">
                    <a:pos x="46" y="144"/>
                  </a:cxn>
                  <a:cxn ang="0">
                    <a:pos x="64" y="66"/>
                  </a:cxn>
                </a:cxnLst>
                <a:rect l="0" t="0" r="r" b="b"/>
                <a:pathLst>
                  <a:path w="64" h="144">
                    <a:moveTo>
                      <a:pt x="64" y="66"/>
                    </a:moveTo>
                    <a:lnTo>
                      <a:pt x="64" y="66"/>
                    </a:lnTo>
                    <a:lnTo>
                      <a:pt x="64" y="60"/>
                    </a:lnTo>
                    <a:lnTo>
                      <a:pt x="62" y="44"/>
                    </a:lnTo>
                    <a:lnTo>
                      <a:pt x="56" y="24"/>
                    </a:lnTo>
                    <a:lnTo>
                      <a:pt x="52" y="16"/>
                    </a:lnTo>
                    <a:lnTo>
                      <a:pt x="44" y="6"/>
                    </a:lnTo>
                    <a:lnTo>
                      <a:pt x="44" y="6"/>
                    </a:lnTo>
                    <a:lnTo>
                      <a:pt x="36" y="2"/>
                    </a:lnTo>
                    <a:lnTo>
                      <a:pt x="28" y="0"/>
                    </a:lnTo>
                    <a:lnTo>
                      <a:pt x="20" y="2"/>
                    </a:lnTo>
                    <a:lnTo>
                      <a:pt x="12" y="8"/>
                    </a:lnTo>
                    <a:lnTo>
                      <a:pt x="6" y="16"/>
                    </a:lnTo>
                    <a:lnTo>
                      <a:pt x="0" y="30"/>
                    </a:lnTo>
                    <a:lnTo>
                      <a:pt x="0" y="46"/>
                    </a:lnTo>
                    <a:lnTo>
                      <a:pt x="2" y="66"/>
                    </a:lnTo>
                    <a:lnTo>
                      <a:pt x="2" y="66"/>
                    </a:lnTo>
                    <a:lnTo>
                      <a:pt x="8" y="88"/>
                    </a:lnTo>
                    <a:lnTo>
                      <a:pt x="16" y="104"/>
                    </a:lnTo>
                    <a:lnTo>
                      <a:pt x="22" y="118"/>
                    </a:lnTo>
                    <a:lnTo>
                      <a:pt x="30" y="128"/>
                    </a:lnTo>
                    <a:lnTo>
                      <a:pt x="42" y="140"/>
                    </a:lnTo>
                    <a:lnTo>
                      <a:pt x="46" y="144"/>
                    </a:lnTo>
                    <a:lnTo>
                      <a:pt x="64" y="66"/>
                    </a:lnTo>
                    <a:close/>
                  </a:path>
                </a:pathLst>
              </a:custGeom>
              <a:solidFill>
                <a:srgbClr val="FCC29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" name="Freeform 160"/>
              <p:cNvSpPr>
                <a:spLocks/>
              </p:cNvSpPr>
              <p:nvPr/>
            </p:nvSpPr>
            <p:spPr bwMode="auto">
              <a:xfrm>
                <a:off x="1174113" y="3401319"/>
                <a:ext cx="29875" cy="15746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40" y="0"/>
                  </a:cxn>
                  <a:cxn ang="0">
                    <a:pos x="26" y="4"/>
                  </a:cxn>
                  <a:cxn ang="0">
                    <a:pos x="12" y="4"/>
                  </a:cxn>
                  <a:cxn ang="0">
                    <a:pos x="6" y="4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4" y="6"/>
                  </a:cxn>
                  <a:cxn ang="0">
                    <a:pos x="14" y="12"/>
                  </a:cxn>
                  <a:cxn ang="0">
                    <a:pos x="20" y="14"/>
                  </a:cxn>
                  <a:cxn ang="0">
                    <a:pos x="26" y="12"/>
                  </a:cxn>
                  <a:cxn ang="0">
                    <a:pos x="34" y="8"/>
                  </a:cxn>
                  <a:cxn ang="0">
                    <a:pos x="40" y="0"/>
                  </a:cxn>
                  <a:cxn ang="0">
                    <a:pos x="40" y="0"/>
                  </a:cxn>
                </a:cxnLst>
                <a:rect l="0" t="0" r="r" b="b"/>
                <a:pathLst>
                  <a:path w="40" h="14">
                    <a:moveTo>
                      <a:pt x="40" y="0"/>
                    </a:moveTo>
                    <a:lnTo>
                      <a:pt x="40" y="0"/>
                    </a:lnTo>
                    <a:lnTo>
                      <a:pt x="26" y="4"/>
                    </a:lnTo>
                    <a:lnTo>
                      <a:pt x="12" y="4"/>
                    </a:lnTo>
                    <a:lnTo>
                      <a:pt x="6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4" y="6"/>
                    </a:lnTo>
                    <a:lnTo>
                      <a:pt x="14" y="12"/>
                    </a:lnTo>
                    <a:lnTo>
                      <a:pt x="20" y="14"/>
                    </a:lnTo>
                    <a:lnTo>
                      <a:pt x="26" y="12"/>
                    </a:lnTo>
                    <a:lnTo>
                      <a:pt x="34" y="8"/>
                    </a:lnTo>
                    <a:lnTo>
                      <a:pt x="40" y="0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2" name="Freeform 161"/>
              <p:cNvSpPr>
                <a:spLocks/>
              </p:cNvSpPr>
              <p:nvPr/>
            </p:nvSpPr>
            <p:spPr bwMode="auto">
              <a:xfrm>
                <a:off x="1047144" y="3360829"/>
                <a:ext cx="64232" cy="35991"/>
              </a:xfrm>
              <a:custGeom>
                <a:avLst/>
                <a:gdLst/>
                <a:ahLst/>
                <a:cxnLst>
                  <a:cxn ang="0">
                    <a:pos x="86" y="20"/>
                  </a:cxn>
                  <a:cxn ang="0">
                    <a:pos x="86" y="20"/>
                  </a:cxn>
                  <a:cxn ang="0">
                    <a:pos x="78" y="26"/>
                  </a:cxn>
                  <a:cxn ang="0">
                    <a:pos x="70" y="30"/>
                  </a:cxn>
                  <a:cxn ang="0">
                    <a:pos x="60" y="32"/>
                  </a:cxn>
                  <a:cxn ang="0">
                    <a:pos x="46" y="32"/>
                  </a:cxn>
                  <a:cxn ang="0">
                    <a:pos x="40" y="32"/>
                  </a:cxn>
                  <a:cxn ang="0">
                    <a:pos x="32" y="28"/>
                  </a:cxn>
                  <a:cxn ang="0">
                    <a:pos x="24" y="24"/>
                  </a:cxn>
                  <a:cxn ang="0">
                    <a:pos x="16" y="18"/>
                  </a:cxn>
                  <a:cxn ang="0">
                    <a:pos x="8" y="1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4"/>
                  </a:cxn>
                  <a:cxn ang="0">
                    <a:pos x="12" y="10"/>
                  </a:cxn>
                  <a:cxn ang="0">
                    <a:pos x="22" y="14"/>
                  </a:cxn>
                  <a:cxn ang="0">
                    <a:pos x="34" y="20"/>
                  </a:cxn>
                  <a:cxn ang="0">
                    <a:pos x="50" y="22"/>
                  </a:cxn>
                  <a:cxn ang="0">
                    <a:pos x="66" y="22"/>
                  </a:cxn>
                  <a:cxn ang="0">
                    <a:pos x="86" y="20"/>
                  </a:cxn>
                  <a:cxn ang="0">
                    <a:pos x="86" y="20"/>
                  </a:cxn>
                </a:cxnLst>
                <a:rect l="0" t="0" r="r" b="b"/>
                <a:pathLst>
                  <a:path w="86" h="32">
                    <a:moveTo>
                      <a:pt x="86" y="20"/>
                    </a:moveTo>
                    <a:lnTo>
                      <a:pt x="86" y="20"/>
                    </a:lnTo>
                    <a:lnTo>
                      <a:pt x="78" y="26"/>
                    </a:lnTo>
                    <a:lnTo>
                      <a:pt x="70" y="30"/>
                    </a:lnTo>
                    <a:lnTo>
                      <a:pt x="60" y="32"/>
                    </a:lnTo>
                    <a:lnTo>
                      <a:pt x="46" y="32"/>
                    </a:lnTo>
                    <a:lnTo>
                      <a:pt x="40" y="32"/>
                    </a:lnTo>
                    <a:lnTo>
                      <a:pt x="32" y="28"/>
                    </a:lnTo>
                    <a:lnTo>
                      <a:pt x="24" y="24"/>
                    </a:lnTo>
                    <a:lnTo>
                      <a:pt x="16" y="18"/>
                    </a:lnTo>
                    <a:lnTo>
                      <a:pt x="8" y="1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12" y="10"/>
                    </a:lnTo>
                    <a:lnTo>
                      <a:pt x="22" y="14"/>
                    </a:lnTo>
                    <a:lnTo>
                      <a:pt x="34" y="20"/>
                    </a:lnTo>
                    <a:lnTo>
                      <a:pt x="50" y="22"/>
                    </a:lnTo>
                    <a:lnTo>
                      <a:pt x="66" y="22"/>
                    </a:lnTo>
                    <a:lnTo>
                      <a:pt x="86" y="20"/>
                    </a:lnTo>
                    <a:lnTo>
                      <a:pt x="86" y="2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3" name="Freeform 162"/>
              <p:cNvSpPr>
                <a:spLocks/>
              </p:cNvSpPr>
              <p:nvPr/>
            </p:nvSpPr>
            <p:spPr bwMode="auto">
              <a:xfrm>
                <a:off x="1171126" y="3322588"/>
                <a:ext cx="37344" cy="38241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0" y="34"/>
                  </a:cxn>
                  <a:cxn ang="0">
                    <a:pos x="4" y="28"/>
                  </a:cxn>
                  <a:cxn ang="0">
                    <a:pos x="12" y="16"/>
                  </a:cxn>
                  <a:cxn ang="0">
                    <a:pos x="18" y="10"/>
                  </a:cxn>
                  <a:cxn ang="0">
                    <a:pos x="26" y="6"/>
                  </a:cxn>
                  <a:cxn ang="0">
                    <a:pos x="36" y="2"/>
                  </a:cxn>
                  <a:cxn ang="0">
                    <a:pos x="48" y="0"/>
                  </a:cxn>
                  <a:cxn ang="0">
                    <a:pos x="48" y="0"/>
                  </a:cxn>
                  <a:cxn ang="0">
                    <a:pos x="48" y="2"/>
                  </a:cxn>
                  <a:cxn ang="0">
                    <a:pos x="50" y="10"/>
                  </a:cxn>
                  <a:cxn ang="0">
                    <a:pos x="48" y="14"/>
                  </a:cxn>
                  <a:cxn ang="0">
                    <a:pos x="48" y="20"/>
                  </a:cxn>
                  <a:cxn ang="0">
                    <a:pos x="44" y="24"/>
                  </a:cxn>
                  <a:cxn ang="0">
                    <a:pos x="40" y="30"/>
                  </a:cxn>
                  <a:cxn ang="0">
                    <a:pos x="40" y="30"/>
                  </a:cxn>
                  <a:cxn ang="0">
                    <a:pos x="38" y="30"/>
                  </a:cxn>
                  <a:cxn ang="0">
                    <a:pos x="36" y="28"/>
                  </a:cxn>
                  <a:cxn ang="0">
                    <a:pos x="30" y="26"/>
                  </a:cxn>
                  <a:cxn ang="0">
                    <a:pos x="26" y="24"/>
                  </a:cxn>
                  <a:cxn ang="0">
                    <a:pos x="20" y="26"/>
                  </a:cxn>
                  <a:cxn ang="0">
                    <a:pos x="12" y="28"/>
                  </a:cxn>
                  <a:cxn ang="0">
                    <a:pos x="0" y="34"/>
                  </a:cxn>
                  <a:cxn ang="0">
                    <a:pos x="0" y="34"/>
                  </a:cxn>
                </a:cxnLst>
                <a:rect l="0" t="0" r="r" b="b"/>
                <a:pathLst>
                  <a:path w="50" h="34">
                    <a:moveTo>
                      <a:pt x="0" y="34"/>
                    </a:moveTo>
                    <a:lnTo>
                      <a:pt x="0" y="34"/>
                    </a:lnTo>
                    <a:lnTo>
                      <a:pt x="4" y="28"/>
                    </a:lnTo>
                    <a:lnTo>
                      <a:pt x="12" y="16"/>
                    </a:lnTo>
                    <a:lnTo>
                      <a:pt x="18" y="10"/>
                    </a:lnTo>
                    <a:lnTo>
                      <a:pt x="26" y="6"/>
                    </a:lnTo>
                    <a:lnTo>
                      <a:pt x="36" y="2"/>
                    </a:lnTo>
                    <a:lnTo>
                      <a:pt x="48" y="0"/>
                    </a:lnTo>
                    <a:lnTo>
                      <a:pt x="48" y="0"/>
                    </a:lnTo>
                    <a:lnTo>
                      <a:pt x="48" y="2"/>
                    </a:lnTo>
                    <a:lnTo>
                      <a:pt x="50" y="10"/>
                    </a:lnTo>
                    <a:lnTo>
                      <a:pt x="48" y="14"/>
                    </a:lnTo>
                    <a:lnTo>
                      <a:pt x="48" y="20"/>
                    </a:lnTo>
                    <a:lnTo>
                      <a:pt x="44" y="24"/>
                    </a:lnTo>
                    <a:lnTo>
                      <a:pt x="40" y="30"/>
                    </a:lnTo>
                    <a:lnTo>
                      <a:pt x="40" y="30"/>
                    </a:lnTo>
                    <a:lnTo>
                      <a:pt x="38" y="30"/>
                    </a:lnTo>
                    <a:lnTo>
                      <a:pt x="36" y="28"/>
                    </a:lnTo>
                    <a:lnTo>
                      <a:pt x="30" y="26"/>
                    </a:lnTo>
                    <a:lnTo>
                      <a:pt x="26" y="24"/>
                    </a:lnTo>
                    <a:lnTo>
                      <a:pt x="20" y="26"/>
                    </a:lnTo>
                    <a:lnTo>
                      <a:pt x="12" y="28"/>
                    </a:lnTo>
                    <a:lnTo>
                      <a:pt x="0" y="3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4" name="Freeform 163"/>
              <p:cNvSpPr>
                <a:spLocks/>
              </p:cNvSpPr>
              <p:nvPr/>
            </p:nvSpPr>
            <p:spPr bwMode="auto">
              <a:xfrm>
                <a:off x="835030" y="3516041"/>
                <a:ext cx="200164" cy="731072"/>
              </a:xfrm>
              <a:custGeom>
                <a:avLst/>
                <a:gdLst/>
                <a:ahLst/>
                <a:cxnLst>
                  <a:cxn ang="0">
                    <a:pos x="64" y="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30" y="194"/>
                  </a:cxn>
                  <a:cxn ang="0">
                    <a:pos x="70" y="370"/>
                  </a:cxn>
                  <a:cxn ang="0">
                    <a:pos x="130" y="640"/>
                  </a:cxn>
                  <a:cxn ang="0">
                    <a:pos x="130" y="640"/>
                  </a:cxn>
                  <a:cxn ang="0">
                    <a:pos x="132" y="648"/>
                  </a:cxn>
                  <a:cxn ang="0">
                    <a:pos x="134" y="648"/>
                  </a:cxn>
                  <a:cxn ang="0">
                    <a:pos x="136" y="646"/>
                  </a:cxn>
                  <a:cxn ang="0">
                    <a:pos x="138" y="642"/>
                  </a:cxn>
                  <a:cxn ang="0">
                    <a:pos x="140" y="638"/>
                  </a:cxn>
                  <a:cxn ang="0">
                    <a:pos x="142" y="636"/>
                  </a:cxn>
                  <a:cxn ang="0">
                    <a:pos x="144" y="638"/>
                  </a:cxn>
                  <a:cxn ang="0">
                    <a:pos x="146" y="646"/>
                  </a:cxn>
                  <a:cxn ang="0">
                    <a:pos x="170" y="650"/>
                  </a:cxn>
                  <a:cxn ang="0">
                    <a:pos x="268" y="160"/>
                  </a:cxn>
                  <a:cxn ang="0">
                    <a:pos x="248" y="146"/>
                  </a:cxn>
                  <a:cxn ang="0">
                    <a:pos x="248" y="146"/>
                  </a:cxn>
                  <a:cxn ang="0">
                    <a:pos x="208" y="206"/>
                  </a:cxn>
                  <a:cxn ang="0">
                    <a:pos x="182" y="248"/>
                  </a:cxn>
                  <a:cxn ang="0">
                    <a:pos x="170" y="266"/>
                  </a:cxn>
                  <a:cxn ang="0">
                    <a:pos x="170" y="266"/>
                  </a:cxn>
                  <a:cxn ang="0">
                    <a:pos x="156" y="248"/>
                  </a:cxn>
                  <a:cxn ang="0">
                    <a:pos x="138" y="228"/>
                  </a:cxn>
                  <a:cxn ang="0">
                    <a:pos x="118" y="198"/>
                  </a:cxn>
                  <a:cxn ang="0">
                    <a:pos x="108" y="180"/>
                  </a:cxn>
                  <a:cxn ang="0">
                    <a:pos x="98" y="160"/>
                  </a:cxn>
                  <a:cxn ang="0">
                    <a:pos x="90" y="138"/>
                  </a:cxn>
                  <a:cxn ang="0">
                    <a:pos x="82" y="114"/>
                  </a:cxn>
                  <a:cxn ang="0">
                    <a:pos x="74" y="88"/>
                  </a:cxn>
                  <a:cxn ang="0">
                    <a:pos x="70" y="60"/>
                  </a:cxn>
                  <a:cxn ang="0">
                    <a:pos x="66" y="32"/>
                  </a:cxn>
                  <a:cxn ang="0">
                    <a:pos x="64" y="0"/>
                  </a:cxn>
                  <a:cxn ang="0">
                    <a:pos x="64" y="0"/>
                  </a:cxn>
                </a:cxnLst>
                <a:rect l="0" t="0" r="r" b="b"/>
                <a:pathLst>
                  <a:path w="268" h="650">
                    <a:moveTo>
                      <a:pt x="64" y="0"/>
                    </a:moveTo>
                    <a:lnTo>
                      <a:pt x="0" y="72"/>
                    </a:lnTo>
                    <a:lnTo>
                      <a:pt x="0" y="72"/>
                    </a:lnTo>
                    <a:lnTo>
                      <a:pt x="30" y="194"/>
                    </a:lnTo>
                    <a:lnTo>
                      <a:pt x="70" y="370"/>
                    </a:lnTo>
                    <a:lnTo>
                      <a:pt x="130" y="640"/>
                    </a:lnTo>
                    <a:lnTo>
                      <a:pt x="130" y="640"/>
                    </a:lnTo>
                    <a:lnTo>
                      <a:pt x="132" y="648"/>
                    </a:lnTo>
                    <a:lnTo>
                      <a:pt x="134" y="648"/>
                    </a:lnTo>
                    <a:lnTo>
                      <a:pt x="136" y="646"/>
                    </a:lnTo>
                    <a:lnTo>
                      <a:pt x="138" y="642"/>
                    </a:lnTo>
                    <a:lnTo>
                      <a:pt x="140" y="638"/>
                    </a:lnTo>
                    <a:lnTo>
                      <a:pt x="142" y="636"/>
                    </a:lnTo>
                    <a:lnTo>
                      <a:pt x="144" y="638"/>
                    </a:lnTo>
                    <a:lnTo>
                      <a:pt x="146" y="646"/>
                    </a:lnTo>
                    <a:lnTo>
                      <a:pt x="170" y="650"/>
                    </a:lnTo>
                    <a:lnTo>
                      <a:pt x="268" y="160"/>
                    </a:lnTo>
                    <a:lnTo>
                      <a:pt x="248" y="146"/>
                    </a:lnTo>
                    <a:lnTo>
                      <a:pt x="248" y="146"/>
                    </a:lnTo>
                    <a:lnTo>
                      <a:pt x="208" y="206"/>
                    </a:lnTo>
                    <a:lnTo>
                      <a:pt x="182" y="248"/>
                    </a:lnTo>
                    <a:lnTo>
                      <a:pt x="170" y="266"/>
                    </a:lnTo>
                    <a:lnTo>
                      <a:pt x="170" y="266"/>
                    </a:lnTo>
                    <a:lnTo>
                      <a:pt x="156" y="248"/>
                    </a:lnTo>
                    <a:lnTo>
                      <a:pt x="138" y="228"/>
                    </a:lnTo>
                    <a:lnTo>
                      <a:pt x="118" y="198"/>
                    </a:lnTo>
                    <a:lnTo>
                      <a:pt x="108" y="180"/>
                    </a:lnTo>
                    <a:lnTo>
                      <a:pt x="98" y="160"/>
                    </a:lnTo>
                    <a:lnTo>
                      <a:pt x="90" y="138"/>
                    </a:lnTo>
                    <a:lnTo>
                      <a:pt x="82" y="114"/>
                    </a:lnTo>
                    <a:lnTo>
                      <a:pt x="74" y="88"/>
                    </a:lnTo>
                    <a:lnTo>
                      <a:pt x="70" y="60"/>
                    </a:lnTo>
                    <a:lnTo>
                      <a:pt x="66" y="32"/>
                    </a:lnTo>
                    <a:lnTo>
                      <a:pt x="64" y="0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5" name="Freeform 164"/>
              <p:cNvSpPr>
                <a:spLocks/>
              </p:cNvSpPr>
              <p:nvPr/>
            </p:nvSpPr>
            <p:spPr bwMode="auto">
              <a:xfrm>
                <a:off x="1105400" y="3394571"/>
                <a:ext cx="55269" cy="134967"/>
              </a:xfrm>
              <a:custGeom>
                <a:avLst/>
                <a:gdLst/>
                <a:ahLst/>
                <a:cxnLst>
                  <a:cxn ang="0">
                    <a:pos x="0" y="86"/>
                  </a:cxn>
                  <a:cxn ang="0">
                    <a:pos x="0" y="86"/>
                  </a:cxn>
                  <a:cxn ang="0">
                    <a:pos x="8" y="86"/>
                  </a:cxn>
                  <a:cxn ang="0">
                    <a:pos x="16" y="88"/>
                  </a:cxn>
                  <a:cxn ang="0">
                    <a:pos x="26" y="94"/>
                  </a:cxn>
                  <a:cxn ang="0">
                    <a:pos x="26" y="94"/>
                  </a:cxn>
                  <a:cxn ang="0">
                    <a:pos x="34" y="100"/>
                  </a:cxn>
                  <a:cxn ang="0">
                    <a:pos x="40" y="100"/>
                  </a:cxn>
                  <a:cxn ang="0">
                    <a:pos x="46" y="100"/>
                  </a:cxn>
                  <a:cxn ang="0">
                    <a:pos x="50" y="100"/>
                  </a:cxn>
                  <a:cxn ang="0">
                    <a:pos x="54" y="96"/>
                  </a:cxn>
                  <a:cxn ang="0">
                    <a:pos x="56" y="94"/>
                  </a:cxn>
                  <a:cxn ang="0">
                    <a:pos x="56" y="94"/>
                  </a:cxn>
                  <a:cxn ang="0">
                    <a:pos x="56" y="68"/>
                  </a:cxn>
                  <a:cxn ang="0">
                    <a:pos x="56" y="50"/>
                  </a:cxn>
                  <a:cxn ang="0">
                    <a:pos x="58" y="36"/>
                  </a:cxn>
                  <a:cxn ang="0">
                    <a:pos x="62" y="26"/>
                  </a:cxn>
                  <a:cxn ang="0">
                    <a:pos x="68" y="14"/>
                  </a:cxn>
                  <a:cxn ang="0">
                    <a:pos x="70" y="8"/>
                  </a:cxn>
                  <a:cxn ang="0">
                    <a:pos x="74" y="0"/>
                  </a:cxn>
                  <a:cxn ang="0">
                    <a:pos x="74" y="0"/>
                  </a:cxn>
                  <a:cxn ang="0">
                    <a:pos x="64" y="106"/>
                  </a:cxn>
                  <a:cxn ang="0">
                    <a:pos x="64" y="106"/>
                  </a:cxn>
                  <a:cxn ang="0">
                    <a:pos x="62" y="108"/>
                  </a:cxn>
                  <a:cxn ang="0">
                    <a:pos x="56" y="116"/>
                  </a:cxn>
                  <a:cxn ang="0">
                    <a:pos x="52" y="118"/>
                  </a:cxn>
                  <a:cxn ang="0">
                    <a:pos x="46" y="120"/>
                  </a:cxn>
                  <a:cxn ang="0">
                    <a:pos x="40" y="118"/>
                  </a:cxn>
                  <a:cxn ang="0">
                    <a:pos x="32" y="116"/>
                  </a:cxn>
                  <a:cxn ang="0">
                    <a:pos x="32" y="116"/>
                  </a:cxn>
                  <a:cxn ang="0">
                    <a:pos x="14" y="100"/>
                  </a:cxn>
                  <a:cxn ang="0">
                    <a:pos x="0" y="86"/>
                  </a:cxn>
                  <a:cxn ang="0">
                    <a:pos x="0" y="86"/>
                  </a:cxn>
                </a:cxnLst>
                <a:rect l="0" t="0" r="r" b="b"/>
                <a:pathLst>
                  <a:path w="74" h="120">
                    <a:moveTo>
                      <a:pt x="0" y="86"/>
                    </a:moveTo>
                    <a:lnTo>
                      <a:pt x="0" y="86"/>
                    </a:lnTo>
                    <a:lnTo>
                      <a:pt x="8" y="86"/>
                    </a:lnTo>
                    <a:lnTo>
                      <a:pt x="16" y="88"/>
                    </a:lnTo>
                    <a:lnTo>
                      <a:pt x="26" y="94"/>
                    </a:lnTo>
                    <a:lnTo>
                      <a:pt x="26" y="94"/>
                    </a:lnTo>
                    <a:lnTo>
                      <a:pt x="34" y="100"/>
                    </a:lnTo>
                    <a:lnTo>
                      <a:pt x="40" y="100"/>
                    </a:lnTo>
                    <a:lnTo>
                      <a:pt x="46" y="100"/>
                    </a:lnTo>
                    <a:lnTo>
                      <a:pt x="50" y="100"/>
                    </a:lnTo>
                    <a:lnTo>
                      <a:pt x="54" y="96"/>
                    </a:lnTo>
                    <a:lnTo>
                      <a:pt x="56" y="94"/>
                    </a:lnTo>
                    <a:lnTo>
                      <a:pt x="56" y="94"/>
                    </a:lnTo>
                    <a:lnTo>
                      <a:pt x="56" y="68"/>
                    </a:lnTo>
                    <a:lnTo>
                      <a:pt x="56" y="50"/>
                    </a:lnTo>
                    <a:lnTo>
                      <a:pt x="58" y="36"/>
                    </a:lnTo>
                    <a:lnTo>
                      <a:pt x="62" y="26"/>
                    </a:lnTo>
                    <a:lnTo>
                      <a:pt x="68" y="14"/>
                    </a:lnTo>
                    <a:lnTo>
                      <a:pt x="70" y="8"/>
                    </a:lnTo>
                    <a:lnTo>
                      <a:pt x="74" y="0"/>
                    </a:lnTo>
                    <a:lnTo>
                      <a:pt x="74" y="0"/>
                    </a:lnTo>
                    <a:lnTo>
                      <a:pt x="64" y="106"/>
                    </a:lnTo>
                    <a:lnTo>
                      <a:pt x="64" y="106"/>
                    </a:lnTo>
                    <a:lnTo>
                      <a:pt x="62" y="108"/>
                    </a:lnTo>
                    <a:lnTo>
                      <a:pt x="56" y="116"/>
                    </a:lnTo>
                    <a:lnTo>
                      <a:pt x="52" y="118"/>
                    </a:lnTo>
                    <a:lnTo>
                      <a:pt x="46" y="120"/>
                    </a:lnTo>
                    <a:lnTo>
                      <a:pt x="40" y="118"/>
                    </a:lnTo>
                    <a:lnTo>
                      <a:pt x="32" y="116"/>
                    </a:lnTo>
                    <a:lnTo>
                      <a:pt x="32" y="116"/>
                    </a:lnTo>
                    <a:lnTo>
                      <a:pt x="14" y="100"/>
                    </a:lnTo>
                    <a:lnTo>
                      <a:pt x="0" y="86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E8916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6" name="Freeform 165"/>
              <p:cNvSpPr>
                <a:spLocks/>
              </p:cNvSpPr>
              <p:nvPr/>
            </p:nvSpPr>
            <p:spPr bwMode="auto">
              <a:xfrm>
                <a:off x="923162" y="3205617"/>
                <a:ext cx="44813" cy="182206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48" y="36"/>
                  </a:cxn>
                  <a:cxn ang="0">
                    <a:pos x="38" y="70"/>
                  </a:cxn>
                  <a:cxn ang="0">
                    <a:pos x="34" y="86"/>
                  </a:cxn>
                  <a:cxn ang="0">
                    <a:pos x="34" y="100"/>
                  </a:cxn>
                  <a:cxn ang="0">
                    <a:pos x="34" y="100"/>
                  </a:cxn>
                  <a:cxn ang="0">
                    <a:pos x="32" y="110"/>
                  </a:cxn>
                  <a:cxn ang="0">
                    <a:pos x="28" y="118"/>
                  </a:cxn>
                  <a:cxn ang="0">
                    <a:pos x="24" y="122"/>
                  </a:cxn>
                  <a:cxn ang="0">
                    <a:pos x="20" y="126"/>
                  </a:cxn>
                  <a:cxn ang="0">
                    <a:pos x="16" y="126"/>
                  </a:cxn>
                  <a:cxn ang="0">
                    <a:pos x="12" y="126"/>
                  </a:cxn>
                  <a:cxn ang="0">
                    <a:pos x="8" y="124"/>
                  </a:cxn>
                  <a:cxn ang="0">
                    <a:pos x="0" y="162"/>
                  </a:cxn>
                  <a:cxn ang="0">
                    <a:pos x="0" y="162"/>
                  </a:cxn>
                  <a:cxn ang="0">
                    <a:pos x="4" y="148"/>
                  </a:cxn>
                  <a:cxn ang="0">
                    <a:pos x="12" y="116"/>
                  </a:cxn>
                  <a:cxn ang="0">
                    <a:pos x="14" y="96"/>
                  </a:cxn>
                  <a:cxn ang="0">
                    <a:pos x="16" y="78"/>
                  </a:cxn>
                  <a:cxn ang="0">
                    <a:pos x="14" y="60"/>
                  </a:cxn>
                  <a:cxn ang="0">
                    <a:pos x="10" y="44"/>
                  </a:cxn>
                  <a:cxn ang="0">
                    <a:pos x="10" y="44"/>
                  </a:cxn>
                  <a:cxn ang="0">
                    <a:pos x="8" y="36"/>
                  </a:cxn>
                  <a:cxn ang="0">
                    <a:pos x="8" y="32"/>
                  </a:cxn>
                  <a:cxn ang="0">
                    <a:pos x="10" y="26"/>
                  </a:cxn>
                  <a:cxn ang="0">
                    <a:pos x="12" y="22"/>
                  </a:cxn>
                  <a:cxn ang="0">
                    <a:pos x="20" y="14"/>
                  </a:cxn>
                  <a:cxn ang="0">
                    <a:pos x="30" y="8"/>
                  </a:cxn>
                  <a:cxn ang="0">
                    <a:pos x="40" y="4"/>
                  </a:cxn>
                  <a:cxn ang="0">
                    <a:pos x="50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60" h="162">
                    <a:moveTo>
                      <a:pt x="60" y="0"/>
                    </a:moveTo>
                    <a:lnTo>
                      <a:pt x="60" y="0"/>
                    </a:lnTo>
                    <a:lnTo>
                      <a:pt x="48" y="36"/>
                    </a:lnTo>
                    <a:lnTo>
                      <a:pt x="38" y="70"/>
                    </a:lnTo>
                    <a:lnTo>
                      <a:pt x="34" y="86"/>
                    </a:lnTo>
                    <a:lnTo>
                      <a:pt x="34" y="100"/>
                    </a:lnTo>
                    <a:lnTo>
                      <a:pt x="34" y="100"/>
                    </a:lnTo>
                    <a:lnTo>
                      <a:pt x="32" y="110"/>
                    </a:lnTo>
                    <a:lnTo>
                      <a:pt x="28" y="118"/>
                    </a:lnTo>
                    <a:lnTo>
                      <a:pt x="24" y="122"/>
                    </a:lnTo>
                    <a:lnTo>
                      <a:pt x="20" y="126"/>
                    </a:lnTo>
                    <a:lnTo>
                      <a:pt x="16" y="126"/>
                    </a:lnTo>
                    <a:lnTo>
                      <a:pt x="12" y="126"/>
                    </a:lnTo>
                    <a:lnTo>
                      <a:pt x="8" y="124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4" y="148"/>
                    </a:lnTo>
                    <a:lnTo>
                      <a:pt x="12" y="116"/>
                    </a:lnTo>
                    <a:lnTo>
                      <a:pt x="14" y="96"/>
                    </a:lnTo>
                    <a:lnTo>
                      <a:pt x="16" y="78"/>
                    </a:lnTo>
                    <a:lnTo>
                      <a:pt x="14" y="60"/>
                    </a:lnTo>
                    <a:lnTo>
                      <a:pt x="10" y="44"/>
                    </a:lnTo>
                    <a:lnTo>
                      <a:pt x="10" y="44"/>
                    </a:lnTo>
                    <a:lnTo>
                      <a:pt x="8" y="36"/>
                    </a:lnTo>
                    <a:lnTo>
                      <a:pt x="8" y="32"/>
                    </a:lnTo>
                    <a:lnTo>
                      <a:pt x="10" y="26"/>
                    </a:lnTo>
                    <a:lnTo>
                      <a:pt x="12" y="22"/>
                    </a:lnTo>
                    <a:lnTo>
                      <a:pt x="20" y="14"/>
                    </a:lnTo>
                    <a:lnTo>
                      <a:pt x="30" y="8"/>
                    </a:lnTo>
                    <a:lnTo>
                      <a:pt x="40" y="4"/>
                    </a:lnTo>
                    <a:lnTo>
                      <a:pt x="50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7" name="Freeform 166"/>
              <p:cNvSpPr>
                <a:spLocks/>
              </p:cNvSpPr>
              <p:nvPr/>
            </p:nvSpPr>
            <p:spPr bwMode="auto">
              <a:xfrm>
                <a:off x="1071044" y="3594772"/>
                <a:ext cx="47800" cy="3824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" y="8"/>
                  </a:cxn>
                  <a:cxn ang="0">
                    <a:pos x="8" y="18"/>
                  </a:cxn>
                  <a:cxn ang="0">
                    <a:pos x="14" y="26"/>
                  </a:cxn>
                  <a:cxn ang="0">
                    <a:pos x="22" y="32"/>
                  </a:cxn>
                  <a:cxn ang="0">
                    <a:pos x="28" y="34"/>
                  </a:cxn>
                  <a:cxn ang="0">
                    <a:pos x="34" y="34"/>
                  </a:cxn>
                  <a:cxn ang="0">
                    <a:pos x="40" y="32"/>
                  </a:cxn>
                  <a:cxn ang="0">
                    <a:pos x="48" y="28"/>
                  </a:cxn>
                  <a:cxn ang="0">
                    <a:pos x="56" y="20"/>
                  </a:cxn>
                  <a:cxn ang="0">
                    <a:pos x="64" y="12"/>
                  </a:cxn>
                  <a:cxn ang="0">
                    <a:pos x="64" y="12"/>
                  </a:cxn>
                  <a:cxn ang="0">
                    <a:pos x="58" y="16"/>
                  </a:cxn>
                  <a:cxn ang="0">
                    <a:pos x="52" y="18"/>
                  </a:cxn>
                  <a:cxn ang="0">
                    <a:pos x="44" y="22"/>
                  </a:cxn>
                  <a:cxn ang="0">
                    <a:pos x="36" y="22"/>
                  </a:cxn>
                  <a:cxn ang="0">
                    <a:pos x="24" y="20"/>
                  </a:cxn>
                  <a:cxn ang="0">
                    <a:pos x="12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64" h="34">
                    <a:moveTo>
                      <a:pt x="0" y="0"/>
                    </a:moveTo>
                    <a:lnTo>
                      <a:pt x="0" y="0"/>
                    </a:lnTo>
                    <a:lnTo>
                      <a:pt x="2" y="8"/>
                    </a:lnTo>
                    <a:lnTo>
                      <a:pt x="8" y="18"/>
                    </a:lnTo>
                    <a:lnTo>
                      <a:pt x="14" y="26"/>
                    </a:lnTo>
                    <a:lnTo>
                      <a:pt x="22" y="32"/>
                    </a:lnTo>
                    <a:lnTo>
                      <a:pt x="28" y="34"/>
                    </a:lnTo>
                    <a:lnTo>
                      <a:pt x="34" y="34"/>
                    </a:lnTo>
                    <a:lnTo>
                      <a:pt x="40" y="32"/>
                    </a:lnTo>
                    <a:lnTo>
                      <a:pt x="48" y="28"/>
                    </a:lnTo>
                    <a:lnTo>
                      <a:pt x="56" y="20"/>
                    </a:lnTo>
                    <a:lnTo>
                      <a:pt x="64" y="12"/>
                    </a:lnTo>
                    <a:lnTo>
                      <a:pt x="64" y="12"/>
                    </a:lnTo>
                    <a:lnTo>
                      <a:pt x="58" y="16"/>
                    </a:lnTo>
                    <a:lnTo>
                      <a:pt x="52" y="18"/>
                    </a:lnTo>
                    <a:lnTo>
                      <a:pt x="44" y="22"/>
                    </a:lnTo>
                    <a:lnTo>
                      <a:pt x="36" y="22"/>
                    </a:lnTo>
                    <a:lnTo>
                      <a:pt x="24" y="20"/>
                    </a:lnTo>
                    <a:lnTo>
                      <a:pt x="12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8916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8" name="Freeform 167"/>
              <p:cNvSpPr>
                <a:spLocks/>
              </p:cNvSpPr>
              <p:nvPr/>
            </p:nvSpPr>
            <p:spPr bwMode="auto">
              <a:xfrm>
                <a:off x="1030713" y="3288846"/>
                <a:ext cx="92613" cy="53987"/>
              </a:xfrm>
              <a:custGeom>
                <a:avLst/>
                <a:gdLst/>
                <a:ahLst/>
                <a:cxnLst>
                  <a:cxn ang="0">
                    <a:pos x="120" y="48"/>
                  </a:cxn>
                  <a:cxn ang="0">
                    <a:pos x="120" y="48"/>
                  </a:cxn>
                  <a:cxn ang="0">
                    <a:pos x="112" y="44"/>
                  </a:cxn>
                  <a:cxn ang="0">
                    <a:pos x="96" y="34"/>
                  </a:cxn>
                  <a:cxn ang="0">
                    <a:pos x="76" y="24"/>
                  </a:cxn>
                  <a:cxn ang="0">
                    <a:pos x="64" y="20"/>
                  </a:cxn>
                  <a:cxn ang="0">
                    <a:pos x="54" y="18"/>
                  </a:cxn>
                  <a:cxn ang="0">
                    <a:pos x="54" y="18"/>
                  </a:cxn>
                  <a:cxn ang="0">
                    <a:pos x="34" y="20"/>
                  </a:cxn>
                  <a:cxn ang="0">
                    <a:pos x="16" y="22"/>
                  </a:cxn>
                  <a:cxn ang="0">
                    <a:pos x="0" y="24"/>
                  </a:cxn>
                  <a:cxn ang="0">
                    <a:pos x="0" y="24"/>
                  </a:cxn>
                  <a:cxn ang="0">
                    <a:pos x="0" y="22"/>
                  </a:cxn>
                  <a:cxn ang="0">
                    <a:pos x="2" y="18"/>
                  </a:cxn>
                  <a:cxn ang="0">
                    <a:pos x="6" y="14"/>
                  </a:cxn>
                  <a:cxn ang="0">
                    <a:pos x="12" y="12"/>
                  </a:cxn>
                  <a:cxn ang="0">
                    <a:pos x="22" y="8"/>
                  </a:cxn>
                  <a:cxn ang="0">
                    <a:pos x="34" y="4"/>
                  </a:cxn>
                  <a:cxn ang="0">
                    <a:pos x="34" y="4"/>
                  </a:cxn>
                  <a:cxn ang="0">
                    <a:pos x="52" y="0"/>
                  </a:cxn>
                  <a:cxn ang="0">
                    <a:pos x="66" y="2"/>
                  </a:cxn>
                  <a:cxn ang="0">
                    <a:pos x="80" y="4"/>
                  </a:cxn>
                  <a:cxn ang="0">
                    <a:pos x="92" y="8"/>
                  </a:cxn>
                  <a:cxn ang="0">
                    <a:pos x="102" y="14"/>
                  </a:cxn>
                  <a:cxn ang="0">
                    <a:pos x="110" y="20"/>
                  </a:cxn>
                  <a:cxn ang="0">
                    <a:pos x="118" y="28"/>
                  </a:cxn>
                  <a:cxn ang="0">
                    <a:pos x="118" y="28"/>
                  </a:cxn>
                  <a:cxn ang="0">
                    <a:pos x="122" y="34"/>
                  </a:cxn>
                  <a:cxn ang="0">
                    <a:pos x="124" y="40"/>
                  </a:cxn>
                  <a:cxn ang="0">
                    <a:pos x="124" y="46"/>
                  </a:cxn>
                  <a:cxn ang="0">
                    <a:pos x="122" y="48"/>
                  </a:cxn>
                  <a:cxn ang="0">
                    <a:pos x="120" y="48"/>
                  </a:cxn>
                  <a:cxn ang="0">
                    <a:pos x="120" y="48"/>
                  </a:cxn>
                </a:cxnLst>
                <a:rect l="0" t="0" r="r" b="b"/>
                <a:pathLst>
                  <a:path w="124" h="48">
                    <a:moveTo>
                      <a:pt x="120" y="48"/>
                    </a:moveTo>
                    <a:lnTo>
                      <a:pt x="120" y="48"/>
                    </a:lnTo>
                    <a:lnTo>
                      <a:pt x="112" y="44"/>
                    </a:lnTo>
                    <a:lnTo>
                      <a:pt x="96" y="34"/>
                    </a:lnTo>
                    <a:lnTo>
                      <a:pt x="76" y="24"/>
                    </a:lnTo>
                    <a:lnTo>
                      <a:pt x="64" y="20"/>
                    </a:lnTo>
                    <a:lnTo>
                      <a:pt x="54" y="18"/>
                    </a:lnTo>
                    <a:lnTo>
                      <a:pt x="54" y="18"/>
                    </a:lnTo>
                    <a:lnTo>
                      <a:pt x="34" y="20"/>
                    </a:lnTo>
                    <a:lnTo>
                      <a:pt x="16" y="22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0" y="22"/>
                    </a:lnTo>
                    <a:lnTo>
                      <a:pt x="2" y="18"/>
                    </a:lnTo>
                    <a:lnTo>
                      <a:pt x="6" y="14"/>
                    </a:lnTo>
                    <a:lnTo>
                      <a:pt x="12" y="12"/>
                    </a:lnTo>
                    <a:lnTo>
                      <a:pt x="22" y="8"/>
                    </a:lnTo>
                    <a:lnTo>
                      <a:pt x="34" y="4"/>
                    </a:lnTo>
                    <a:lnTo>
                      <a:pt x="34" y="4"/>
                    </a:lnTo>
                    <a:lnTo>
                      <a:pt x="52" y="0"/>
                    </a:lnTo>
                    <a:lnTo>
                      <a:pt x="66" y="2"/>
                    </a:lnTo>
                    <a:lnTo>
                      <a:pt x="80" y="4"/>
                    </a:lnTo>
                    <a:lnTo>
                      <a:pt x="92" y="8"/>
                    </a:lnTo>
                    <a:lnTo>
                      <a:pt x="102" y="14"/>
                    </a:lnTo>
                    <a:lnTo>
                      <a:pt x="110" y="20"/>
                    </a:lnTo>
                    <a:lnTo>
                      <a:pt x="118" y="28"/>
                    </a:lnTo>
                    <a:lnTo>
                      <a:pt x="118" y="28"/>
                    </a:lnTo>
                    <a:lnTo>
                      <a:pt x="122" y="34"/>
                    </a:lnTo>
                    <a:lnTo>
                      <a:pt x="124" y="40"/>
                    </a:lnTo>
                    <a:lnTo>
                      <a:pt x="124" y="46"/>
                    </a:lnTo>
                    <a:lnTo>
                      <a:pt x="122" y="48"/>
                    </a:lnTo>
                    <a:lnTo>
                      <a:pt x="120" y="48"/>
                    </a:lnTo>
                    <a:lnTo>
                      <a:pt x="120" y="4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9" name="Freeform 168"/>
              <p:cNvSpPr>
                <a:spLocks/>
              </p:cNvSpPr>
              <p:nvPr/>
            </p:nvSpPr>
            <p:spPr bwMode="auto">
              <a:xfrm>
                <a:off x="1054613" y="3534037"/>
                <a:ext cx="80663" cy="62985"/>
              </a:xfrm>
              <a:custGeom>
                <a:avLst/>
                <a:gdLst/>
                <a:ahLst/>
                <a:cxnLst>
                  <a:cxn ang="0">
                    <a:pos x="108" y="28"/>
                  </a:cxn>
                  <a:cxn ang="0">
                    <a:pos x="108" y="28"/>
                  </a:cxn>
                  <a:cxn ang="0">
                    <a:pos x="102" y="38"/>
                  </a:cxn>
                  <a:cxn ang="0">
                    <a:pos x="92" y="48"/>
                  </a:cxn>
                  <a:cxn ang="0">
                    <a:pos x="86" y="52"/>
                  </a:cxn>
                  <a:cxn ang="0">
                    <a:pos x="80" y="56"/>
                  </a:cxn>
                  <a:cxn ang="0">
                    <a:pos x="72" y="56"/>
                  </a:cxn>
                  <a:cxn ang="0">
                    <a:pos x="64" y="56"/>
                  </a:cxn>
                  <a:cxn ang="0">
                    <a:pos x="56" y="54"/>
                  </a:cxn>
                  <a:cxn ang="0">
                    <a:pos x="46" y="50"/>
                  </a:cxn>
                  <a:cxn ang="0">
                    <a:pos x="36" y="44"/>
                  </a:cxn>
                  <a:cxn ang="0">
                    <a:pos x="24" y="32"/>
                  </a:cxn>
                  <a:cxn ang="0">
                    <a:pos x="12" y="1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0" y="6"/>
                  </a:cxn>
                  <a:cxn ang="0">
                    <a:pos x="36" y="18"/>
                  </a:cxn>
                  <a:cxn ang="0">
                    <a:pos x="52" y="24"/>
                  </a:cxn>
                  <a:cxn ang="0">
                    <a:pos x="72" y="28"/>
                  </a:cxn>
                  <a:cxn ang="0">
                    <a:pos x="90" y="30"/>
                  </a:cxn>
                  <a:cxn ang="0">
                    <a:pos x="108" y="28"/>
                  </a:cxn>
                  <a:cxn ang="0">
                    <a:pos x="108" y="28"/>
                  </a:cxn>
                </a:cxnLst>
                <a:rect l="0" t="0" r="r" b="b"/>
                <a:pathLst>
                  <a:path w="108" h="56">
                    <a:moveTo>
                      <a:pt x="108" y="28"/>
                    </a:moveTo>
                    <a:lnTo>
                      <a:pt x="108" y="28"/>
                    </a:lnTo>
                    <a:lnTo>
                      <a:pt x="102" y="38"/>
                    </a:lnTo>
                    <a:lnTo>
                      <a:pt x="92" y="48"/>
                    </a:lnTo>
                    <a:lnTo>
                      <a:pt x="86" y="52"/>
                    </a:lnTo>
                    <a:lnTo>
                      <a:pt x="80" y="56"/>
                    </a:lnTo>
                    <a:lnTo>
                      <a:pt x="72" y="56"/>
                    </a:lnTo>
                    <a:lnTo>
                      <a:pt x="64" y="56"/>
                    </a:lnTo>
                    <a:lnTo>
                      <a:pt x="56" y="54"/>
                    </a:lnTo>
                    <a:lnTo>
                      <a:pt x="46" y="50"/>
                    </a:lnTo>
                    <a:lnTo>
                      <a:pt x="36" y="44"/>
                    </a:lnTo>
                    <a:lnTo>
                      <a:pt x="24" y="32"/>
                    </a:lnTo>
                    <a:lnTo>
                      <a:pt x="12" y="1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6"/>
                    </a:lnTo>
                    <a:lnTo>
                      <a:pt x="36" y="18"/>
                    </a:lnTo>
                    <a:lnTo>
                      <a:pt x="52" y="24"/>
                    </a:lnTo>
                    <a:lnTo>
                      <a:pt x="72" y="28"/>
                    </a:lnTo>
                    <a:lnTo>
                      <a:pt x="90" y="30"/>
                    </a:lnTo>
                    <a:lnTo>
                      <a:pt x="108" y="28"/>
                    </a:lnTo>
                    <a:lnTo>
                      <a:pt x="108" y="2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0" name="Freeform 169"/>
              <p:cNvSpPr>
                <a:spLocks/>
              </p:cNvSpPr>
              <p:nvPr/>
            </p:nvSpPr>
            <p:spPr bwMode="auto">
              <a:xfrm>
                <a:off x="1050131" y="3529538"/>
                <a:ext cx="98588" cy="40490"/>
              </a:xfrm>
              <a:custGeom>
                <a:avLst/>
                <a:gdLst/>
                <a:ahLst/>
                <a:cxnLst>
                  <a:cxn ang="0">
                    <a:pos x="68" y="18"/>
                  </a:cxn>
                  <a:cxn ang="0">
                    <a:pos x="68" y="18"/>
                  </a:cxn>
                  <a:cxn ang="0">
                    <a:pos x="72" y="20"/>
                  </a:cxn>
                  <a:cxn ang="0">
                    <a:pos x="76" y="24"/>
                  </a:cxn>
                  <a:cxn ang="0">
                    <a:pos x="80" y="28"/>
                  </a:cxn>
                  <a:cxn ang="0">
                    <a:pos x="84" y="30"/>
                  </a:cxn>
                  <a:cxn ang="0">
                    <a:pos x="84" y="30"/>
                  </a:cxn>
                  <a:cxn ang="0">
                    <a:pos x="94" y="26"/>
                  </a:cxn>
                  <a:cxn ang="0">
                    <a:pos x="102" y="24"/>
                  </a:cxn>
                  <a:cxn ang="0">
                    <a:pos x="102" y="24"/>
                  </a:cxn>
                  <a:cxn ang="0">
                    <a:pos x="120" y="26"/>
                  </a:cxn>
                  <a:cxn ang="0">
                    <a:pos x="132" y="26"/>
                  </a:cxn>
                  <a:cxn ang="0">
                    <a:pos x="132" y="26"/>
                  </a:cxn>
                  <a:cxn ang="0">
                    <a:pos x="120" y="32"/>
                  </a:cxn>
                  <a:cxn ang="0">
                    <a:pos x="108" y="34"/>
                  </a:cxn>
                  <a:cxn ang="0">
                    <a:pos x="92" y="36"/>
                  </a:cxn>
                  <a:cxn ang="0">
                    <a:pos x="74" y="36"/>
                  </a:cxn>
                  <a:cxn ang="0">
                    <a:pos x="52" y="30"/>
                  </a:cxn>
                  <a:cxn ang="0">
                    <a:pos x="40" y="26"/>
                  </a:cxn>
                  <a:cxn ang="0">
                    <a:pos x="26" y="20"/>
                  </a:cxn>
                  <a:cxn ang="0">
                    <a:pos x="14" y="1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8" y="18"/>
                  </a:cxn>
                  <a:cxn ang="0">
                    <a:pos x="68" y="18"/>
                  </a:cxn>
                </a:cxnLst>
                <a:rect l="0" t="0" r="r" b="b"/>
                <a:pathLst>
                  <a:path w="132" h="36">
                    <a:moveTo>
                      <a:pt x="68" y="18"/>
                    </a:moveTo>
                    <a:lnTo>
                      <a:pt x="68" y="18"/>
                    </a:lnTo>
                    <a:lnTo>
                      <a:pt x="72" y="20"/>
                    </a:lnTo>
                    <a:lnTo>
                      <a:pt x="76" y="24"/>
                    </a:lnTo>
                    <a:lnTo>
                      <a:pt x="80" y="28"/>
                    </a:lnTo>
                    <a:lnTo>
                      <a:pt x="84" y="30"/>
                    </a:lnTo>
                    <a:lnTo>
                      <a:pt x="84" y="30"/>
                    </a:lnTo>
                    <a:lnTo>
                      <a:pt x="94" y="26"/>
                    </a:lnTo>
                    <a:lnTo>
                      <a:pt x="102" y="24"/>
                    </a:lnTo>
                    <a:lnTo>
                      <a:pt x="102" y="24"/>
                    </a:lnTo>
                    <a:lnTo>
                      <a:pt x="120" y="26"/>
                    </a:lnTo>
                    <a:lnTo>
                      <a:pt x="132" y="26"/>
                    </a:lnTo>
                    <a:lnTo>
                      <a:pt x="132" y="26"/>
                    </a:lnTo>
                    <a:lnTo>
                      <a:pt x="120" y="32"/>
                    </a:lnTo>
                    <a:lnTo>
                      <a:pt x="108" y="34"/>
                    </a:lnTo>
                    <a:lnTo>
                      <a:pt x="92" y="36"/>
                    </a:lnTo>
                    <a:lnTo>
                      <a:pt x="74" y="36"/>
                    </a:lnTo>
                    <a:lnTo>
                      <a:pt x="52" y="30"/>
                    </a:lnTo>
                    <a:lnTo>
                      <a:pt x="40" y="26"/>
                    </a:lnTo>
                    <a:lnTo>
                      <a:pt x="26" y="20"/>
                    </a:lnTo>
                    <a:lnTo>
                      <a:pt x="14" y="1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8" y="18"/>
                    </a:lnTo>
                    <a:lnTo>
                      <a:pt x="68" y="18"/>
                    </a:lnTo>
                    <a:close/>
                  </a:path>
                </a:pathLst>
              </a:custGeom>
              <a:solidFill>
                <a:srgbClr val="E8916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1" name="Freeform 170"/>
              <p:cNvSpPr>
                <a:spLocks/>
              </p:cNvSpPr>
              <p:nvPr/>
            </p:nvSpPr>
            <p:spPr bwMode="auto">
              <a:xfrm>
                <a:off x="897768" y="3826466"/>
                <a:ext cx="100082" cy="139466"/>
              </a:xfrm>
              <a:custGeom>
                <a:avLst/>
                <a:gdLst/>
                <a:ahLst/>
                <a:cxnLst>
                  <a:cxn ang="0">
                    <a:pos x="0" y="124"/>
                  </a:cxn>
                  <a:cxn ang="0">
                    <a:pos x="88" y="0"/>
                  </a:cxn>
                  <a:cxn ang="0">
                    <a:pos x="134" y="118"/>
                  </a:cxn>
                  <a:cxn ang="0">
                    <a:pos x="84" y="46"/>
                  </a:cxn>
                  <a:cxn ang="0">
                    <a:pos x="0" y="124"/>
                  </a:cxn>
                </a:cxnLst>
                <a:rect l="0" t="0" r="r" b="b"/>
                <a:pathLst>
                  <a:path w="134" h="124">
                    <a:moveTo>
                      <a:pt x="0" y="124"/>
                    </a:moveTo>
                    <a:lnTo>
                      <a:pt x="88" y="0"/>
                    </a:lnTo>
                    <a:lnTo>
                      <a:pt x="134" y="118"/>
                    </a:lnTo>
                    <a:lnTo>
                      <a:pt x="84" y="46"/>
                    </a:lnTo>
                    <a:lnTo>
                      <a:pt x="0" y="124"/>
                    </a:lnTo>
                    <a:close/>
                  </a:path>
                </a:pathLst>
              </a:custGeom>
              <a:solidFill>
                <a:srgbClr val="CDCEC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2" name="Freeform 171"/>
              <p:cNvSpPr>
                <a:spLocks/>
              </p:cNvSpPr>
              <p:nvPr/>
            </p:nvSpPr>
            <p:spPr bwMode="auto">
              <a:xfrm>
                <a:off x="935112" y="3826466"/>
                <a:ext cx="38838" cy="146214"/>
              </a:xfrm>
              <a:custGeom>
                <a:avLst/>
                <a:gdLst/>
                <a:ahLst/>
                <a:cxnLst>
                  <a:cxn ang="0">
                    <a:pos x="52" y="70"/>
                  </a:cxn>
                  <a:cxn ang="0">
                    <a:pos x="30" y="130"/>
                  </a:cxn>
                  <a:cxn ang="0">
                    <a:pos x="16" y="130"/>
                  </a:cxn>
                  <a:cxn ang="0">
                    <a:pos x="0" y="68"/>
                  </a:cxn>
                  <a:cxn ang="0">
                    <a:pos x="38" y="0"/>
                  </a:cxn>
                  <a:cxn ang="0">
                    <a:pos x="52" y="70"/>
                  </a:cxn>
                </a:cxnLst>
                <a:rect l="0" t="0" r="r" b="b"/>
                <a:pathLst>
                  <a:path w="52" h="130">
                    <a:moveTo>
                      <a:pt x="52" y="70"/>
                    </a:moveTo>
                    <a:lnTo>
                      <a:pt x="30" y="130"/>
                    </a:lnTo>
                    <a:lnTo>
                      <a:pt x="16" y="130"/>
                    </a:lnTo>
                    <a:lnTo>
                      <a:pt x="0" y="68"/>
                    </a:lnTo>
                    <a:lnTo>
                      <a:pt x="38" y="0"/>
                    </a:lnTo>
                    <a:lnTo>
                      <a:pt x="52" y="70"/>
                    </a:lnTo>
                    <a:close/>
                  </a:path>
                </a:pathLst>
              </a:custGeom>
              <a:solidFill>
                <a:srgbClr val="4E234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3" name="Freeform 173"/>
              <p:cNvSpPr>
                <a:spLocks noEditPoints="1"/>
              </p:cNvSpPr>
              <p:nvPr/>
            </p:nvSpPr>
            <p:spPr bwMode="auto">
              <a:xfrm>
                <a:off x="911212" y="3243857"/>
                <a:ext cx="309208" cy="215947"/>
              </a:xfrm>
              <a:custGeom>
                <a:avLst/>
                <a:gdLst/>
                <a:ahLst/>
                <a:cxnLst>
                  <a:cxn ang="0">
                    <a:pos x="368" y="130"/>
                  </a:cxn>
                  <a:cxn ang="0">
                    <a:pos x="346" y="140"/>
                  </a:cxn>
                  <a:cxn ang="0">
                    <a:pos x="336" y="124"/>
                  </a:cxn>
                  <a:cxn ang="0">
                    <a:pos x="318" y="118"/>
                  </a:cxn>
                  <a:cxn ang="0">
                    <a:pos x="282" y="134"/>
                  </a:cxn>
                  <a:cxn ang="0">
                    <a:pos x="274" y="124"/>
                  </a:cxn>
                  <a:cxn ang="0">
                    <a:pos x="232" y="106"/>
                  </a:cxn>
                  <a:cxn ang="0">
                    <a:pos x="206" y="112"/>
                  </a:cxn>
                  <a:cxn ang="0">
                    <a:pos x="4" y="0"/>
                  </a:cxn>
                  <a:cxn ang="0">
                    <a:pos x="186" y="128"/>
                  </a:cxn>
                  <a:cxn ang="0">
                    <a:pos x="180" y="144"/>
                  </a:cxn>
                  <a:cxn ang="0">
                    <a:pos x="190" y="166"/>
                  </a:cxn>
                  <a:cxn ang="0">
                    <a:pos x="212" y="180"/>
                  </a:cxn>
                  <a:cxn ang="0">
                    <a:pos x="232" y="182"/>
                  </a:cxn>
                  <a:cxn ang="0">
                    <a:pos x="262" y="176"/>
                  </a:cxn>
                  <a:cxn ang="0">
                    <a:pos x="280" y="160"/>
                  </a:cxn>
                  <a:cxn ang="0">
                    <a:pos x="284" y="144"/>
                  </a:cxn>
                  <a:cxn ang="0">
                    <a:pos x="296" y="132"/>
                  </a:cxn>
                  <a:cxn ang="0">
                    <a:pos x="326" y="126"/>
                  </a:cxn>
                  <a:cxn ang="0">
                    <a:pos x="340" y="136"/>
                  </a:cxn>
                  <a:cxn ang="0">
                    <a:pos x="342" y="144"/>
                  </a:cxn>
                  <a:cxn ang="0">
                    <a:pos x="338" y="154"/>
                  </a:cxn>
                  <a:cxn ang="0">
                    <a:pos x="338" y="166"/>
                  </a:cxn>
                  <a:cxn ang="0">
                    <a:pos x="348" y="184"/>
                  </a:cxn>
                  <a:cxn ang="0">
                    <a:pos x="368" y="192"/>
                  </a:cxn>
                  <a:cxn ang="0">
                    <a:pos x="384" y="192"/>
                  </a:cxn>
                  <a:cxn ang="0">
                    <a:pos x="402" y="184"/>
                  </a:cxn>
                  <a:cxn ang="0">
                    <a:pos x="414" y="166"/>
                  </a:cxn>
                  <a:cxn ang="0">
                    <a:pos x="414" y="154"/>
                  </a:cxn>
                  <a:cxn ang="0">
                    <a:pos x="402" y="138"/>
                  </a:cxn>
                  <a:cxn ang="0">
                    <a:pos x="384" y="130"/>
                  </a:cxn>
                  <a:cxn ang="0">
                    <a:pos x="232" y="176"/>
                  </a:cxn>
                  <a:cxn ang="0">
                    <a:pos x="214" y="174"/>
                  </a:cxn>
                  <a:cxn ang="0">
                    <a:pos x="194" y="162"/>
                  </a:cxn>
                  <a:cxn ang="0">
                    <a:pos x="186" y="144"/>
                  </a:cxn>
                  <a:cxn ang="0">
                    <a:pos x="190" y="132"/>
                  </a:cxn>
                  <a:cxn ang="0">
                    <a:pos x="206" y="118"/>
                  </a:cxn>
                  <a:cxn ang="0">
                    <a:pos x="232" y="112"/>
                  </a:cxn>
                  <a:cxn ang="0">
                    <a:pos x="250" y="116"/>
                  </a:cxn>
                  <a:cxn ang="0">
                    <a:pos x="270" y="126"/>
                  </a:cxn>
                  <a:cxn ang="0">
                    <a:pos x="278" y="144"/>
                  </a:cxn>
                  <a:cxn ang="0">
                    <a:pos x="274" y="158"/>
                  </a:cxn>
                  <a:cxn ang="0">
                    <a:pos x="258" y="172"/>
                  </a:cxn>
                  <a:cxn ang="0">
                    <a:pos x="232" y="176"/>
                  </a:cxn>
                  <a:cxn ang="0">
                    <a:pos x="376" y="186"/>
                  </a:cxn>
                  <a:cxn ang="0">
                    <a:pos x="344" y="170"/>
                  </a:cxn>
                  <a:cxn ang="0">
                    <a:pos x="342" y="160"/>
                  </a:cxn>
                  <a:cxn ang="0">
                    <a:pos x="344" y="150"/>
                  </a:cxn>
                  <a:cxn ang="0">
                    <a:pos x="358" y="138"/>
                  </a:cxn>
                  <a:cxn ang="0">
                    <a:pos x="376" y="134"/>
                  </a:cxn>
                  <a:cxn ang="0">
                    <a:pos x="406" y="150"/>
                  </a:cxn>
                  <a:cxn ang="0">
                    <a:pos x="408" y="160"/>
                  </a:cxn>
                  <a:cxn ang="0">
                    <a:pos x="398" y="180"/>
                  </a:cxn>
                  <a:cxn ang="0">
                    <a:pos x="376" y="186"/>
                  </a:cxn>
                </a:cxnLst>
                <a:rect l="0" t="0" r="r" b="b"/>
                <a:pathLst>
                  <a:path w="414" h="192">
                    <a:moveTo>
                      <a:pt x="376" y="128"/>
                    </a:moveTo>
                    <a:lnTo>
                      <a:pt x="376" y="128"/>
                    </a:lnTo>
                    <a:lnTo>
                      <a:pt x="368" y="130"/>
                    </a:lnTo>
                    <a:lnTo>
                      <a:pt x="360" y="132"/>
                    </a:lnTo>
                    <a:lnTo>
                      <a:pt x="352" y="134"/>
                    </a:lnTo>
                    <a:lnTo>
                      <a:pt x="346" y="140"/>
                    </a:lnTo>
                    <a:lnTo>
                      <a:pt x="346" y="140"/>
                    </a:lnTo>
                    <a:lnTo>
                      <a:pt x="340" y="130"/>
                    </a:lnTo>
                    <a:lnTo>
                      <a:pt x="336" y="124"/>
                    </a:lnTo>
                    <a:lnTo>
                      <a:pt x="328" y="120"/>
                    </a:lnTo>
                    <a:lnTo>
                      <a:pt x="328" y="120"/>
                    </a:lnTo>
                    <a:lnTo>
                      <a:pt x="318" y="118"/>
                    </a:lnTo>
                    <a:lnTo>
                      <a:pt x="308" y="120"/>
                    </a:lnTo>
                    <a:lnTo>
                      <a:pt x="296" y="126"/>
                    </a:lnTo>
                    <a:lnTo>
                      <a:pt x="282" y="134"/>
                    </a:lnTo>
                    <a:lnTo>
                      <a:pt x="282" y="134"/>
                    </a:lnTo>
                    <a:lnTo>
                      <a:pt x="280" y="128"/>
                    </a:lnTo>
                    <a:lnTo>
                      <a:pt x="274" y="124"/>
                    </a:lnTo>
                    <a:lnTo>
                      <a:pt x="264" y="114"/>
                    </a:lnTo>
                    <a:lnTo>
                      <a:pt x="250" y="108"/>
                    </a:lnTo>
                    <a:lnTo>
                      <a:pt x="232" y="106"/>
                    </a:lnTo>
                    <a:lnTo>
                      <a:pt x="232" y="106"/>
                    </a:lnTo>
                    <a:lnTo>
                      <a:pt x="218" y="108"/>
                    </a:lnTo>
                    <a:lnTo>
                      <a:pt x="206" y="112"/>
                    </a:lnTo>
                    <a:lnTo>
                      <a:pt x="196" y="118"/>
                    </a:lnTo>
                    <a:lnTo>
                      <a:pt x="188" y="124"/>
                    </a:lnTo>
                    <a:lnTo>
                      <a:pt x="4" y="0"/>
                    </a:lnTo>
                    <a:lnTo>
                      <a:pt x="0" y="6"/>
                    </a:lnTo>
                    <a:lnTo>
                      <a:pt x="186" y="128"/>
                    </a:lnTo>
                    <a:lnTo>
                      <a:pt x="186" y="128"/>
                    </a:lnTo>
                    <a:lnTo>
                      <a:pt x="182" y="136"/>
                    </a:lnTo>
                    <a:lnTo>
                      <a:pt x="180" y="144"/>
                    </a:lnTo>
                    <a:lnTo>
                      <a:pt x="180" y="144"/>
                    </a:lnTo>
                    <a:lnTo>
                      <a:pt x="182" y="152"/>
                    </a:lnTo>
                    <a:lnTo>
                      <a:pt x="184" y="160"/>
                    </a:lnTo>
                    <a:lnTo>
                      <a:pt x="190" y="166"/>
                    </a:lnTo>
                    <a:lnTo>
                      <a:pt x="196" y="172"/>
                    </a:lnTo>
                    <a:lnTo>
                      <a:pt x="204" y="176"/>
                    </a:lnTo>
                    <a:lnTo>
                      <a:pt x="212" y="180"/>
                    </a:lnTo>
                    <a:lnTo>
                      <a:pt x="222" y="182"/>
                    </a:lnTo>
                    <a:lnTo>
                      <a:pt x="232" y="182"/>
                    </a:lnTo>
                    <a:lnTo>
                      <a:pt x="232" y="182"/>
                    </a:lnTo>
                    <a:lnTo>
                      <a:pt x="242" y="182"/>
                    </a:lnTo>
                    <a:lnTo>
                      <a:pt x="252" y="180"/>
                    </a:lnTo>
                    <a:lnTo>
                      <a:pt x="262" y="176"/>
                    </a:lnTo>
                    <a:lnTo>
                      <a:pt x="268" y="172"/>
                    </a:lnTo>
                    <a:lnTo>
                      <a:pt x="276" y="166"/>
                    </a:lnTo>
                    <a:lnTo>
                      <a:pt x="280" y="160"/>
                    </a:lnTo>
                    <a:lnTo>
                      <a:pt x="282" y="152"/>
                    </a:lnTo>
                    <a:lnTo>
                      <a:pt x="284" y="144"/>
                    </a:lnTo>
                    <a:lnTo>
                      <a:pt x="284" y="144"/>
                    </a:lnTo>
                    <a:lnTo>
                      <a:pt x="284" y="140"/>
                    </a:lnTo>
                    <a:lnTo>
                      <a:pt x="284" y="140"/>
                    </a:lnTo>
                    <a:lnTo>
                      <a:pt x="296" y="132"/>
                    </a:lnTo>
                    <a:lnTo>
                      <a:pt x="308" y="126"/>
                    </a:lnTo>
                    <a:lnTo>
                      <a:pt x="318" y="124"/>
                    </a:lnTo>
                    <a:lnTo>
                      <a:pt x="326" y="126"/>
                    </a:lnTo>
                    <a:lnTo>
                      <a:pt x="326" y="126"/>
                    </a:lnTo>
                    <a:lnTo>
                      <a:pt x="334" y="130"/>
                    </a:lnTo>
                    <a:lnTo>
                      <a:pt x="340" y="136"/>
                    </a:lnTo>
                    <a:lnTo>
                      <a:pt x="342" y="144"/>
                    </a:lnTo>
                    <a:lnTo>
                      <a:pt x="342" y="144"/>
                    </a:lnTo>
                    <a:lnTo>
                      <a:pt x="342" y="144"/>
                    </a:lnTo>
                    <a:lnTo>
                      <a:pt x="340" y="148"/>
                    </a:lnTo>
                    <a:lnTo>
                      <a:pt x="340" y="148"/>
                    </a:lnTo>
                    <a:lnTo>
                      <a:pt x="338" y="154"/>
                    </a:lnTo>
                    <a:lnTo>
                      <a:pt x="336" y="160"/>
                    </a:lnTo>
                    <a:lnTo>
                      <a:pt x="336" y="160"/>
                    </a:lnTo>
                    <a:lnTo>
                      <a:pt x="338" y="166"/>
                    </a:lnTo>
                    <a:lnTo>
                      <a:pt x="340" y="172"/>
                    </a:lnTo>
                    <a:lnTo>
                      <a:pt x="344" y="178"/>
                    </a:lnTo>
                    <a:lnTo>
                      <a:pt x="348" y="184"/>
                    </a:lnTo>
                    <a:lnTo>
                      <a:pt x="354" y="186"/>
                    </a:lnTo>
                    <a:lnTo>
                      <a:pt x="360" y="190"/>
                    </a:lnTo>
                    <a:lnTo>
                      <a:pt x="368" y="192"/>
                    </a:lnTo>
                    <a:lnTo>
                      <a:pt x="376" y="192"/>
                    </a:lnTo>
                    <a:lnTo>
                      <a:pt x="376" y="192"/>
                    </a:lnTo>
                    <a:lnTo>
                      <a:pt x="384" y="192"/>
                    </a:lnTo>
                    <a:lnTo>
                      <a:pt x="390" y="190"/>
                    </a:lnTo>
                    <a:lnTo>
                      <a:pt x="398" y="186"/>
                    </a:lnTo>
                    <a:lnTo>
                      <a:pt x="402" y="184"/>
                    </a:lnTo>
                    <a:lnTo>
                      <a:pt x="408" y="178"/>
                    </a:lnTo>
                    <a:lnTo>
                      <a:pt x="412" y="172"/>
                    </a:lnTo>
                    <a:lnTo>
                      <a:pt x="414" y="166"/>
                    </a:lnTo>
                    <a:lnTo>
                      <a:pt x="414" y="160"/>
                    </a:lnTo>
                    <a:lnTo>
                      <a:pt x="414" y="160"/>
                    </a:lnTo>
                    <a:lnTo>
                      <a:pt x="414" y="154"/>
                    </a:lnTo>
                    <a:lnTo>
                      <a:pt x="412" y="148"/>
                    </a:lnTo>
                    <a:lnTo>
                      <a:pt x="408" y="142"/>
                    </a:lnTo>
                    <a:lnTo>
                      <a:pt x="402" y="138"/>
                    </a:lnTo>
                    <a:lnTo>
                      <a:pt x="398" y="134"/>
                    </a:lnTo>
                    <a:lnTo>
                      <a:pt x="390" y="132"/>
                    </a:lnTo>
                    <a:lnTo>
                      <a:pt x="384" y="130"/>
                    </a:lnTo>
                    <a:lnTo>
                      <a:pt x="376" y="128"/>
                    </a:lnTo>
                    <a:lnTo>
                      <a:pt x="376" y="128"/>
                    </a:lnTo>
                    <a:close/>
                    <a:moveTo>
                      <a:pt x="232" y="176"/>
                    </a:moveTo>
                    <a:lnTo>
                      <a:pt x="232" y="176"/>
                    </a:lnTo>
                    <a:lnTo>
                      <a:pt x="222" y="176"/>
                    </a:lnTo>
                    <a:lnTo>
                      <a:pt x="214" y="174"/>
                    </a:lnTo>
                    <a:lnTo>
                      <a:pt x="206" y="172"/>
                    </a:lnTo>
                    <a:lnTo>
                      <a:pt x="200" y="168"/>
                    </a:lnTo>
                    <a:lnTo>
                      <a:pt x="194" y="162"/>
                    </a:lnTo>
                    <a:lnTo>
                      <a:pt x="190" y="158"/>
                    </a:lnTo>
                    <a:lnTo>
                      <a:pt x="186" y="152"/>
                    </a:lnTo>
                    <a:lnTo>
                      <a:pt x="186" y="144"/>
                    </a:lnTo>
                    <a:lnTo>
                      <a:pt x="186" y="144"/>
                    </a:lnTo>
                    <a:lnTo>
                      <a:pt x="186" y="138"/>
                    </a:lnTo>
                    <a:lnTo>
                      <a:pt x="190" y="132"/>
                    </a:lnTo>
                    <a:lnTo>
                      <a:pt x="194" y="126"/>
                    </a:lnTo>
                    <a:lnTo>
                      <a:pt x="200" y="122"/>
                    </a:lnTo>
                    <a:lnTo>
                      <a:pt x="206" y="118"/>
                    </a:lnTo>
                    <a:lnTo>
                      <a:pt x="214" y="116"/>
                    </a:lnTo>
                    <a:lnTo>
                      <a:pt x="222" y="114"/>
                    </a:lnTo>
                    <a:lnTo>
                      <a:pt x="232" y="112"/>
                    </a:lnTo>
                    <a:lnTo>
                      <a:pt x="232" y="112"/>
                    </a:lnTo>
                    <a:lnTo>
                      <a:pt x="242" y="114"/>
                    </a:lnTo>
                    <a:lnTo>
                      <a:pt x="250" y="116"/>
                    </a:lnTo>
                    <a:lnTo>
                      <a:pt x="258" y="118"/>
                    </a:lnTo>
                    <a:lnTo>
                      <a:pt x="264" y="122"/>
                    </a:lnTo>
                    <a:lnTo>
                      <a:pt x="270" y="126"/>
                    </a:lnTo>
                    <a:lnTo>
                      <a:pt x="274" y="132"/>
                    </a:lnTo>
                    <a:lnTo>
                      <a:pt x="278" y="138"/>
                    </a:lnTo>
                    <a:lnTo>
                      <a:pt x="278" y="144"/>
                    </a:lnTo>
                    <a:lnTo>
                      <a:pt x="278" y="144"/>
                    </a:lnTo>
                    <a:lnTo>
                      <a:pt x="278" y="152"/>
                    </a:lnTo>
                    <a:lnTo>
                      <a:pt x="274" y="158"/>
                    </a:lnTo>
                    <a:lnTo>
                      <a:pt x="270" y="162"/>
                    </a:lnTo>
                    <a:lnTo>
                      <a:pt x="264" y="168"/>
                    </a:lnTo>
                    <a:lnTo>
                      <a:pt x="258" y="172"/>
                    </a:lnTo>
                    <a:lnTo>
                      <a:pt x="250" y="174"/>
                    </a:lnTo>
                    <a:lnTo>
                      <a:pt x="242" y="176"/>
                    </a:lnTo>
                    <a:lnTo>
                      <a:pt x="232" y="176"/>
                    </a:lnTo>
                    <a:lnTo>
                      <a:pt x="232" y="176"/>
                    </a:lnTo>
                    <a:close/>
                    <a:moveTo>
                      <a:pt x="376" y="186"/>
                    </a:moveTo>
                    <a:lnTo>
                      <a:pt x="376" y="186"/>
                    </a:lnTo>
                    <a:lnTo>
                      <a:pt x="362" y="184"/>
                    </a:lnTo>
                    <a:lnTo>
                      <a:pt x="352" y="180"/>
                    </a:lnTo>
                    <a:lnTo>
                      <a:pt x="344" y="170"/>
                    </a:lnTo>
                    <a:lnTo>
                      <a:pt x="344" y="166"/>
                    </a:lnTo>
                    <a:lnTo>
                      <a:pt x="342" y="160"/>
                    </a:lnTo>
                    <a:lnTo>
                      <a:pt x="342" y="160"/>
                    </a:lnTo>
                    <a:lnTo>
                      <a:pt x="344" y="156"/>
                    </a:lnTo>
                    <a:lnTo>
                      <a:pt x="344" y="150"/>
                    </a:lnTo>
                    <a:lnTo>
                      <a:pt x="344" y="150"/>
                    </a:lnTo>
                    <a:lnTo>
                      <a:pt x="344" y="150"/>
                    </a:lnTo>
                    <a:lnTo>
                      <a:pt x="350" y="144"/>
                    </a:lnTo>
                    <a:lnTo>
                      <a:pt x="358" y="138"/>
                    </a:lnTo>
                    <a:lnTo>
                      <a:pt x="366" y="136"/>
                    </a:lnTo>
                    <a:lnTo>
                      <a:pt x="376" y="134"/>
                    </a:lnTo>
                    <a:lnTo>
                      <a:pt x="376" y="134"/>
                    </a:lnTo>
                    <a:lnTo>
                      <a:pt x="388" y="136"/>
                    </a:lnTo>
                    <a:lnTo>
                      <a:pt x="398" y="142"/>
                    </a:lnTo>
                    <a:lnTo>
                      <a:pt x="406" y="150"/>
                    </a:lnTo>
                    <a:lnTo>
                      <a:pt x="408" y="156"/>
                    </a:lnTo>
                    <a:lnTo>
                      <a:pt x="408" y="160"/>
                    </a:lnTo>
                    <a:lnTo>
                      <a:pt x="408" y="160"/>
                    </a:lnTo>
                    <a:lnTo>
                      <a:pt x="408" y="166"/>
                    </a:lnTo>
                    <a:lnTo>
                      <a:pt x="406" y="170"/>
                    </a:lnTo>
                    <a:lnTo>
                      <a:pt x="398" y="180"/>
                    </a:lnTo>
                    <a:lnTo>
                      <a:pt x="388" y="184"/>
                    </a:lnTo>
                    <a:lnTo>
                      <a:pt x="376" y="186"/>
                    </a:lnTo>
                    <a:lnTo>
                      <a:pt x="376" y="186"/>
                    </a:lnTo>
                    <a:close/>
                  </a:path>
                </a:pathLst>
              </a:custGeom>
              <a:solidFill>
                <a:srgbClr val="2F2D2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174"/>
              <p:cNvSpPr>
                <a:spLocks/>
              </p:cNvSpPr>
              <p:nvPr/>
            </p:nvSpPr>
            <p:spPr bwMode="auto">
              <a:xfrm>
                <a:off x="566154" y="3821967"/>
                <a:ext cx="83650" cy="427396"/>
              </a:xfrm>
              <a:custGeom>
                <a:avLst/>
                <a:gdLst/>
                <a:ahLst/>
                <a:cxnLst>
                  <a:cxn ang="0">
                    <a:pos x="94" y="380"/>
                  </a:cxn>
                  <a:cxn ang="0">
                    <a:pos x="96" y="380"/>
                  </a:cxn>
                  <a:cxn ang="0">
                    <a:pos x="96" y="380"/>
                  </a:cxn>
                  <a:cxn ang="0">
                    <a:pos x="104" y="330"/>
                  </a:cxn>
                  <a:cxn ang="0">
                    <a:pos x="110" y="286"/>
                  </a:cxn>
                  <a:cxn ang="0">
                    <a:pos x="112" y="246"/>
                  </a:cxn>
                  <a:cxn ang="0">
                    <a:pos x="112" y="208"/>
                  </a:cxn>
                  <a:cxn ang="0">
                    <a:pos x="110" y="176"/>
                  </a:cxn>
                  <a:cxn ang="0">
                    <a:pos x="104" y="146"/>
                  </a:cxn>
                  <a:cxn ang="0">
                    <a:pos x="98" y="120"/>
                  </a:cxn>
                  <a:cxn ang="0">
                    <a:pos x="90" y="96"/>
                  </a:cxn>
                  <a:cxn ang="0">
                    <a:pos x="80" y="76"/>
                  </a:cxn>
                  <a:cxn ang="0">
                    <a:pos x="68" y="58"/>
                  </a:cxn>
                  <a:cxn ang="0">
                    <a:pos x="58" y="44"/>
                  </a:cxn>
                  <a:cxn ang="0">
                    <a:pos x="46" y="32"/>
                  </a:cxn>
                  <a:cxn ang="0">
                    <a:pos x="34" y="22"/>
                  </a:cxn>
                  <a:cxn ang="0">
                    <a:pos x="22" y="12"/>
                  </a:cxn>
                  <a:cxn ang="0">
                    <a:pos x="0" y="0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20" y="24"/>
                  </a:cxn>
                  <a:cxn ang="0">
                    <a:pos x="38" y="42"/>
                  </a:cxn>
                  <a:cxn ang="0">
                    <a:pos x="54" y="62"/>
                  </a:cxn>
                  <a:cxn ang="0">
                    <a:pos x="66" y="84"/>
                  </a:cxn>
                  <a:cxn ang="0">
                    <a:pos x="78" y="108"/>
                  </a:cxn>
                  <a:cxn ang="0">
                    <a:pos x="86" y="132"/>
                  </a:cxn>
                  <a:cxn ang="0">
                    <a:pos x="92" y="156"/>
                  </a:cxn>
                  <a:cxn ang="0">
                    <a:pos x="98" y="182"/>
                  </a:cxn>
                  <a:cxn ang="0">
                    <a:pos x="100" y="208"/>
                  </a:cxn>
                  <a:cxn ang="0">
                    <a:pos x="102" y="234"/>
                  </a:cxn>
                  <a:cxn ang="0">
                    <a:pos x="102" y="286"/>
                  </a:cxn>
                  <a:cxn ang="0">
                    <a:pos x="98" y="336"/>
                  </a:cxn>
                  <a:cxn ang="0">
                    <a:pos x="94" y="380"/>
                  </a:cxn>
                  <a:cxn ang="0">
                    <a:pos x="94" y="380"/>
                  </a:cxn>
                </a:cxnLst>
                <a:rect l="0" t="0" r="r" b="b"/>
                <a:pathLst>
                  <a:path w="112" h="380">
                    <a:moveTo>
                      <a:pt x="94" y="380"/>
                    </a:moveTo>
                    <a:lnTo>
                      <a:pt x="96" y="380"/>
                    </a:lnTo>
                    <a:lnTo>
                      <a:pt x="96" y="380"/>
                    </a:lnTo>
                    <a:lnTo>
                      <a:pt x="104" y="330"/>
                    </a:lnTo>
                    <a:lnTo>
                      <a:pt x="110" y="286"/>
                    </a:lnTo>
                    <a:lnTo>
                      <a:pt x="112" y="246"/>
                    </a:lnTo>
                    <a:lnTo>
                      <a:pt x="112" y="208"/>
                    </a:lnTo>
                    <a:lnTo>
                      <a:pt x="110" y="176"/>
                    </a:lnTo>
                    <a:lnTo>
                      <a:pt x="104" y="146"/>
                    </a:lnTo>
                    <a:lnTo>
                      <a:pt x="98" y="120"/>
                    </a:lnTo>
                    <a:lnTo>
                      <a:pt x="90" y="96"/>
                    </a:lnTo>
                    <a:lnTo>
                      <a:pt x="80" y="76"/>
                    </a:lnTo>
                    <a:lnTo>
                      <a:pt x="68" y="58"/>
                    </a:lnTo>
                    <a:lnTo>
                      <a:pt x="58" y="44"/>
                    </a:lnTo>
                    <a:lnTo>
                      <a:pt x="46" y="32"/>
                    </a:lnTo>
                    <a:lnTo>
                      <a:pt x="34" y="22"/>
                    </a:lnTo>
                    <a:lnTo>
                      <a:pt x="22" y="12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0" y="24"/>
                    </a:lnTo>
                    <a:lnTo>
                      <a:pt x="38" y="42"/>
                    </a:lnTo>
                    <a:lnTo>
                      <a:pt x="54" y="62"/>
                    </a:lnTo>
                    <a:lnTo>
                      <a:pt x="66" y="84"/>
                    </a:lnTo>
                    <a:lnTo>
                      <a:pt x="78" y="108"/>
                    </a:lnTo>
                    <a:lnTo>
                      <a:pt x="86" y="132"/>
                    </a:lnTo>
                    <a:lnTo>
                      <a:pt x="92" y="156"/>
                    </a:lnTo>
                    <a:lnTo>
                      <a:pt x="98" y="182"/>
                    </a:lnTo>
                    <a:lnTo>
                      <a:pt x="100" y="208"/>
                    </a:lnTo>
                    <a:lnTo>
                      <a:pt x="102" y="234"/>
                    </a:lnTo>
                    <a:lnTo>
                      <a:pt x="102" y="286"/>
                    </a:lnTo>
                    <a:lnTo>
                      <a:pt x="98" y="336"/>
                    </a:lnTo>
                    <a:lnTo>
                      <a:pt x="94" y="380"/>
                    </a:lnTo>
                    <a:lnTo>
                      <a:pt x="94" y="380"/>
                    </a:lnTo>
                    <a:close/>
                  </a:path>
                </a:pathLst>
              </a:custGeom>
              <a:solidFill>
                <a:srgbClr val="CDCEC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5" name="Freeform 175"/>
              <p:cNvSpPr>
                <a:spLocks/>
              </p:cNvSpPr>
              <p:nvPr/>
            </p:nvSpPr>
            <p:spPr bwMode="auto">
              <a:xfrm>
                <a:off x="899262" y="3882702"/>
                <a:ext cx="100082" cy="366661"/>
              </a:xfrm>
              <a:custGeom>
                <a:avLst/>
                <a:gdLst/>
                <a:ahLst/>
                <a:cxnLst>
                  <a:cxn ang="0">
                    <a:pos x="0" y="326"/>
                  </a:cxn>
                  <a:cxn ang="0">
                    <a:pos x="134" y="326"/>
                  </a:cxn>
                  <a:cxn ang="0">
                    <a:pos x="76" y="0"/>
                  </a:cxn>
                  <a:cxn ang="0">
                    <a:pos x="0" y="326"/>
                  </a:cxn>
                </a:cxnLst>
                <a:rect l="0" t="0" r="r" b="b"/>
                <a:pathLst>
                  <a:path w="134" h="326">
                    <a:moveTo>
                      <a:pt x="0" y="326"/>
                    </a:moveTo>
                    <a:lnTo>
                      <a:pt x="134" y="326"/>
                    </a:lnTo>
                    <a:lnTo>
                      <a:pt x="76" y="0"/>
                    </a:lnTo>
                    <a:lnTo>
                      <a:pt x="0" y="326"/>
                    </a:lnTo>
                    <a:close/>
                  </a:path>
                </a:pathLst>
              </a:custGeom>
              <a:solidFill>
                <a:srgbClr val="4E234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6" name="Freeform 176"/>
              <p:cNvSpPr>
                <a:spLocks/>
              </p:cNvSpPr>
              <p:nvPr/>
            </p:nvSpPr>
            <p:spPr bwMode="auto">
              <a:xfrm>
                <a:off x="1154694" y="3124636"/>
                <a:ext cx="83650" cy="105724"/>
              </a:xfrm>
              <a:custGeom>
                <a:avLst/>
                <a:gdLst/>
                <a:ahLst/>
                <a:cxnLst>
                  <a:cxn ang="0">
                    <a:pos x="112" y="48"/>
                  </a:cxn>
                  <a:cxn ang="0">
                    <a:pos x="112" y="48"/>
                  </a:cxn>
                  <a:cxn ang="0">
                    <a:pos x="110" y="56"/>
                  </a:cxn>
                  <a:cxn ang="0">
                    <a:pos x="108" y="66"/>
                  </a:cxn>
                  <a:cxn ang="0">
                    <a:pos x="102" y="74"/>
                  </a:cxn>
                  <a:cxn ang="0">
                    <a:pos x="96" y="80"/>
                  </a:cxn>
                  <a:cxn ang="0">
                    <a:pos x="88" y="86"/>
                  </a:cxn>
                  <a:cxn ang="0">
                    <a:pos x="78" y="90"/>
                  </a:cxn>
                  <a:cxn ang="0">
                    <a:pos x="68" y="92"/>
                  </a:cxn>
                  <a:cxn ang="0">
                    <a:pos x="56" y="94"/>
                  </a:cxn>
                  <a:cxn ang="0">
                    <a:pos x="56" y="94"/>
                  </a:cxn>
                  <a:cxn ang="0">
                    <a:pos x="44" y="92"/>
                  </a:cxn>
                  <a:cxn ang="0">
                    <a:pos x="34" y="90"/>
                  </a:cxn>
                  <a:cxn ang="0">
                    <a:pos x="24" y="86"/>
                  </a:cxn>
                  <a:cxn ang="0">
                    <a:pos x="16" y="80"/>
                  </a:cxn>
                  <a:cxn ang="0">
                    <a:pos x="10" y="74"/>
                  </a:cxn>
                  <a:cxn ang="0">
                    <a:pos x="4" y="66"/>
                  </a:cxn>
                  <a:cxn ang="0">
                    <a:pos x="0" y="56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0" y="38"/>
                  </a:cxn>
                  <a:cxn ang="0">
                    <a:pos x="4" y="30"/>
                  </a:cxn>
                  <a:cxn ang="0">
                    <a:pos x="10" y="22"/>
                  </a:cxn>
                  <a:cxn ang="0">
                    <a:pos x="16" y="14"/>
                  </a:cxn>
                  <a:cxn ang="0">
                    <a:pos x="24" y="8"/>
                  </a:cxn>
                  <a:cxn ang="0">
                    <a:pos x="34" y="4"/>
                  </a:cxn>
                  <a:cxn ang="0">
                    <a:pos x="44" y="2"/>
                  </a:cxn>
                  <a:cxn ang="0">
                    <a:pos x="56" y="0"/>
                  </a:cxn>
                  <a:cxn ang="0">
                    <a:pos x="56" y="0"/>
                  </a:cxn>
                  <a:cxn ang="0">
                    <a:pos x="68" y="2"/>
                  </a:cxn>
                  <a:cxn ang="0">
                    <a:pos x="78" y="4"/>
                  </a:cxn>
                  <a:cxn ang="0">
                    <a:pos x="88" y="8"/>
                  </a:cxn>
                  <a:cxn ang="0">
                    <a:pos x="96" y="14"/>
                  </a:cxn>
                  <a:cxn ang="0">
                    <a:pos x="102" y="22"/>
                  </a:cxn>
                  <a:cxn ang="0">
                    <a:pos x="108" y="30"/>
                  </a:cxn>
                  <a:cxn ang="0">
                    <a:pos x="110" y="38"/>
                  </a:cxn>
                  <a:cxn ang="0">
                    <a:pos x="112" y="48"/>
                  </a:cxn>
                  <a:cxn ang="0">
                    <a:pos x="112" y="48"/>
                  </a:cxn>
                </a:cxnLst>
                <a:rect l="0" t="0" r="r" b="b"/>
                <a:pathLst>
                  <a:path w="112" h="94">
                    <a:moveTo>
                      <a:pt x="112" y="48"/>
                    </a:moveTo>
                    <a:lnTo>
                      <a:pt x="112" y="48"/>
                    </a:lnTo>
                    <a:lnTo>
                      <a:pt x="110" y="56"/>
                    </a:lnTo>
                    <a:lnTo>
                      <a:pt x="108" y="66"/>
                    </a:lnTo>
                    <a:lnTo>
                      <a:pt x="102" y="74"/>
                    </a:lnTo>
                    <a:lnTo>
                      <a:pt x="96" y="80"/>
                    </a:lnTo>
                    <a:lnTo>
                      <a:pt x="88" y="86"/>
                    </a:lnTo>
                    <a:lnTo>
                      <a:pt x="78" y="90"/>
                    </a:lnTo>
                    <a:lnTo>
                      <a:pt x="68" y="92"/>
                    </a:lnTo>
                    <a:lnTo>
                      <a:pt x="56" y="94"/>
                    </a:lnTo>
                    <a:lnTo>
                      <a:pt x="56" y="94"/>
                    </a:lnTo>
                    <a:lnTo>
                      <a:pt x="44" y="92"/>
                    </a:lnTo>
                    <a:lnTo>
                      <a:pt x="34" y="90"/>
                    </a:lnTo>
                    <a:lnTo>
                      <a:pt x="24" y="86"/>
                    </a:lnTo>
                    <a:lnTo>
                      <a:pt x="16" y="80"/>
                    </a:lnTo>
                    <a:lnTo>
                      <a:pt x="10" y="74"/>
                    </a:lnTo>
                    <a:lnTo>
                      <a:pt x="4" y="66"/>
                    </a:lnTo>
                    <a:lnTo>
                      <a:pt x="0" y="56"/>
                    </a:lnTo>
                    <a:lnTo>
                      <a:pt x="0" y="48"/>
                    </a:lnTo>
                    <a:lnTo>
                      <a:pt x="0" y="48"/>
                    </a:lnTo>
                    <a:lnTo>
                      <a:pt x="0" y="38"/>
                    </a:lnTo>
                    <a:lnTo>
                      <a:pt x="4" y="30"/>
                    </a:lnTo>
                    <a:lnTo>
                      <a:pt x="10" y="22"/>
                    </a:lnTo>
                    <a:lnTo>
                      <a:pt x="16" y="14"/>
                    </a:lnTo>
                    <a:lnTo>
                      <a:pt x="24" y="8"/>
                    </a:lnTo>
                    <a:lnTo>
                      <a:pt x="34" y="4"/>
                    </a:lnTo>
                    <a:lnTo>
                      <a:pt x="44" y="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68" y="2"/>
                    </a:lnTo>
                    <a:lnTo>
                      <a:pt x="78" y="4"/>
                    </a:lnTo>
                    <a:lnTo>
                      <a:pt x="88" y="8"/>
                    </a:lnTo>
                    <a:lnTo>
                      <a:pt x="96" y="14"/>
                    </a:lnTo>
                    <a:lnTo>
                      <a:pt x="102" y="22"/>
                    </a:lnTo>
                    <a:lnTo>
                      <a:pt x="108" y="30"/>
                    </a:lnTo>
                    <a:lnTo>
                      <a:pt x="110" y="38"/>
                    </a:lnTo>
                    <a:lnTo>
                      <a:pt x="112" y="48"/>
                    </a:lnTo>
                    <a:lnTo>
                      <a:pt x="112" y="4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7" name="Freeform 177"/>
              <p:cNvSpPr>
                <a:spLocks/>
              </p:cNvSpPr>
              <p:nvPr/>
            </p:nvSpPr>
            <p:spPr bwMode="auto">
              <a:xfrm>
                <a:off x="1080007" y="3106641"/>
                <a:ext cx="122488" cy="8098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2" y="14"/>
                  </a:cxn>
                  <a:cxn ang="0">
                    <a:pos x="26" y="26"/>
                  </a:cxn>
                  <a:cxn ang="0">
                    <a:pos x="42" y="40"/>
                  </a:cxn>
                  <a:cxn ang="0">
                    <a:pos x="62" y="54"/>
                  </a:cxn>
                  <a:cxn ang="0">
                    <a:pos x="84" y="64"/>
                  </a:cxn>
                  <a:cxn ang="0">
                    <a:pos x="98" y="68"/>
                  </a:cxn>
                  <a:cxn ang="0">
                    <a:pos x="110" y="70"/>
                  </a:cxn>
                  <a:cxn ang="0">
                    <a:pos x="122" y="72"/>
                  </a:cxn>
                  <a:cxn ang="0">
                    <a:pos x="136" y="70"/>
                  </a:cxn>
                  <a:cxn ang="0">
                    <a:pos x="136" y="70"/>
                  </a:cxn>
                  <a:cxn ang="0">
                    <a:pos x="164" y="64"/>
                  </a:cxn>
                  <a:cxn ang="0">
                    <a:pos x="164" y="64"/>
                  </a:cxn>
                  <a:cxn ang="0">
                    <a:pos x="164" y="64"/>
                  </a:cxn>
                  <a:cxn ang="0">
                    <a:pos x="158" y="64"/>
                  </a:cxn>
                  <a:cxn ang="0">
                    <a:pos x="130" y="66"/>
                  </a:cxn>
                  <a:cxn ang="0">
                    <a:pos x="142" y="48"/>
                  </a:cxn>
                  <a:cxn ang="0">
                    <a:pos x="0" y="0"/>
                  </a:cxn>
                </a:cxnLst>
                <a:rect l="0" t="0" r="r" b="b"/>
                <a:pathLst>
                  <a:path w="164" h="72">
                    <a:moveTo>
                      <a:pt x="0" y="0"/>
                    </a:moveTo>
                    <a:lnTo>
                      <a:pt x="0" y="0"/>
                    </a:lnTo>
                    <a:lnTo>
                      <a:pt x="12" y="14"/>
                    </a:lnTo>
                    <a:lnTo>
                      <a:pt x="26" y="26"/>
                    </a:lnTo>
                    <a:lnTo>
                      <a:pt x="42" y="40"/>
                    </a:lnTo>
                    <a:lnTo>
                      <a:pt x="62" y="54"/>
                    </a:lnTo>
                    <a:lnTo>
                      <a:pt x="84" y="64"/>
                    </a:lnTo>
                    <a:lnTo>
                      <a:pt x="98" y="68"/>
                    </a:lnTo>
                    <a:lnTo>
                      <a:pt x="110" y="70"/>
                    </a:lnTo>
                    <a:lnTo>
                      <a:pt x="122" y="72"/>
                    </a:lnTo>
                    <a:lnTo>
                      <a:pt x="136" y="70"/>
                    </a:lnTo>
                    <a:lnTo>
                      <a:pt x="136" y="70"/>
                    </a:lnTo>
                    <a:lnTo>
                      <a:pt x="164" y="64"/>
                    </a:lnTo>
                    <a:lnTo>
                      <a:pt x="164" y="64"/>
                    </a:lnTo>
                    <a:lnTo>
                      <a:pt x="164" y="64"/>
                    </a:lnTo>
                    <a:lnTo>
                      <a:pt x="158" y="64"/>
                    </a:lnTo>
                    <a:lnTo>
                      <a:pt x="130" y="66"/>
                    </a:lnTo>
                    <a:lnTo>
                      <a:pt x="142" y="4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8" name="Freeform 178"/>
              <p:cNvSpPr>
                <a:spLocks/>
              </p:cNvSpPr>
              <p:nvPr/>
            </p:nvSpPr>
            <p:spPr bwMode="auto">
              <a:xfrm>
                <a:off x="908224" y="3090895"/>
                <a:ext cx="197176" cy="299177"/>
              </a:xfrm>
              <a:custGeom>
                <a:avLst/>
                <a:gdLst/>
                <a:ahLst/>
                <a:cxnLst>
                  <a:cxn ang="0">
                    <a:pos x="264" y="10"/>
                  </a:cxn>
                  <a:cxn ang="0">
                    <a:pos x="264" y="10"/>
                  </a:cxn>
                  <a:cxn ang="0">
                    <a:pos x="248" y="16"/>
                  </a:cxn>
                  <a:cxn ang="0">
                    <a:pos x="212" y="36"/>
                  </a:cxn>
                  <a:cxn ang="0">
                    <a:pos x="194" y="48"/>
                  </a:cxn>
                  <a:cxn ang="0">
                    <a:pos x="178" y="60"/>
                  </a:cxn>
                  <a:cxn ang="0">
                    <a:pos x="172" y="66"/>
                  </a:cxn>
                  <a:cxn ang="0">
                    <a:pos x="168" y="72"/>
                  </a:cxn>
                  <a:cxn ang="0">
                    <a:pos x="164" y="78"/>
                  </a:cxn>
                  <a:cxn ang="0">
                    <a:pos x="164" y="84"/>
                  </a:cxn>
                  <a:cxn ang="0">
                    <a:pos x="164" y="84"/>
                  </a:cxn>
                  <a:cxn ang="0">
                    <a:pos x="162" y="96"/>
                  </a:cxn>
                  <a:cxn ang="0">
                    <a:pos x="156" y="108"/>
                  </a:cxn>
                  <a:cxn ang="0">
                    <a:pos x="150" y="124"/>
                  </a:cxn>
                  <a:cxn ang="0">
                    <a:pos x="140" y="142"/>
                  </a:cxn>
                  <a:cxn ang="0">
                    <a:pos x="128" y="158"/>
                  </a:cxn>
                  <a:cxn ang="0">
                    <a:pos x="112" y="174"/>
                  </a:cxn>
                  <a:cxn ang="0">
                    <a:pos x="102" y="180"/>
                  </a:cxn>
                  <a:cxn ang="0">
                    <a:pos x="92" y="186"/>
                  </a:cxn>
                  <a:cxn ang="0">
                    <a:pos x="68" y="192"/>
                  </a:cxn>
                  <a:cxn ang="0">
                    <a:pos x="62" y="266"/>
                  </a:cxn>
                  <a:cxn ang="0">
                    <a:pos x="36" y="258"/>
                  </a:cxn>
                  <a:cxn ang="0">
                    <a:pos x="0" y="138"/>
                  </a:cxn>
                  <a:cxn ang="0">
                    <a:pos x="0" y="138"/>
                  </a:cxn>
                  <a:cxn ang="0">
                    <a:pos x="6" y="130"/>
                  </a:cxn>
                  <a:cxn ang="0">
                    <a:pos x="22" y="110"/>
                  </a:cxn>
                  <a:cxn ang="0">
                    <a:pos x="46" y="84"/>
                  </a:cxn>
                  <a:cxn ang="0">
                    <a:pos x="62" y="68"/>
                  </a:cxn>
                  <a:cxn ang="0">
                    <a:pos x="78" y="54"/>
                  </a:cxn>
                  <a:cxn ang="0">
                    <a:pos x="98" y="40"/>
                  </a:cxn>
                  <a:cxn ang="0">
                    <a:pos x="118" y="26"/>
                  </a:cxn>
                  <a:cxn ang="0">
                    <a:pos x="140" y="16"/>
                  </a:cxn>
                  <a:cxn ang="0">
                    <a:pos x="162" y="6"/>
                  </a:cxn>
                  <a:cxn ang="0">
                    <a:pos x="186" y="2"/>
                  </a:cxn>
                  <a:cxn ang="0">
                    <a:pos x="212" y="0"/>
                  </a:cxn>
                  <a:cxn ang="0">
                    <a:pos x="238" y="2"/>
                  </a:cxn>
                  <a:cxn ang="0">
                    <a:pos x="252" y="4"/>
                  </a:cxn>
                  <a:cxn ang="0">
                    <a:pos x="264" y="10"/>
                  </a:cxn>
                  <a:cxn ang="0">
                    <a:pos x="264" y="10"/>
                  </a:cxn>
                </a:cxnLst>
                <a:rect l="0" t="0" r="r" b="b"/>
                <a:pathLst>
                  <a:path w="264" h="266">
                    <a:moveTo>
                      <a:pt x="264" y="10"/>
                    </a:moveTo>
                    <a:lnTo>
                      <a:pt x="264" y="10"/>
                    </a:lnTo>
                    <a:lnTo>
                      <a:pt x="248" y="16"/>
                    </a:lnTo>
                    <a:lnTo>
                      <a:pt x="212" y="36"/>
                    </a:lnTo>
                    <a:lnTo>
                      <a:pt x="194" y="48"/>
                    </a:lnTo>
                    <a:lnTo>
                      <a:pt x="178" y="60"/>
                    </a:lnTo>
                    <a:lnTo>
                      <a:pt x="172" y="66"/>
                    </a:lnTo>
                    <a:lnTo>
                      <a:pt x="168" y="72"/>
                    </a:lnTo>
                    <a:lnTo>
                      <a:pt x="164" y="78"/>
                    </a:lnTo>
                    <a:lnTo>
                      <a:pt x="164" y="84"/>
                    </a:lnTo>
                    <a:lnTo>
                      <a:pt x="164" y="84"/>
                    </a:lnTo>
                    <a:lnTo>
                      <a:pt x="162" y="96"/>
                    </a:lnTo>
                    <a:lnTo>
                      <a:pt x="156" y="108"/>
                    </a:lnTo>
                    <a:lnTo>
                      <a:pt x="150" y="124"/>
                    </a:lnTo>
                    <a:lnTo>
                      <a:pt x="140" y="142"/>
                    </a:lnTo>
                    <a:lnTo>
                      <a:pt x="128" y="158"/>
                    </a:lnTo>
                    <a:lnTo>
                      <a:pt x="112" y="174"/>
                    </a:lnTo>
                    <a:lnTo>
                      <a:pt x="102" y="180"/>
                    </a:lnTo>
                    <a:lnTo>
                      <a:pt x="92" y="186"/>
                    </a:lnTo>
                    <a:lnTo>
                      <a:pt x="68" y="192"/>
                    </a:lnTo>
                    <a:lnTo>
                      <a:pt x="62" y="266"/>
                    </a:lnTo>
                    <a:lnTo>
                      <a:pt x="36" y="258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6" y="130"/>
                    </a:lnTo>
                    <a:lnTo>
                      <a:pt x="22" y="110"/>
                    </a:lnTo>
                    <a:lnTo>
                      <a:pt x="46" y="84"/>
                    </a:lnTo>
                    <a:lnTo>
                      <a:pt x="62" y="68"/>
                    </a:lnTo>
                    <a:lnTo>
                      <a:pt x="78" y="54"/>
                    </a:lnTo>
                    <a:lnTo>
                      <a:pt x="98" y="40"/>
                    </a:lnTo>
                    <a:lnTo>
                      <a:pt x="118" y="26"/>
                    </a:lnTo>
                    <a:lnTo>
                      <a:pt x="140" y="16"/>
                    </a:lnTo>
                    <a:lnTo>
                      <a:pt x="162" y="6"/>
                    </a:lnTo>
                    <a:lnTo>
                      <a:pt x="186" y="2"/>
                    </a:lnTo>
                    <a:lnTo>
                      <a:pt x="212" y="0"/>
                    </a:lnTo>
                    <a:lnTo>
                      <a:pt x="238" y="2"/>
                    </a:lnTo>
                    <a:lnTo>
                      <a:pt x="252" y="4"/>
                    </a:lnTo>
                    <a:lnTo>
                      <a:pt x="264" y="10"/>
                    </a:lnTo>
                    <a:lnTo>
                      <a:pt x="264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9" name="Freeform 179"/>
              <p:cNvSpPr>
                <a:spLocks/>
              </p:cNvSpPr>
              <p:nvPr/>
            </p:nvSpPr>
            <p:spPr bwMode="auto">
              <a:xfrm>
                <a:off x="826068" y="3624015"/>
                <a:ext cx="80663" cy="3419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0" y="38"/>
                  </a:cxn>
                  <a:cxn ang="0">
                    <a:pos x="34" y="124"/>
                  </a:cxn>
                  <a:cxn ang="0">
                    <a:pos x="66" y="224"/>
                  </a:cxn>
                  <a:cxn ang="0">
                    <a:pos x="82" y="270"/>
                  </a:cxn>
                  <a:cxn ang="0">
                    <a:pos x="96" y="304"/>
                  </a:cxn>
                  <a:cxn ang="0">
                    <a:pos x="108" y="290"/>
                  </a:cxn>
                  <a:cxn ang="0">
                    <a:pos x="108" y="290"/>
                  </a:cxn>
                  <a:cxn ang="0">
                    <a:pos x="92" y="252"/>
                  </a:cxn>
                  <a:cxn ang="0">
                    <a:pos x="54" y="166"/>
                  </a:cxn>
                  <a:cxn ang="0">
                    <a:pos x="34" y="116"/>
                  </a:cxn>
                  <a:cxn ang="0">
                    <a:pos x="18" y="68"/>
                  </a:cxn>
                  <a:cxn ang="0">
                    <a:pos x="4" y="28"/>
                  </a:cxn>
                  <a:cxn ang="0">
                    <a:pos x="2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08" h="304">
                    <a:moveTo>
                      <a:pt x="0" y="0"/>
                    </a:moveTo>
                    <a:lnTo>
                      <a:pt x="0" y="0"/>
                    </a:lnTo>
                    <a:lnTo>
                      <a:pt x="10" y="38"/>
                    </a:lnTo>
                    <a:lnTo>
                      <a:pt x="34" y="124"/>
                    </a:lnTo>
                    <a:lnTo>
                      <a:pt x="66" y="224"/>
                    </a:lnTo>
                    <a:lnTo>
                      <a:pt x="82" y="270"/>
                    </a:lnTo>
                    <a:lnTo>
                      <a:pt x="96" y="304"/>
                    </a:lnTo>
                    <a:lnTo>
                      <a:pt x="108" y="290"/>
                    </a:lnTo>
                    <a:lnTo>
                      <a:pt x="108" y="290"/>
                    </a:lnTo>
                    <a:lnTo>
                      <a:pt x="92" y="252"/>
                    </a:lnTo>
                    <a:lnTo>
                      <a:pt x="54" y="166"/>
                    </a:lnTo>
                    <a:lnTo>
                      <a:pt x="34" y="116"/>
                    </a:lnTo>
                    <a:lnTo>
                      <a:pt x="18" y="68"/>
                    </a:lnTo>
                    <a:lnTo>
                      <a:pt x="4" y="28"/>
                    </a:lnTo>
                    <a:lnTo>
                      <a:pt x="2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DCEC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0" name="Freeform 180"/>
              <p:cNvSpPr>
                <a:spLocks/>
              </p:cNvSpPr>
              <p:nvPr/>
            </p:nvSpPr>
            <p:spPr bwMode="auto">
              <a:xfrm>
                <a:off x="991875" y="3763481"/>
                <a:ext cx="62738" cy="195702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0" y="156"/>
                  </a:cxn>
                  <a:cxn ang="0">
                    <a:pos x="8" y="174"/>
                  </a:cxn>
                  <a:cxn ang="0">
                    <a:pos x="8" y="174"/>
                  </a:cxn>
                  <a:cxn ang="0">
                    <a:pos x="42" y="90"/>
                  </a:cxn>
                  <a:cxn ang="0">
                    <a:pos x="68" y="30"/>
                  </a:cxn>
                  <a:cxn ang="0">
                    <a:pos x="84" y="0"/>
                  </a:cxn>
                  <a:cxn ang="0">
                    <a:pos x="84" y="0"/>
                  </a:cxn>
                </a:cxnLst>
                <a:rect l="0" t="0" r="r" b="b"/>
                <a:pathLst>
                  <a:path w="84" h="174">
                    <a:moveTo>
                      <a:pt x="84" y="0"/>
                    </a:moveTo>
                    <a:lnTo>
                      <a:pt x="0" y="156"/>
                    </a:lnTo>
                    <a:lnTo>
                      <a:pt x="8" y="174"/>
                    </a:lnTo>
                    <a:lnTo>
                      <a:pt x="8" y="174"/>
                    </a:lnTo>
                    <a:lnTo>
                      <a:pt x="42" y="90"/>
                    </a:lnTo>
                    <a:lnTo>
                      <a:pt x="68" y="30"/>
                    </a:lnTo>
                    <a:lnTo>
                      <a:pt x="84" y="0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CDCEC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1" name="Freeform 181"/>
              <p:cNvSpPr>
                <a:spLocks/>
              </p:cNvSpPr>
              <p:nvPr/>
            </p:nvSpPr>
            <p:spPr bwMode="auto">
              <a:xfrm>
                <a:off x="1151707" y="3983927"/>
                <a:ext cx="46307" cy="263186"/>
              </a:xfrm>
              <a:custGeom>
                <a:avLst/>
                <a:gdLst/>
                <a:ahLst/>
                <a:cxnLst>
                  <a:cxn ang="0">
                    <a:pos x="62" y="0"/>
                  </a:cxn>
                  <a:cxn ang="0">
                    <a:pos x="0" y="234"/>
                  </a:cxn>
                  <a:cxn ang="0">
                    <a:pos x="18" y="232"/>
                  </a:cxn>
                  <a:cxn ang="0">
                    <a:pos x="62" y="0"/>
                  </a:cxn>
                </a:cxnLst>
                <a:rect l="0" t="0" r="r" b="b"/>
                <a:pathLst>
                  <a:path w="62" h="234">
                    <a:moveTo>
                      <a:pt x="62" y="0"/>
                    </a:moveTo>
                    <a:lnTo>
                      <a:pt x="0" y="234"/>
                    </a:lnTo>
                    <a:lnTo>
                      <a:pt x="18" y="232"/>
                    </a:lnTo>
                    <a:lnTo>
                      <a:pt x="62" y="0"/>
                    </a:lnTo>
                    <a:close/>
                  </a:path>
                </a:pathLst>
              </a:custGeom>
              <a:solidFill>
                <a:srgbClr val="CDCEC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sp>
        <p:nvSpPr>
          <p:cNvPr id="72" name="오른쪽 화살표 71"/>
          <p:cNvSpPr/>
          <p:nvPr/>
        </p:nvSpPr>
        <p:spPr>
          <a:xfrm>
            <a:off x="2071670" y="3357563"/>
            <a:ext cx="1143008" cy="785817"/>
          </a:xfrm>
          <a:prstGeom prst="rightArrow">
            <a:avLst>
              <a:gd name="adj1" fmla="val 31263"/>
              <a:gd name="adj2" fmla="val 50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평가</a:t>
            </a:r>
            <a:endParaRPr lang="ko-KR" altLang="en-US" dirty="0"/>
          </a:p>
        </p:txBody>
      </p:sp>
      <p:sp>
        <p:nvSpPr>
          <p:cNvPr id="74" name="오른쪽 화살표 73"/>
          <p:cNvSpPr/>
          <p:nvPr/>
        </p:nvSpPr>
        <p:spPr>
          <a:xfrm rot="18864609" flipH="1">
            <a:off x="5131995" y="2102559"/>
            <a:ext cx="1162287" cy="656245"/>
          </a:xfrm>
          <a:prstGeom prst="rightArrow">
            <a:avLst>
              <a:gd name="adj1" fmla="val 37881"/>
              <a:gd name="adj2" fmla="val 50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평가</a:t>
            </a:r>
            <a:endParaRPr lang="ko-KR" altLang="en-US" dirty="0"/>
          </a:p>
        </p:txBody>
      </p:sp>
      <p:sp>
        <p:nvSpPr>
          <p:cNvPr id="75" name="오른쪽 화살표 74"/>
          <p:cNvSpPr/>
          <p:nvPr/>
        </p:nvSpPr>
        <p:spPr>
          <a:xfrm rot="171752" flipH="1">
            <a:off x="5802108" y="3671927"/>
            <a:ext cx="1162287" cy="656245"/>
          </a:xfrm>
          <a:prstGeom prst="rightArrow">
            <a:avLst>
              <a:gd name="adj1" fmla="val 37881"/>
              <a:gd name="adj2" fmla="val 50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평가</a:t>
            </a:r>
            <a:endParaRPr lang="ko-KR" altLang="en-US" dirty="0"/>
          </a:p>
        </p:txBody>
      </p:sp>
      <p:sp>
        <p:nvSpPr>
          <p:cNvPr id="76" name="오른쪽 화살표 75"/>
          <p:cNvSpPr/>
          <p:nvPr/>
        </p:nvSpPr>
        <p:spPr>
          <a:xfrm rot="1790672" flipH="1">
            <a:off x="5372598" y="4960574"/>
            <a:ext cx="1162287" cy="656245"/>
          </a:xfrm>
          <a:prstGeom prst="rightArrow">
            <a:avLst>
              <a:gd name="adj1" fmla="val 37881"/>
              <a:gd name="adj2" fmla="val 50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평가</a:t>
            </a:r>
            <a:endParaRPr lang="ko-KR" altLang="en-US" dirty="0"/>
          </a:p>
        </p:txBody>
      </p:sp>
      <p:sp>
        <p:nvSpPr>
          <p:cNvPr id="77" name="오른쪽 화살표 76"/>
          <p:cNvSpPr/>
          <p:nvPr/>
        </p:nvSpPr>
        <p:spPr>
          <a:xfrm rot="20238405">
            <a:off x="2275629" y="4661533"/>
            <a:ext cx="1208179" cy="785235"/>
          </a:xfrm>
          <a:prstGeom prst="rightArrow">
            <a:avLst>
              <a:gd name="adj1" fmla="val 31263"/>
              <a:gd name="adj2" fmla="val 50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평가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357298"/>
          <a:ext cx="8283605" cy="5030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4268"/>
                <a:gridCol w="3293976"/>
                <a:gridCol w="3865361"/>
              </a:tblGrid>
              <a:tr h="2585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bg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영역</a:t>
                      </a:r>
                      <a:endParaRPr lang="ko-KR" altLang="en-US" sz="2400" b="0" dirty="0">
                        <a:solidFill>
                          <a:schemeClr val="bg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bg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정량적 평가</a:t>
                      </a:r>
                      <a:endParaRPr lang="ko-KR" altLang="en-US" sz="2400" b="0" dirty="0">
                        <a:solidFill>
                          <a:schemeClr val="bg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bg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정성적 평가</a:t>
                      </a:r>
                      <a:endParaRPr lang="ko-KR" altLang="en-US" sz="2400" b="0" dirty="0">
                        <a:solidFill>
                          <a:schemeClr val="bg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16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dirty="0" smtClean="0"/>
                        <a:t>역량</a:t>
                      </a:r>
                      <a:endParaRPr lang="ko-KR" altLang="en-US" sz="3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>
                        <a:alpha val="2313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비전수립과정 수료여부</a:t>
                      </a:r>
                      <a:endParaRPr lang="en-US" altLang="ko-KR" sz="14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인간관계개선과정 수료여부</a:t>
                      </a:r>
                      <a:endParaRPr lang="en-US" altLang="ko-KR" sz="14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/>
                        <a:t>CEO</a:t>
                      </a:r>
                      <a:r>
                        <a:rPr lang="ko-KR" altLang="en-US" sz="1400" dirty="0" smtClean="0"/>
                        <a:t>과정 수료여부</a:t>
                      </a:r>
                      <a:endParaRPr lang="en-US" altLang="ko-KR" sz="14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각종 자격증 소지여부</a:t>
                      </a:r>
                      <a:endParaRPr lang="en-US" altLang="ko-KR" sz="1400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>
                        <a:alpha val="2313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err="1" smtClean="0"/>
                        <a:t>비젼공유</a:t>
                      </a:r>
                      <a:r>
                        <a:rPr lang="ko-KR" altLang="en-US" sz="1400" dirty="0" smtClean="0"/>
                        <a:t> 및 제시</a:t>
                      </a:r>
                      <a:endParaRPr lang="en-US" altLang="ko-KR" sz="14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커뮤니케이션역량</a:t>
                      </a:r>
                      <a:endParaRPr lang="en-US" altLang="ko-KR" sz="14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솔선수범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업무추진능력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변화수용력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창의력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>
                        <a:alpha val="23137"/>
                      </a:srgbClr>
                    </a:solidFill>
                  </a:tcPr>
                </a:tc>
              </a:tr>
              <a:tr h="8964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dirty="0" smtClean="0"/>
                        <a:t>태도</a:t>
                      </a:r>
                      <a:endParaRPr lang="ko-KR" altLang="en-US" sz="3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>
                        <a:alpha val="2313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>
                        <a:alpha val="2313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/>
                        <a:t>전체공심</a:t>
                      </a:r>
                      <a:r>
                        <a:rPr lang="en-US" altLang="ko-KR" sz="1400" dirty="0" smtClean="0"/>
                        <a:t>, </a:t>
                      </a:r>
                      <a:r>
                        <a:rPr lang="ko-KR" altLang="en-US" sz="1400" dirty="0" err="1" smtClean="0"/>
                        <a:t>부분공심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신의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lang="ko-KR" altLang="en-US" sz="1400" dirty="0" smtClean="0"/>
                        <a:t>대사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소사</a:t>
                      </a:r>
                      <a:r>
                        <a:rPr lang="en-US" altLang="ko-KR" sz="1400" dirty="0" smtClean="0"/>
                        <a:t>)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청렴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lang="ko-KR" altLang="en-US" sz="1400" dirty="0" smtClean="0"/>
                        <a:t>청정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염치</a:t>
                      </a:r>
                      <a:r>
                        <a:rPr lang="en-US" altLang="ko-KR" sz="1400" dirty="0" smtClean="0"/>
                        <a:t>)</a:t>
                      </a:r>
                    </a:p>
                    <a:p>
                      <a:pPr latinLnBrk="1"/>
                      <a:r>
                        <a:rPr lang="ko-KR" altLang="en-US" sz="1400" dirty="0" err="1" smtClean="0"/>
                        <a:t>은악양선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교정협조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사기진작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lang="ko-KR" altLang="en-US" sz="1400" dirty="0" smtClean="0"/>
                        <a:t>인화</a:t>
                      </a:r>
                      <a:r>
                        <a:rPr lang="en-US" altLang="ko-KR" sz="1400" dirty="0" smtClean="0"/>
                        <a:t>)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공사구분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>
                        <a:alpha val="23137"/>
                      </a:srgbClr>
                    </a:solidFill>
                  </a:tcPr>
                </a:tc>
              </a:tr>
              <a:tr h="151641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dirty="0" smtClean="0"/>
                        <a:t>실적</a:t>
                      </a:r>
                      <a:endParaRPr lang="ko-KR" altLang="en-US" sz="3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>
                        <a:alpha val="2313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교정중점정책 </a:t>
                      </a:r>
                      <a:r>
                        <a:rPr lang="ko-KR" altLang="en-US" sz="1400" dirty="0" err="1" smtClean="0"/>
                        <a:t>추진율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부서정책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lang="ko-KR" altLang="en-US" sz="1400" dirty="0" smtClean="0"/>
                        <a:t>주요과제</a:t>
                      </a:r>
                      <a:r>
                        <a:rPr lang="en-US" altLang="ko-KR" sz="1400" dirty="0" smtClean="0"/>
                        <a:t>)</a:t>
                      </a:r>
                      <a:r>
                        <a:rPr lang="ko-KR" altLang="en-US" sz="1400" dirty="0" smtClean="0"/>
                        <a:t> 달성도</a:t>
                      </a:r>
                      <a:endParaRPr lang="en-US" altLang="ko-KR" sz="1400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>
                        <a:alpha val="2313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>
                        <a:alpha val="23137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/>
              <a:t>주요인사 시험평가지표 </a:t>
            </a:r>
            <a:r>
              <a:rPr lang="ko-KR" altLang="en-US" sz="3200" dirty="0" smtClean="0">
                <a:solidFill>
                  <a:srgbClr val="FF0000"/>
                </a:solidFill>
              </a:rPr>
              <a:t>예시</a:t>
            </a:r>
            <a:r>
              <a:rPr lang="en-US" altLang="ko-KR" sz="4000" dirty="0" smtClean="0"/>
              <a:t>-</a:t>
            </a:r>
            <a:r>
              <a:rPr lang="ko-KR" altLang="en-US" sz="4400" dirty="0" err="1" smtClean="0"/>
              <a:t>총부간부</a:t>
            </a:r>
            <a:endParaRPr lang="ko-KR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그룹 26"/>
          <p:cNvGrpSpPr/>
          <p:nvPr/>
        </p:nvGrpSpPr>
        <p:grpSpPr>
          <a:xfrm>
            <a:off x="3786183" y="3071810"/>
            <a:ext cx="1357321" cy="2298158"/>
            <a:chOff x="3786183" y="3071810"/>
            <a:chExt cx="1357321" cy="2298158"/>
          </a:xfrm>
        </p:grpSpPr>
        <p:pic>
          <p:nvPicPr>
            <p:cNvPr id="4" name="Picture 7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786183" y="3071810"/>
              <a:ext cx="1357321" cy="1956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8" name="TextBox 17"/>
            <p:cNvSpPr txBox="1"/>
            <p:nvPr/>
          </p:nvSpPr>
          <p:spPr>
            <a:xfrm>
              <a:off x="4071934" y="5000636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/>
                <a:t>부서장</a:t>
              </a:r>
              <a:endParaRPr lang="ko-KR" altLang="en-US" dirty="0"/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6000760" y="357166"/>
            <a:ext cx="1357322" cy="2155282"/>
            <a:chOff x="6000760" y="357166"/>
            <a:chExt cx="1517988" cy="2155282"/>
          </a:xfrm>
        </p:grpSpPr>
        <p:pic>
          <p:nvPicPr>
            <p:cNvPr id="9" name="Picture 8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000760" y="357166"/>
              <a:ext cx="1517988" cy="1785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9" name="TextBox 18"/>
            <p:cNvSpPr txBox="1"/>
            <p:nvPr/>
          </p:nvSpPr>
          <p:spPr>
            <a:xfrm>
              <a:off x="6233568" y="214311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/>
                <a:t>감찰원장</a:t>
              </a:r>
              <a:endParaRPr lang="ko-KR" altLang="en-US" dirty="0"/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500034" y="3071810"/>
            <a:ext cx="1253471" cy="2096086"/>
            <a:chOff x="785786" y="1142984"/>
            <a:chExt cx="1296442" cy="2167944"/>
          </a:xfrm>
        </p:grpSpPr>
        <p:pic>
          <p:nvPicPr>
            <p:cNvPr id="34821" name="Picture 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85786" y="1142984"/>
              <a:ext cx="1271630" cy="18287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0" name="TextBox 19"/>
            <p:cNvSpPr txBox="1"/>
            <p:nvPr/>
          </p:nvSpPr>
          <p:spPr>
            <a:xfrm>
              <a:off x="859982" y="2928935"/>
              <a:ext cx="1222246" cy="38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/>
                <a:t>타 부서장</a:t>
              </a:r>
              <a:endParaRPr lang="ko-KR" altLang="en-US" dirty="0"/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6429388" y="5286388"/>
            <a:ext cx="2267522" cy="1369464"/>
            <a:chOff x="6429388" y="5286388"/>
            <a:chExt cx="2267522" cy="1369464"/>
          </a:xfrm>
        </p:grpSpPr>
        <p:pic>
          <p:nvPicPr>
            <p:cNvPr id="34822" name="Picture 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 flipH="1">
              <a:off x="6429388" y="5286388"/>
              <a:ext cx="922738" cy="13287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1" name="TextBox 20"/>
            <p:cNvSpPr txBox="1"/>
            <p:nvPr/>
          </p:nvSpPr>
          <p:spPr>
            <a:xfrm>
              <a:off x="7358082" y="6286520"/>
              <a:ext cx="13388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/>
                <a:t>산하기관장</a:t>
              </a:r>
              <a:endParaRPr lang="ko-KR" altLang="en-US" dirty="0"/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7161558" y="2857496"/>
            <a:ext cx="1125218" cy="1869530"/>
            <a:chOff x="7161558" y="2857496"/>
            <a:chExt cx="1125218" cy="1869530"/>
          </a:xfrm>
        </p:grpSpPr>
        <p:pic>
          <p:nvPicPr>
            <p:cNvPr id="34823" name="Picture 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161558" y="2857496"/>
              <a:ext cx="1053780" cy="1519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2" name="TextBox 21"/>
            <p:cNvSpPr txBox="1"/>
            <p:nvPr/>
          </p:nvSpPr>
          <p:spPr>
            <a:xfrm>
              <a:off x="7178780" y="4357694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mtClean="0"/>
                <a:t>수위단원</a:t>
              </a:r>
              <a:endParaRPr lang="ko-KR" altLang="en-US" dirty="0"/>
            </a:p>
          </p:txBody>
        </p:sp>
      </p:grpSp>
      <p:grpSp>
        <p:nvGrpSpPr>
          <p:cNvPr id="32" name="그룹 31"/>
          <p:cNvGrpSpPr/>
          <p:nvPr/>
        </p:nvGrpSpPr>
        <p:grpSpPr>
          <a:xfrm>
            <a:off x="1357290" y="5072074"/>
            <a:ext cx="2553274" cy="1590668"/>
            <a:chOff x="1357290" y="5072074"/>
            <a:chExt cx="2553274" cy="1590668"/>
          </a:xfrm>
        </p:grpSpPr>
        <p:pic>
          <p:nvPicPr>
            <p:cNvPr id="34824" name="Picture 8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357290" y="5072074"/>
              <a:ext cx="1103331" cy="15906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3" name="TextBox 22"/>
            <p:cNvSpPr txBox="1"/>
            <p:nvPr/>
          </p:nvSpPr>
          <p:spPr>
            <a:xfrm>
              <a:off x="2571736" y="6286520"/>
              <a:ext cx="13388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err="1" smtClean="0"/>
                <a:t>부서內교무</a:t>
              </a:r>
              <a:endParaRPr lang="ko-KR" altLang="en-US" dirty="0"/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785786" y="1071546"/>
            <a:ext cx="1179434" cy="1928826"/>
            <a:chOff x="714348" y="3214686"/>
            <a:chExt cx="1179434" cy="1928826"/>
          </a:xfrm>
        </p:grpSpPr>
        <p:pic>
          <p:nvPicPr>
            <p:cNvPr id="24" name="Picture 8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14348" y="3214686"/>
              <a:ext cx="1103331" cy="15906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6" name="TextBox 25"/>
            <p:cNvSpPr txBox="1"/>
            <p:nvPr/>
          </p:nvSpPr>
          <p:spPr>
            <a:xfrm>
              <a:off x="785786" y="4774180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mtClean="0"/>
                <a:t>교정원장</a:t>
              </a:r>
              <a:endParaRPr lang="ko-KR" altLang="en-US" dirty="0"/>
            </a:p>
          </p:txBody>
        </p:sp>
      </p:grpSp>
      <p:sp>
        <p:nvSpPr>
          <p:cNvPr id="13" name="오른쪽 화살표 12"/>
          <p:cNvSpPr/>
          <p:nvPr/>
        </p:nvSpPr>
        <p:spPr>
          <a:xfrm rot="1888781">
            <a:off x="2096704" y="2389036"/>
            <a:ext cx="1730687" cy="857256"/>
          </a:xfrm>
          <a:prstGeom prst="rightArrow">
            <a:avLst>
              <a:gd name="adj1" fmla="val 31263"/>
              <a:gd name="adj2" fmla="val 50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평가</a:t>
            </a:r>
            <a:endParaRPr lang="ko-KR" altLang="en-US" dirty="0"/>
          </a:p>
        </p:txBody>
      </p:sp>
      <p:sp>
        <p:nvSpPr>
          <p:cNvPr id="14" name="오른쪽 화살표 13"/>
          <p:cNvSpPr/>
          <p:nvPr/>
        </p:nvSpPr>
        <p:spPr>
          <a:xfrm rot="2578778" flipH="1">
            <a:off x="4999541" y="4983914"/>
            <a:ext cx="1644017" cy="857256"/>
          </a:xfrm>
          <a:prstGeom prst="rightArrow">
            <a:avLst>
              <a:gd name="adj1" fmla="val 36626"/>
              <a:gd name="adj2" fmla="val 50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평가</a:t>
            </a:r>
            <a:endParaRPr lang="ko-KR" altLang="en-US" dirty="0"/>
          </a:p>
        </p:txBody>
      </p:sp>
      <p:sp>
        <p:nvSpPr>
          <p:cNvPr id="15" name="오른쪽 화살표 14"/>
          <p:cNvSpPr/>
          <p:nvPr/>
        </p:nvSpPr>
        <p:spPr>
          <a:xfrm rot="21024991" flipH="1">
            <a:off x="5418014" y="3484754"/>
            <a:ext cx="1599838" cy="857256"/>
          </a:xfrm>
          <a:prstGeom prst="rightArrow">
            <a:avLst>
              <a:gd name="adj1" fmla="val 35493"/>
              <a:gd name="adj2" fmla="val 50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평가</a:t>
            </a:r>
            <a:endParaRPr lang="ko-KR" altLang="en-US" dirty="0"/>
          </a:p>
        </p:txBody>
      </p:sp>
      <p:sp>
        <p:nvSpPr>
          <p:cNvPr id="16" name="오른쪽 화살표 15"/>
          <p:cNvSpPr/>
          <p:nvPr/>
        </p:nvSpPr>
        <p:spPr>
          <a:xfrm rot="18864609" flipH="1">
            <a:off x="4770664" y="2255079"/>
            <a:ext cx="1566381" cy="810381"/>
          </a:xfrm>
          <a:prstGeom prst="rightArrow">
            <a:avLst>
              <a:gd name="adj1" fmla="val 37881"/>
              <a:gd name="adj2" fmla="val 50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평가</a:t>
            </a:r>
            <a:endParaRPr lang="ko-KR" altLang="en-US" dirty="0"/>
          </a:p>
        </p:txBody>
      </p:sp>
      <p:sp>
        <p:nvSpPr>
          <p:cNvPr id="17" name="오른쪽 화살표 16"/>
          <p:cNvSpPr/>
          <p:nvPr/>
        </p:nvSpPr>
        <p:spPr>
          <a:xfrm rot="19956295">
            <a:off x="2466494" y="4957046"/>
            <a:ext cx="1572051" cy="857256"/>
          </a:xfrm>
          <a:prstGeom prst="rightArrow">
            <a:avLst>
              <a:gd name="adj1" fmla="val 36328"/>
              <a:gd name="adj2" fmla="val 50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평가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err="1" smtClean="0"/>
              <a:t>총부간부</a:t>
            </a:r>
            <a:r>
              <a:rPr lang="ko-KR" altLang="en-US" sz="4000" dirty="0" smtClean="0"/>
              <a:t> 다면평가 </a:t>
            </a:r>
            <a:r>
              <a:rPr lang="ko-KR" altLang="en-US" sz="4000" dirty="0" smtClean="0">
                <a:solidFill>
                  <a:srgbClr val="FF0000"/>
                </a:solidFill>
              </a:rPr>
              <a:t>예시</a:t>
            </a:r>
            <a:endParaRPr lang="ko-KR" altLang="en-US" sz="4000" dirty="0">
              <a:solidFill>
                <a:srgbClr val="FF0000"/>
              </a:solidFill>
            </a:endParaRPr>
          </a:p>
        </p:txBody>
      </p:sp>
      <p:sp>
        <p:nvSpPr>
          <p:cNvPr id="25" name="오른쪽 화살표 24"/>
          <p:cNvSpPr/>
          <p:nvPr/>
        </p:nvSpPr>
        <p:spPr>
          <a:xfrm rot="177361">
            <a:off x="1857612" y="3805701"/>
            <a:ext cx="1895398" cy="857256"/>
          </a:xfrm>
          <a:prstGeom prst="rightArrow">
            <a:avLst>
              <a:gd name="adj1" fmla="val 36328"/>
              <a:gd name="adj2" fmla="val 50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평가</a:t>
            </a:r>
            <a:endParaRPr lang="ko-KR" altLang="en-US" dirty="0"/>
          </a:p>
        </p:txBody>
      </p:sp>
      <p:sp>
        <p:nvSpPr>
          <p:cNvPr id="34" name="U자형 화살표 33"/>
          <p:cNvSpPr/>
          <p:nvPr/>
        </p:nvSpPr>
        <p:spPr>
          <a:xfrm rot="9635899">
            <a:off x="4323921" y="5272399"/>
            <a:ext cx="742996" cy="520423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39134"/>
              <a:gd name="adj5" fmla="val 750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pSp>
        <p:nvGrpSpPr>
          <p:cNvPr id="35" name="그룹 34"/>
          <p:cNvGrpSpPr/>
          <p:nvPr/>
        </p:nvGrpSpPr>
        <p:grpSpPr>
          <a:xfrm>
            <a:off x="3786182" y="5857892"/>
            <a:ext cx="2071702" cy="642941"/>
            <a:chOff x="4204605" y="4843422"/>
            <a:chExt cx="4378129" cy="2100277"/>
          </a:xfrm>
        </p:grpSpPr>
        <p:sp>
          <p:nvSpPr>
            <p:cNvPr id="36" name="폭발 2 35"/>
            <p:cNvSpPr/>
            <p:nvPr/>
          </p:nvSpPr>
          <p:spPr>
            <a:xfrm>
              <a:off x="4204605" y="4843422"/>
              <a:ext cx="4378129" cy="2100277"/>
            </a:xfrm>
            <a:prstGeom prst="irregularSeal2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>
                <a:solidFill>
                  <a:schemeClr val="bg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4808485" y="5310148"/>
              <a:ext cx="2819162" cy="9802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000" b="1" spc="50" dirty="0" smtClean="0">
                  <a:ln w="12700" cmpd="sng">
                    <a:solidFill>
                      <a:schemeClr val="accent6">
                        <a:satMod val="120000"/>
                        <a:shade val="80000"/>
                      </a:schemeClr>
                    </a:solidFill>
                    <a:prstDash val="solid"/>
                  </a:ln>
                  <a:solidFill>
                    <a:schemeClr val="accent6">
                      <a:tint val="1000"/>
                    </a:schemeClr>
                  </a:solidFill>
                  <a:effectLst>
                    <a:glow rad="53100">
                      <a:schemeClr val="accent6">
                        <a:satMod val="180000"/>
                        <a:alpha val="30000"/>
                      </a:schemeClr>
                    </a:glow>
                  </a:effectLst>
                  <a:latin typeface="휴먼둥근헤드라인" pitchFamily="18" charset="-127"/>
                  <a:ea typeface="휴먼둥근헤드라인" pitchFamily="18" charset="-127"/>
                </a:rPr>
                <a:t>자기평가</a:t>
              </a:r>
              <a:endParaRPr lang="ko-KR" altLang="en-US" sz="2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5091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향후과제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733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합의사항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71566" y="1059712"/>
            <a:ext cx="7772400" cy="1869222"/>
          </a:xfrm>
        </p:spPr>
        <p:txBody>
          <a:bodyPr>
            <a:normAutofit/>
          </a:bodyPr>
          <a:lstStyle/>
          <a:p>
            <a:r>
              <a:rPr lang="ko-KR" altLang="en-US" sz="6000" dirty="0" smtClean="0"/>
              <a:t>인사평가 </a:t>
            </a:r>
            <a:r>
              <a:rPr lang="en-US" altLang="ko-KR" sz="6000" dirty="0" smtClean="0"/>
              <a:t>1</a:t>
            </a:r>
            <a:r>
              <a:rPr lang="ko-KR" altLang="en-US" sz="6000" dirty="0" err="1" smtClean="0"/>
              <a:t>차설계</a:t>
            </a:r>
            <a:endParaRPr lang="ko-KR" altLang="en-US" sz="6000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9058" y="2928934"/>
            <a:ext cx="4572000" cy="1143008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합리적인 인사제도를 위한 </a:t>
            </a:r>
            <a:r>
              <a:rPr lang="en-US" altLang="ko-KR" dirty="0" smtClean="0"/>
              <a:t>TFT</a:t>
            </a:r>
          </a:p>
          <a:p>
            <a:r>
              <a:rPr lang="ko-KR" altLang="en-US" dirty="0" smtClean="0"/>
              <a:t>원기 </a:t>
            </a:r>
            <a:r>
              <a:rPr lang="en-US" altLang="ko-KR" dirty="0" smtClean="0"/>
              <a:t>92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18</a:t>
            </a:r>
            <a:r>
              <a:rPr lang="ko-KR" altLang="en-US" dirty="0" smtClean="0"/>
              <a:t>일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3304994"/>
          </a:xfrm>
        </p:spPr>
        <p:txBody>
          <a:bodyPr/>
          <a:lstStyle/>
          <a:p>
            <a:r>
              <a:rPr lang="ko-KR" altLang="en-US" dirty="0" smtClean="0"/>
              <a:t>개요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총단회</a:t>
            </a:r>
            <a:r>
              <a:rPr lang="ko-KR" altLang="en-US" dirty="0" smtClean="0"/>
              <a:t> 및 공청회를 통하여 인사평가라는 단어가 너무 강압적이라는 의견에 따라 다른 명칭으로 변경하고자 한다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“</a:t>
            </a:r>
            <a:r>
              <a:rPr lang="ko-KR" altLang="en-US" dirty="0" smtClean="0"/>
              <a:t>인사평정</a:t>
            </a:r>
            <a:r>
              <a:rPr lang="en-US" altLang="ko-KR" dirty="0" smtClean="0"/>
              <a:t>”</a:t>
            </a:r>
          </a:p>
          <a:p>
            <a:pPr lvl="1"/>
            <a:r>
              <a:rPr lang="ko-KR" altLang="en-US" dirty="0" smtClean="0"/>
              <a:t>평가라는 단어보다는 부드러운 느낌을 준다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사업성적의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근무평정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이란 단어를 응용했다</a:t>
            </a:r>
            <a:r>
              <a:rPr lang="en-US" altLang="ko-KR" dirty="0" smtClean="0"/>
              <a:t>.</a:t>
            </a:r>
          </a:p>
          <a:p>
            <a:pPr lvl="2"/>
            <a:r>
              <a:rPr lang="ko-KR" altLang="en-US" dirty="0" smtClean="0"/>
              <a:t>기존에 사용되었던 단어를 사용함에 따라 거부감을 줄일 수 있다</a:t>
            </a:r>
            <a:r>
              <a:rPr lang="en-US" altLang="ko-KR" dirty="0" smtClean="0"/>
              <a:t>.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명칭변경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1142976" y="4929198"/>
            <a:ext cx="2643206" cy="121444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smtClean="0"/>
              <a:t>인사평가</a:t>
            </a:r>
            <a:endParaRPr lang="ko-KR" altLang="en-US" sz="3600"/>
          </a:p>
        </p:txBody>
      </p:sp>
      <p:sp>
        <p:nvSpPr>
          <p:cNvPr id="7" name="모서리가 둥근 직사각형 6"/>
          <p:cNvSpPr/>
          <p:nvPr/>
        </p:nvSpPr>
        <p:spPr>
          <a:xfrm>
            <a:off x="5429256" y="4929198"/>
            <a:ext cx="2643206" cy="121444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/>
              <a:t>인사평정</a:t>
            </a:r>
            <a:endParaRPr lang="ko-KR" altLang="en-US" sz="3600" dirty="0"/>
          </a:p>
        </p:txBody>
      </p:sp>
      <p:sp>
        <p:nvSpPr>
          <p:cNvPr id="8" name="오른쪽 화살표 7"/>
          <p:cNvSpPr/>
          <p:nvPr/>
        </p:nvSpPr>
        <p:spPr>
          <a:xfrm>
            <a:off x="4000496" y="5072074"/>
            <a:ext cx="1214446" cy="92869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평정영역</a:t>
            </a:r>
            <a:endParaRPr lang="ko-KR" altLang="en-US" dirty="0"/>
          </a:p>
        </p:txBody>
      </p:sp>
      <p:grpSp>
        <p:nvGrpSpPr>
          <p:cNvPr id="2" name="그룹 19"/>
          <p:cNvGrpSpPr/>
          <p:nvPr/>
        </p:nvGrpSpPr>
        <p:grpSpPr>
          <a:xfrm>
            <a:off x="3582958" y="3090403"/>
            <a:ext cx="1846298" cy="1846298"/>
            <a:chOff x="3515182" y="1947862"/>
            <a:chExt cx="1199234" cy="1199234"/>
          </a:xfrm>
          <a:scene3d>
            <a:camera prst="orthographicFront"/>
            <a:lightRig rig="flat" dir="t"/>
          </a:scene3d>
        </p:grpSpPr>
        <p:sp>
          <p:nvSpPr>
            <p:cNvPr id="21" name="타원 20"/>
            <p:cNvSpPr/>
            <p:nvPr/>
          </p:nvSpPr>
          <p:spPr>
            <a:xfrm>
              <a:off x="3515182" y="1947862"/>
              <a:ext cx="1199234" cy="1199234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타원 4"/>
            <p:cNvSpPr/>
            <p:nvPr/>
          </p:nvSpPr>
          <p:spPr>
            <a:xfrm>
              <a:off x="3690806" y="2123486"/>
              <a:ext cx="847986" cy="84798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13335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4400" kern="1200" dirty="0" smtClean="0">
                  <a:latin typeface="HY견고딕" pitchFamily="18" charset="-127"/>
                  <a:ea typeface="HY견고딕" pitchFamily="18" charset="-127"/>
                </a:rPr>
                <a:t>평정</a:t>
              </a:r>
              <a:endParaRPr lang="en-US" altLang="ko-KR" sz="4400" kern="1200" dirty="0" smtClean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27"/>
          <p:cNvGrpSpPr/>
          <p:nvPr/>
        </p:nvGrpSpPr>
        <p:grpSpPr>
          <a:xfrm>
            <a:off x="2018825" y="1526270"/>
            <a:ext cx="4974564" cy="4974564"/>
            <a:chOff x="2928926" y="-1862933"/>
            <a:chExt cx="3725866" cy="3725866"/>
          </a:xfrm>
        </p:grpSpPr>
        <p:sp>
          <p:nvSpPr>
            <p:cNvPr id="24" name="막힌 원호 23"/>
            <p:cNvSpPr/>
            <p:nvPr/>
          </p:nvSpPr>
          <p:spPr>
            <a:xfrm>
              <a:off x="2928926" y="-1862933"/>
              <a:ext cx="3725866" cy="3725866"/>
            </a:xfrm>
            <a:prstGeom prst="blockArc">
              <a:avLst>
                <a:gd name="adj1" fmla="val 9000000"/>
                <a:gd name="adj2" fmla="val 16200000"/>
                <a:gd name="adj3" fmla="val 4642"/>
              </a:avLst>
            </a:prstGeom>
            <a:scene3d>
              <a:camera prst="orthographicFront"/>
              <a:lightRig rig="flat" dir="t"/>
            </a:scene3d>
            <a:sp3d z="-80000" prstMaterial="plastic">
              <a:bevelT w="50800" h="50800"/>
              <a:bevelB w="25400" h="2540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11624607"/>
                <a:satOff val="-37145"/>
                <a:lumOff val="-9412"/>
                <a:alphaOff val="0"/>
              </a:schemeClr>
            </a:fillRef>
            <a:effectRef idx="2">
              <a:schemeClr val="accent3">
                <a:hueOff val="11624607"/>
                <a:satOff val="-37145"/>
                <a:lumOff val="-941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막힌 원호 24"/>
            <p:cNvSpPr/>
            <p:nvPr/>
          </p:nvSpPr>
          <p:spPr>
            <a:xfrm>
              <a:off x="2928926" y="-1862933"/>
              <a:ext cx="3725866" cy="3725866"/>
            </a:xfrm>
            <a:prstGeom prst="blockArc">
              <a:avLst>
                <a:gd name="adj1" fmla="val 1800000"/>
                <a:gd name="adj2" fmla="val 9000000"/>
                <a:gd name="adj3" fmla="val 4642"/>
              </a:avLst>
            </a:prstGeom>
            <a:scene3d>
              <a:camera prst="orthographicFront"/>
              <a:lightRig rig="flat" dir="t"/>
            </a:scene3d>
            <a:sp3d z="-80000" prstMaterial="plastic">
              <a:bevelT w="50800" h="50800"/>
              <a:bevelB w="25400" h="2540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5812304"/>
                <a:satOff val="-18573"/>
                <a:lumOff val="-4706"/>
                <a:alphaOff val="0"/>
              </a:schemeClr>
            </a:fillRef>
            <a:effectRef idx="2">
              <a:schemeClr val="accent3">
                <a:hueOff val="5812304"/>
                <a:satOff val="-18573"/>
                <a:lumOff val="-470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막힌 원호 25"/>
            <p:cNvSpPr/>
            <p:nvPr/>
          </p:nvSpPr>
          <p:spPr>
            <a:xfrm>
              <a:off x="2928926" y="-1862933"/>
              <a:ext cx="3725866" cy="3725866"/>
            </a:xfrm>
            <a:prstGeom prst="blockArc">
              <a:avLst>
                <a:gd name="adj1" fmla="val 16200000"/>
                <a:gd name="adj2" fmla="val 1800000"/>
                <a:gd name="adj3" fmla="val 4642"/>
              </a:avLst>
            </a:prstGeom>
            <a:scene3d>
              <a:camera prst="orthographicFront"/>
              <a:lightRig rig="flat" dir="t"/>
            </a:scene3d>
            <a:sp3d z="-80000" prstMaterial="plastic">
              <a:bevelT w="50800" h="50800"/>
              <a:bevelB w="25400" h="2540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5" name="그룹 10"/>
          <p:cNvGrpSpPr/>
          <p:nvPr/>
        </p:nvGrpSpPr>
        <p:grpSpPr>
          <a:xfrm>
            <a:off x="3428993" y="650422"/>
            <a:ext cx="2135636" cy="2135636"/>
            <a:chOff x="3261295" y="-125719"/>
            <a:chExt cx="1707009" cy="1707009"/>
          </a:xfrm>
          <a:scene3d>
            <a:camera prst="orthographicFront"/>
            <a:lightRig rig="flat" dir="t"/>
          </a:scene3d>
        </p:grpSpPr>
        <p:sp>
          <p:nvSpPr>
            <p:cNvPr id="12" name="타원 11"/>
            <p:cNvSpPr/>
            <p:nvPr/>
          </p:nvSpPr>
          <p:spPr>
            <a:xfrm>
              <a:off x="3261295" y="-125719"/>
              <a:ext cx="1707009" cy="1707009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타원 4"/>
            <p:cNvSpPr/>
            <p:nvPr/>
          </p:nvSpPr>
          <p:spPr>
            <a:xfrm>
              <a:off x="3511281" y="124267"/>
              <a:ext cx="1207037" cy="12070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50800" rIns="50800" bIns="50800" numCol="1" spcCol="1270" anchor="ctr" anchorCtr="0">
              <a:noAutofit/>
            </a:bodyPr>
            <a:lstStyle/>
            <a:p>
              <a:pPr lvl="0" algn="ctr" defTabSz="1778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5400" kern="1200" dirty="0" smtClean="0">
                  <a:latin typeface="HY견명조" pitchFamily="18" charset="-127"/>
                  <a:ea typeface="HY견명조" pitchFamily="18" charset="-127"/>
                </a:rPr>
                <a:t>역량</a:t>
              </a:r>
              <a:endParaRPr lang="ko-KR" altLang="en-US" sz="5400" kern="1200" dirty="0">
                <a:latin typeface="HY견명조" pitchFamily="18" charset="-127"/>
                <a:ea typeface="HY견명조" pitchFamily="18" charset="-127"/>
              </a:endParaRPr>
            </a:p>
          </p:txBody>
        </p:sp>
      </p:grpSp>
      <p:grpSp>
        <p:nvGrpSpPr>
          <p:cNvPr id="6" name="그룹 13"/>
          <p:cNvGrpSpPr/>
          <p:nvPr/>
        </p:nvGrpSpPr>
        <p:grpSpPr>
          <a:xfrm>
            <a:off x="1500167" y="4229825"/>
            <a:ext cx="2135636" cy="2135636"/>
            <a:chOff x="1685393" y="2603821"/>
            <a:chExt cx="1707009" cy="1707009"/>
          </a:xfrm>
          <a:scene3d>
            <a:camera prst="orthographicFront"/>
            <a:lightRig rig="flat" dir="t"/>
          </a:scene3d>
        </p:grpSpPr>
        <p:sp>
          <p:nvSpPr>
            <p:cNvPr id="15" name="타원 14"/>
            <p:cNvSpPr/>
            <p:nvPr/>
          </p:nvSpPr>
          <p:spPr>
            <a:xfrm>
              <a:off x="1685393" y="2603821"/>
              <a:ext cx="1707009" cy="1707009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11624607"/>
                <a:satOff val="-37145"/>
                <a:lumOff val="-9412"/>
                <a:alphaOff val="0"/>
              </a:schemeClr>
            </a:fillRef>
            <a:effectRef idx="2">
              <a:schemeClr val="accent3">
                <a:hueOff val="11624607"/>
                <a:satOff val="-37145"/>
                <a:lumOff val="-941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타원 4"/>
            <p:cNvSpPr/>
            <p:nvPr/>
          </p:nvSpPr>
          <p:spPr>
            <a:xfrm>
              <a:off x="1935379" y="2853807"/>
              <a:ext cx="1207037" cy="12070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50800" rIns="50800" bIns="50800" numCol="1" spcCol="1270" anchor="ctr" anchorCtr="0">
              <a:noAutofit/>
            </a:bodyPr>
            <a:lstStyle/>
            <a:p>
              <a:pPr lvl="0" algn="ctr" defTabSz="1778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5400" kern="1200" dirty="0" smtClean="0">
                  <a:latin typeface="HY견명조" pitchFamily="18" charset="-127"/>
                  <a:ea typeface="HY견명조" pitchFamily="18" charset="-127"/>
                </a:rPr>
                <a:t>사업</a:t>
              </a:r>
              <a:endParaRPr lang="en-US" altLang="ko-KR" sz="5400" kern="1200" dirty="0" smtClean="0">
                <a:latin typeface="HY견명조" pitchFamily="18" charset="-127"/>
                <a:ea typeface="HY견명조" pitchFamily="18" charset="-127"/>
              </a:endParaRPr>
            </a:p>
            <a:p>
              <a:pPr lvl="0" algn="ctr" defTabSz="1778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4000" kern="1200" dirty="0" smtClean="0">
                  <a:latin typeface="HY견명조" pitchFamily="18" charset="-127"/>
                  <a:ea typeface="HY견명조" pitchFamily="18" charset="-127"/>
                </a:rPr>
                <a:t>실적</a:t>
              </a:r>
              <a:endParaRPr lang="en-US" altLang="ko-KR" sz="4000" kern="1200" dirty="0" smtClean="0">
                <a:latin typeface="HY견명조" pitchFamily="18" charset="-127"/>
                <a:ea typeface="HY견명조" pitchFamily="18" charset="-127"/>
              </a:endParaRPr>
            </a:p>
          </p:txBody>
        </p:sp>
      </p:grpSp>
      <p:grpSp>
        <p:nvGrpSpPr>
          <p:cNvPr id="7" name="그룹 16"/>
          <p:cNvGrpSpPr/>
          <p:nvPr/>
        </p:nvGrpSpPr>
        <p:grpSpPr>
          <a:xfrm>
            <a:off x="5429257" y="4150884"/>
            <a:ext cx="2135636" cy="2135636"/>
            <a:chOff x="4837196" y="2603821"/>
            <a:chExt cx="1707009" cy="1707009"/>
          </a:xfrm>
          <a:scene3d>
            <a:camera prst="orthographicFront"/>
            <a:lightRig rig="flat" dir="t"/>
          </a:scene3d>
        </p:grpSpPr>
        <p:sp>
          <p:nvSpPr>
            <p:cNvPr id="18" name="타원 17"/>
            <p:cNvSpPr/>
            <p:nvPr/>
          </p:nvSpPr>
          <p:spPr>
            <a:xfrm>
              <a:off x="4837196" y="2603821"/>
              <a:ext cx="1707009" cy="1707009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5812304"/>
                <a:satOff val="-18573"/>
                <a:lumOff val="-4706"/>
                <a:alphaOff val="0"/>
              </a:schemeClr>
            </a:fillRef>
            <a:effectRef idx="2">
              <a:schemeClr val="accent3">
                <a:hueOff val="5812304"/>
                <a:satOff val="-18573"/>
                <a:lumOff val="-470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타원 4"/>
            <p:cNvSpPr/>
            <p:nvPr/>
          </p:nvSpPr>
          <p:spPr>
            <a:xfrm>
              <a:off x="5087182" y="2853807"/>
              <a:ext cx="1207037" cy="12070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50800" rIns="50800" bIns="50800" numCol="1" spcCol="1270" anchor="ctr" anchorCtr="0">
              <a:noAutofit/>
            </a:bodyPr>
            <a:lstStyle/>
            <a:p>
              <a:pPr lvl="0" algn="ctr" defTabSz="1778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5400" kern="1200" dirty="0" smtClean="0">
                  <a:latin typeface="HY견명조" pitchFamily="18" charset="-127"/>
                  <a:ea typeface="HY견명조" pitchFamily="18" charset="-127"/>
                </a:rPr>
                <a:t>공부</a:t>
              </a:r>
              <a:endParaRPr lang="en-US" altLang="ko-KR" sz="5400" kern="1200" dirty="0" smtClean="0">
                <a:latin typeface="HY견명조" pitchFamily="18" charset="-127"/>
                <a:ea typeface="HY견명조" pitchFamily="18" charset="-127"/>
              </a:endParaRPr>
            </a:p>
            <a:p>
              <a:pPr lvl="0" algn="ctr" defTabSz="1778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4000" kern="1200" dirty="0" smtClean="0">
                  <a:latin typeface="HY견명조" pitchFamily="18" charset="-127"/>
                  <a:ea typeface="HY견명조" pitchFamily="18" charset="-127"/>
                </a:rPr>
                <a:t>태도</a:t>
              </a:r>
              <a:endParaRPr lang="ko-KR" altLang="en-US" sz="4000" kern="1200" dirty="0">
                <a:latin typeface="HY견명조" pitchFamily="18" charset="-127"/>
                <a:ea typeface="HY견명조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평정영역 관련업무</a:t>
            </a:r>
            <a:endParaRPr lang="ko-KR" altLang="en-US" dirty="0"/>
          </a:p>
        </p:txBody>
      </p:sp>
      <p:grpSp>
        <p:nvGrpSpPr>
          <p:cNvPr id="2" name="그룹 19"/>
          <p:cNvGrpSpPr/>
          <p:nvPr/>
        </p:nvGrpSpPr>
        <p:grpSpPr>
          <a:xfrm>
            <a:off x="2825377" y="1928802"/>
            <a:ext cx="3414306" cy="3293652"/>
            <a:chOff x="1500167" y="650422"/>
            <a:chExt cx="6064726" cy="5850412"/>
          </a:xfrm>
        </p:grpSpPr>
        <p:grpSp>
          <p:nvGrpSpPr>
            <p:cNvPr id="4" name="그룹 19"/>
            <p:cNvGrpSpPr/>
            <p:nvPr/>
          </p:nvGrpSpPr>
          <p:grpSpPr>
            <a:xfrm>
              <a:off x="3582958" y="3090403"/>
              <a:ext cx="1846298" cy="1846298"/>
              <a:chOff x="3515182" y="1947862"/>
              <a:chExt cx="1199234" cy="1199234"/>
            </a:xfrm>
            <a:scene3d>
              <a:camera prst="orthographicFront"/>
              <a:lightRig rig="flat" dir="t"/>
            </a:scene3d>
          </p:grpSpPr>
          <p:sp>
            <p:nvSpPr>
              <p:cNvPr id="21" name="타원 20"/>
              <p:cNvSpPr/>
              <p:nvPr/>
            </p:nvSpPr>
            <p:spPr>
              <a:xfrm>
                <a:off x="3515182" y="1947862"/>
                <a:ext cx="1199234" cy="1199234"/>
              </a:xfrm>
              <a:prstGeom prst="ellips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2" name="타원 4"/>
              <p:cNvSpPr/>
              <p:nvPr/>
            </p:nvSpPr>
            <p:spPr>
              <a:xfrm>
                <a:off x="3690806" y="2123486"/>
                <a:ext cx="847986" cy="84798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8100" tIns="38100" rIns="38100" bIns="38100" numCol="1" spcCol="1270" anchor="ctr" anchorCtr="0">
                <a:noAutofit/>
              </a:bodyPr>
              <a:lstStyle/>
              <a:p>
                <a:pPr lvl="0" algn="ctr" defTabSz="13335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000" kern="1200" dirty="0" smtClean="0">
                    <a:latin typeface="HY견고딕" pitchFamily="18" charset="-127"/>
                    <a:ea typeface="HY견고딕" pitchFamily="18" charset="-127"/>
                  </a:rPr>
                  <a:t>평정</a:t>
                </a:r>
                <a:endParaRPr lang="en-US" altLang="ko-KR" sz="2000" kern="1200" dirty="0" smtClean="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grpSp>
          <p:nvGrpSpPr>
            <p:cNvPr id="5" name="그룹 27"/>
            <p:cNvGrpSpPr/>
            <p:nvPr/>
          </p:nvGrpSpPr>
          <p:grpSpPr>
            <a:xfrm>
              <a:off x="2018825" y="1526270"/>
              <a:ext cx="4974564" cy="4974564"/>
              <a:chOff x="2928926" y="-1862933"/>
              <a:chExt cx="3725866" cy="3725866"/>
            </a:xfrm>
          </p:grpSpPr>
          <p:sp>
            <p:nvSpPr>
              <p:cNvPr id="24" name="막힌 원호 23"/>
              <p:cNvSpPr/>
              <p:nvPr/>
            </p:nvSpPr>
            <p:spPr>
              <a:xfrm>
                <a:off x="2928926" y="-1862933"/>
                <a:ext cx="3725866" cy="3725866"/>
              </a:xfrm>
              <a:prstGeom prst="blockArc">
                <a:avLst>
                  <a:gd name="adj1" fmla="val 9000000"/>
                  <a:gd name="adj2" fmla="val 16200000"/>
                  <a:gd name="adj3" fmla="val 4642"/>
                </a:avLst>
              </a:prstGeom>
              <a:scene3d>
                <a:camera prst="orthographicFront"/>
                <a:lightRig rig="flat" dir="t"/>
              </a:scene3d>
              <a:sp3d z="-80000" prstMaterial="plastic">
                <a:bevelT w="50800" h="50800"/>
                <a:bevelB w="25400" h="2540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11624607"/>
                  <a:satOff val="-37145"/>
                  <a:lumOff val="-9412"/>
                  <a:alphaOff val="0"/>
                </a:schemeClr>
              </a:fillRef>
              <a:effectRef idx="2">
                <a:schemeClr val="accent3">
                  <a:hueOff val="11624607"/>
                  <a:satOff val="-37145"/>
                  <a:lumOff val="-9412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5" name="막힌 원호 24"/>
              <p:cNvSpPr/>
              <p:nvPr/>
            </p:nvSpPr>
            <p:spPr>
              <a:xfrm>
                <a:off x="2928926" y="-1862933"/>
                <a:ext cx="3725866" cy="3725866"/>
              </a:xfrm>
              <a:prstGeom prst="blockArc">
                <a:avLst>
                  <a:gd name="adj1" fmla="val 1800000"/>
                  <a:gd name="adj2" fmla="val 9000000"/>
                  <a:gd name="adj3" fmla="val 4642"/>
                </a:avLst>
              </a:prstGeom>
              <a:scene3d>
                <a:camera prst="orthographicFront"/>
                <a:lightRig rig="flat" dir="t"/>
              </a:scene3d>
              <a:sp3d z="-80000" prstMaterial="plastic">
                <a:bevelT w="50800" h="50800"/>
                <a:bevelB w="25400" h="2540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5812304"/>
                  <a:satOff val="-18573"/>
                  <a:lumOff val="-4706"/>
                  <a:alphaOff val="0"/>
                </a:schemeClr>
              </a:fillRef>
              <a:effectRef idx="2">
                <a:schemeClr val="accent3">
                  <a:hueOff val="5812304"/>
                  <a:satOff val="-18573"/>
                  <a:lumOff val="-4706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6" name="막힌 원호 25"/>
              <p:cNvSpPr/>
              <p:nvPr/>
            </p:nvSpPr>
            <p:spPr>
              <a:xfrm>
                <a:off x="2928926" y="-1862933"/>
                <a:ext cx="3725866" cy="3725866"/>
              </a:xfrm>
              <a:prstGeom prst="blockArc">
                <a:avLst>
                  <a:gd name="adj1" fmla="val 16200000"/>
                  <a:gd name="adj2" fmla="val 1800000"/>
                  <a:gd name="adj3" fmla="val 4642"/>
                </a:avLst>
              </a:prstGeom>
              <a:scene3d>
                <a:camera prst="orthographicFront"/>
                <a:lightRig rig="flat" dir="t"/>
              </a:scene3d>
              <a:sp3d z="-80000" prstMaterial="plastic">
                <a:bevelT w="50800" h="50800"/>
                <a:bevelB w="25400" h="2540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</p:grpSp>
        <p:grpSp>
          <p:nvGrpSpPr>
            <p:cNvPr id="6" name="그룹 10"/>
            <p:cNvGrpSpPr/>
            <p:nvPr/>
          </p:nvGrpSpPr>
          <p:grpSpPr>
            <a:xfrm>
              <a:off x="3428993" y="650422"/>
              <a:ext cx="2135636" cy="2135636"/>
              <a:chOff x="3261295" y="-125719"/>
              <a:chExt cx="1707009" cy="1707009"/>
            </a:xfrm>
            <a:scene3d>
              <a:camera prst="orthographicFront"/>
              <a:lightRig rig="flat" dir="t"/>
            </a:scene3d>
          </p:grpSpPr>
          <p:sp>
            <p:nvSpPr>
              <p:cNvPr id="12" name="타원 11"/>
              <p:cNvSpPr/>
              <p:nvPr/>
            </p:nvSpPr>
            <p:spPr>
              <a:xfrm>
                <a:off x="3261295" y="-125719"/>
                <a:ext cx="1707009" cy="1707009"/>
              </a:xfrm>
              <a:prstGeom prst="ellips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3" name="타원 4"/>
              <p:cNvSpPr/>
              <p:nvPr/>
            </p:nvSpPr>
            <p:spPr>
              <a:xfrm>
                <a:off x="3511281" y="124267"/>
                <a:ext cx="1207037" cy="12070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50800" tIns="50800" rIns="50800" bIns="50800" numCol="1" spcCol="1270" anchor="ctr" anchorCtr="0">
                <a:noAutofit/>
              </a:bodyPr>
              <a:lstStyle/>
              <a:p>
                <a:pPr lvl="0" algn="ctr" defTabSz="17780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800" kern="1200" dirty="0" smtClean="0">
                    <a:latin typeface="HY견명조" pitchFamily="18" charset="-127"/>
                    <a:ea typeface="HY견명조" pitchFamily="18" charset="-127"/>
                  </a:rPr>
                  <a:t>역량</a:t>
                </a:r>
                <a:endParaRPr lang="ko-KR" altLang="en-US" sz="2800" kern="1200" dirty="0"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  <p:grpSp>
          <p:nvGrpSpPr>
            <p:cNvPr id="7" name="그룹 13"/>
            <p:cNvGrpSpPr/>
            <p:nvPr/>
          </p:nvGrpSpPr>
          <p:grpSpPr>
            <a:xfrm>
              <a:off x="1500167" y="4229825"/>
              <a:ext cx="2135636" cy="2135636"/>
              <a:chOff x="1685393" y="2603821"/>
              <a:chExt cx="1707009" cy="1707009"/>
            </a:xfrm>
            <a:scene3d>
              <a:camera prst="orthographicFront"/>
              <a:lightRig rig="flat" dir="t"/>
            </a:scene3d>
          </p:grpSpPr>
          <p:sp>
            <p:nvSpPr>
              <p:cNvPr id="15" name="타원 14"/>
              <p:cNvSpPr/>
              <p:nvPr/>
            </p:nvSpPr>
            <p:spPr>
              <a:xfrm>
                <a:off x="1685393" y="2603821"/>
                <a:ext cx="1707009" cy="1707009"/>
              </a:xfrm>
              <a:prstGeom prst="ellips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11624607"/>
                  <a:satOff val="-37145"/>
                  <a:lumOff val="-9412"/>
                  <a:alphaOff val="0"/>
                </a:schemeClr>
              </a:fillRef>
              <a:effectRef idx="2">
                <a:schemeClr val="accent3">
                  <a:hueOff val="11624607"/>
                  <a:satOff val="-37145"/>
                  <a:lumOff val="-9412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6" name="타원 4"/>
              <p:cNvSpPr/>
              <p:nvPr/>
            </p:nvSpPr>
            <p:spPr>
              <a:xfrm>
                <a:off x="1935379" y="2853807"/>
                <a:ext cx="1207037" cy="12070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50800" tIns="50800" rIns="50800" bIns="50800" numCol="1" spcCol="1270" anchor="ctr" anchorCtr="0">
                <a:noAutofit/>
              </a:bodyPr>
              <a:lstStyle/>
              <a:p>
                <a:pPr lvl="0" algn="ctr" defTabSz="17780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800" kern="1200" dirty="0" smtClean="0">
                    <a:latin typeface="HY견명조" pitchFamily="18" charset="-127"/>
                    <a:ea typeface="HY견명조" pitchFamily="18" charset="-127"/>
                  </a:rPr>
                  <a:t>사업</a:t>
                </a:r>
                <a:endParaRPr lang="en-US" altLang="ko-KR" sz="2800" kern="1200" dirty="0" smtClean="0">
                  <a:latin typeface="HY견명조" pitchFamily="18" charset="-127"/>
                  <a:ea typeface="HY견명조" pitchFamily="18" charset="-127"/>
                </a:endParaRPr>
              </a:p>
              <a:p>
                <a:pPr lvl="0" algn="ctr" defTabSz="17780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kern="1200" dirty="0" smtClean="0">
                    <a:latin typeface="HY견명조" pitchFamily="18" charset="-127"/>
                    <a:ea typeface="HY견명조" pitchFamily="18" charset="-127"/>
                  </a:rPr>
                  <a:t>실적</a:t>
                </a:r>
                <a:endParaRPr lang="en-US" altLang="ko-KR" kern="1200" dirty="0" smtClean="0"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  <p:grpSp>
          <p:nvGrpSpPr>
            <p:cNvPr id="8" name="그룹 16"/>
            <p:cNvGrpSpPr/>
            <p:nvPr/>
          </p:nvGrpSpPr>
          <p:grpSpPr>
            <a:xfrm>
              <a:off x="5429257" y="4150884"/>
              <a:ext cx="2135636" cy="2135636"/>
              <a:chOff x="4837196" y="2603821"/>
              <a:chExt cx="1707009" cy="1707009"/>
            </a:xfrm>
            <a:scene3d>
              <a:camera prst="orthographicFront"/>
              <a:lightRig rig="flat" dir="t"/>
            </a:scene3d>
          </p:grpSpPr>
          <p:sp>
            <p:nvSpPr>
              <p:cNvPr id="18" name="타원 17"/>
              <p:cNvSpPr/>
              <p:nvPr/>
            </p:nvSpPr>
            <p:spPr>
              <a:xfrm>
                <a:off x="4837196" y="2603821"/>
                <a:ext cx="1707009" cy="1707009"/>
              </a:xfrm>
              <a:prstGeom prst="ellips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5812304"/>
                  <a:satOff val="-18573"/>
                  <a:lumOff val="-4706"/>
                  <a:alphaOff val="0"/>
                </a:schemeClr>
              </a:fillRef>
              <a:effectRef idx="2">
                <a:schemeClr val="accent3">
                  <a:hueOff val="5812304"/>
                  <a:satOff val="-18573"/>
                  <a:lumOff val="-4706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9" name="타원 4"/>
              <p:cNvSpPr/>
              <p:nvPr/>
            </p:nvSpPr>
            <p:spPr>
              <a:xfrm>
                <a:off x="5087182" y="2853807"/>
                <a:ext cx="1207037" cy="12070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50800" tIns="50800" rIns="50800" bIns="50800" numCol="1" spcCol="1270" anchor="ctr" anchorCtr="0">
                <a:noAutofit/>
              </a:bodyPr>
              <a:lstStyle/>
              <a:p>
                <a:pPr lvl="0" algn="ctr" defTabSz="17780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800" kern="1200" dirty="0" smtClean="0">
                    <a:latin typeface="HY견명조" pitchFamily="18" charset="-127"/>
                    <a:ea typeface="HY견명조" pitchFamily="18" charset="-127"/>
                  </a:rPr>
                  <a:t>공부</a:t>
                </a:r>
                <a:endParaRPr lang="en-US" altLang="ko-KR" sz="2800" kern="1200" dirty="0" smtClean="0">
                  <a:latin typeface="HY견명조" pitchFamily="18" charset="-127"/>
                  <a:ea typeface="HY견명조" pitchFamily="18" charset="-127"/>
                </a:endParaRPr>
              </a:p>
              <a:p>
                <a:pPr lvl="0" algn="ctr" defTabSz="17780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kern="1200" dirty="0" smtClean="0">
                    <a:latin typeface="HY견명조" pitchFamily="18" charset="-127"/>
                    <a:ea typeface="HY견명조" pitchFamily="18" charset="-127"/>
                  </a:rPr>
                  <a:t>태도</a:t>
                </a:r>
                <a:endParaRPr lang="ko-KR" altLang="en-US" kern="1200" dirty="0"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sp>
        <p:nvSpPr>
          <p:cNvPr id="23" name="구름 22"/>
          <p:cNvSpPr/>
          <p:nvPr/>
        </p:nvSpPr>
        <p:spPr>
          <a:xfrm>
            <a:off x="5643570" y="1285860"/>
            <a:ext cx="3000396" cy="1357322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인사이동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역량</a:t>
            </a:r>
            <a:r>
              <a:rPr lang="en-US" altLang="ko-KR" dirty="0" smtClean="0"/>
              <a:t>/</a:t>
            </a:r>
            <a:r>
              <a:rPr lang="ko-KR" altLang="en-US" dirty="0" smtClean="0"/>
              <a:t>공부</a:t>
            </a:r>
            <a:r>
              <a:rPr lang="en-US" altLang="ko-KR" dirty="0" smtClean="0"/>
              <a:t>/</a:t>
            </a:r>
            <a:r>
              <a:rPr lang="ko-KR" altLang="en-US" dirty="0" smtClean="0"/>
              <a:t>사업</a:t>
            </a:r>
            <a:endParaRPr lang="ko-KR" altLang="en-US" dirty="0"/>
          </a:p>
        </p:txBody>
      </p:sp>
      <p:sp>
        <p:nvSpPr>
          <p:cNvPr id="27" name="구름 26"/>
          <p:cNvSpPr/>
          <p:nvPr/>
        </p:nvSpPr>
        <p:spPr>
          <a:xfrm>
            <a:off x="5072066" y="5357826"/>
            <a:ext cx="3143272" cy="1357322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급수자격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역량</a:t>
            </a:r>
            <a:r>
              <a:rPr lang="en-US" altLang="ko-KR" dirty="0" smtClean="0"/>
              <a:t>/</a:t>
            </a:r>
            <a:r>
              <a:rPr lang="ko-KR" altLang="en-US" dirty="0" smtClean="0"/>
              <a:t>공부평정</a:t>
            </a:r>
            <a:endParaRPr lang="ko-KR" altLang="en-US" dirty="0"/>
          </a:p>
        </p:txBody>
      </p:sp>
      <p:sp>
        <p:nvSpPr>
          <p:cNvPr id="28" name="구름 27"/>
          <p:cNvSpPr/>
          <p:nvPr/>
        </p:nvSpPr>
        <p:spPr>
          <a:xfrm>
            <a:off x="357158" y="5214950"/>
            <a:ext cx="3000396" cy="1357322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사업성적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사업평정</a:t>
            </a:r>
            <a:endParaRPr lang="ko-KR" altLang="en-US" dirty="0"/>
          </a:p>
        </p:txBody>
      </p:sp>
      <p:sp>
        <p:nvSpPr>
          <p:cNvPr id="29" name="구름 28"/>
          <p:cNvSpPr/>
          <p:nvPr/>
        </p:nvSpPr>
        <p:spPr>
          <a:xfrm>
            <a:off x="357158" y="1285860"/>
            <a:ext cx="3143272" cy="1357322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역량개발기초자료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역량</a:t>
            </a:r>
            <a:endParaRPr lang="ko-KR" altLang="en-US" dirty="0"/>
          </a:p>
        </p:txBody>
      </p:sp>
      <p:sp>
        <p:nvSpPr>
          <p:cNvPr id="30" name="구름 29"/>
          <p:cNvSpPr/>
          <p:nvPr/>
        </p:nvSpPr>
        <p:spPr>
          <a:xfrm>
            <a:off x="6357950" y="3571876"/>
            <a:ext cx="2428892" cy="1357322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/>
              <a:t>법위사정자료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공부평정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5019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업무흐름도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시험평정 </a:t>
            </a:r>
            <a:r>
              <a:rPr lang="ko-KR" altLang="en-US" dirty="0" err="1" smtClean="0"/>
              <a:t>진행표</a:t>
            </a:r>
            <a:endParaRPr lang="ko-KR" altLang="en-US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직무분석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직무분석 교육</a:t>
            </a:r>
            <a:endParaRPr lang="en-US" altLang="ko-KR" dirty="0" smtClean="0"/>
          </a:p>
          <a:p>
            <a:r>
              <a:rPr lang="ko-KR" altLang="en-US" dirty="0" smtClean="0"/>
              <a:t>평가지표 교육</a:t>
            </a:r>
            <a:endParaRPr lang="en-US" altLang="ko-KR" dirty="0" smtClean="0"/>
          </a:p>
          <a:p>
            <a:r>
              <a:rPr lang="ko-KR" altLang="en-US" dirty="0" smtClean="0"/>
              <a:t>평가자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피평가자</a:t>
            </a:r>
            <a:r>
              <a:rPr lang="ko-KR" altLang="en-US" dirty="0" smtClean="0"/>
              <a:t> 교육</a:t>
            </a:r>
            <a:endParaRPr lang="en-US" altLang="ko-KR" dirty="0" smtClean="0"/>
          </a:p>
          <a:p>
            <a:r>
              <a:rPr lang="ko-KR" altLang="en-US" dirty="0" smtClean="0"/>
              <a:t>합의자 교육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교육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내용 개체 틀 8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043890" cy="4810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86040"/>
                <a:gridCol w="357190"/>
                <a:gridCol w="357190"/>
                <a:gridCol w="357190"/>
                <a:gridCol w="357190"/>
                <a:gridCol w="357190"/>
                <a:gridCol w="357190"/>
                <a:gridCol w="357190"/>
                <a:gridCol w="357190"/>
                <a:gridCol w="357190"/>
                <a:gridCol w="357190"/>
                <a:gridCol w="357190"/>
                <a:gridCol w="357190"/>
                <a:gridCol w="357190"/>
                <a:gridCol w="357190"/>
                <a:gridCol w="357190"/>
              </a:tblGrid>
              <a:tr h="18542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10</a:t>
                      </a:r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11</a:t>
                      </a:r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</a:t>
                      </a:r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</a:t>
                      </a:r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542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초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중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하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초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중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하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초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중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하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초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중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하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초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중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하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공문발송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위원회구성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접수마감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위원회방침마련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변경자 확정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수위단회</a:t>
                      </a:r>
                      <a:r>
                        <a:rPr lang="ko-KR" altLang="en-US" dirty="0" smtClean="0"/>
                        <a:t> 인사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교구인사자 이관</a:t>
                      </a:r>
                      <a:r>
                        <a:rPr lang="en-US" altLang="ko-KR" dirty="0" smtClean="0"/>
                        <a:t>/</a:t>
                      </a:r>
                      <a:r>
                        <a:rPr lang="ko-KR" altLang="en-US" dirty="0" smtClean="0"/>
                        <a:t>접수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●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전체인사 확정발표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●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사령장발송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●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인사이동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●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現 인사이동 스케줄 점검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내용 개체 틀 8"/>
          <p:cNvGraphicFramePr>
            <a:graphicFrameLocks noGrp="1"/>
          </p:cNvGraphicFramePr>
          <p:nvPr>
            <p:ph idx="1"/>
          </p:nvPr>
        </p:nvGraphicFramePr>
        <p:xfrm>
          <a:off x="457200" y="1162708"/>
          <a:ext cx="8258208" cy="549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7603"/>
                <a:gridCol w="366707"/>
                <a:gridCol w="366707"/>
                <a:gridCol w="366707"/>
                <a:gridCol w="366707"/>
                <a:gridCol w="366707"/>
                <a:gridCol w="366707"/>
                <a:gridCol w="366707"/>
                <a:gridCol w="366707"/>
                <a:gridCol w="366707"/>
                <a:gridCol w="366707"/>
                <a:gridCol w="366707"/>
                <a:gridCol w="366707"/>
                <a:gridCol w="366707"/>
                <a:gridCol w="366707"/>
                <a:gridCol w="366707"/>
              </a:tblGrid>
              <a:tr h="185420"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9</a:t>
                      </a:r>
                      <a:endParaRPr lang="ko-KR" altLang="en-US" sz="16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10</a:t>
                      </a:r>
                      <a:endParaRPr lang="ko-KR" altLang="en-US" sz="16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11</a:t>
                      </a:r>
                      <a:endParaRPr lang="ko-KR" altLang="en-US" sz="16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12</a:t>
                      </a:r>
                      <a:endParaRPr lang="ko-KR" altLang="en-US" sz="16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</a:t>
                      </a:r>
                      <a:endParaRPr lang="ko-KR" altLang="en-US" sz="16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5420"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초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중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하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초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중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하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초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중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하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초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중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하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초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중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하</a:t>
                      </a:r>
                      <a:endParaRPr lang="ko-KR" altLang="en-US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인사위원회구성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smtClean="0"/>
                        <a:t>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위원회방침마련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smtClean="0"/>
                        <a:t>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인사평정</a:t>
                      </a:r>
                      <a:r>
                        <a:rPr lang="en-US" altLang="ko-KR" sz="1600" dirty="0" smtClean="0"/>
                        <a:t>(</a:t>
                      </a:r>
                      <a:r>
                        <a:rPr lang="ko-KR" altLang="en-US" sz="1600" dirty="0" smtClean="0"/>
                        <a:t>역량</a:t>
                      </a:r>
                      <a:r>
                        <a:rPr lang="en-US" altLang="ko-KR" sz="1600" dirty="0" smtClean="0"/>
                        <a:t>/</a:t>
                      </a:r>
                      <a:r>
                        <a:rPr lang="ko-KR" altLang="en-US" sz="1600" dirty="0" smtClean="0"/>
                        <a:t>태도</a:t>
                      </a:r>
                      <a:r>
                        <a:rPr lang="en-US" altLang="ko-KR" sz="1600" dirty="0" smtClean="0"/>
                        <a:t>)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smtClean="0"/>
                        <a:t>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smtClean="0"/>
                        <a:t>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smtClean="0"/>
                        <a:t>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인사평정</a:t>
                      </a:r>
                      <a:r>
                        <a:rPr lang="en-US" altLang="ko-KR" sz="1600" dirty="0" smtClean="0"/>
                        <a:t>(</a:t>
                      </a:r>
                      <a:r>
                        <a:rPr lang="ko-KR" altLang="en-US" sz="1600" dirty="0" smtClean="0"/>
                        <a:t>업적</a:t>
                      </a:r>
                      <a:r>
                        <a:rPr lang="en-US" altLang="ko-KR" sz="1600" dirty="0" smtClean="0"/>
                        <a:t>)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smtClean="0"/>
                        <a:t>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smtClean="0"/>
                        <a:t>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smtClean="0"/>
                        <a:t>인사평정피드백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공문발송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smtClean="0"/>
                        <a:t>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접수마감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smtClean="0"/>
                        <a:t>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변경자 확정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smtClean="0"/>
                        <a:t>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err="1" smtClean="0"/>
                        <a:t>수위단회</a:t>
                      </a:r>
                      <a:r>
                        <a:rPr lang="ko-KR" altLang="en-US" sz="1600" dirty="0" smtClean="0"/>
                        <a:t> 인사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smtClean="0"/>
                        <a:t>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교구인사자 이관</a:t>
                      </a:r>
                      <a:r>
                        <a:rPr lang="en-US" altLang="ko-KR" sz="1600" dirty="0" smtClean="0"/>
                        <a:t>/</a:t>
                      </a:r>
                      <a:r>
                        <a:rPr lang="ko-KR" altLang="en-US" sz="1600" dirty="0" smtClean="0"/>
                        <a:t>접수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●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전체인사 확정발표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●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사령장발송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●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인사이동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●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新 인사이동 스케줄 점검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내용 개체 틀 8"/>
          <p:cNvGraphicFramePr>
            <a:graphicFrameLocks noGrp="1"/>
          </p:cNvGraphicFramePr>
          <p:nvPr>
            <p:ph idx="1"/>
          </p:nvPr>
        </p:nvGraphicFramePr>
        <p:xfrm>
          <a:off x="428596" y="1509420"/>
          <a:ext cx="8429692" cy="499156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06693"/>
                <a:gridCol w="310619"/>
                <a:gridCol w="310619"/>
                <a:gridCol w="310619"/>
                <a:gridCol w="310619"/>
                <a:gridCol w="310619"/>
                <a:gridCol w="310619"/>
                <a:gridCol w="310619"/>
                <a:gridCol w="310619"/>
                <a:gridCol w="310619"/>
                <a:gridCol w="310619"/>
                <a:gridCol w="310619"/>
                <a:gridCol w="310619"/>
                <a:gridCol w="310619"/>
                <a:gridCol w="310619"/>
                <a:gridCol w="310619"/>
                <a:gridCol w="310619"/>
                <a:gridCol w="310619"/>
                <a:gridCol w="310619"/>
                <a:gridCol w="310619"/>
                <a:gridCol w="310619"/>
                <a:gridCol w="310619"/>
              </a:tblGrid>
              <a:tr h="272135">
                <a:tc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12</a:t>
                      </a:r>
                      <a:endParaRPr lang="ko-KR" altLang="en-US" sz="1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</a:t>
                      </a:r>
                      <a:endParaRPr lang="ko-KR" altLang="en-US" sz="1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</a:t>
                      </a:r>
                      <a:endParaRPr lang="ko-KR" altLang="en-US" sz="1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~</a:t>
                      </a:r>
                      <a:endParaRPr lang="ko-KR" altLang="en-US" sz="1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10</a:t>
                      </a:r>
                      <a:endParaRPr lang="ko-KR" altLang="en-US" sz="1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11</a:t>
                      </a:r>
                      <a:endParaRPr lang="ko-KR" altLang="en-US" sz="1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12</a:t>
                      </a:r>
                      <a:endParaRPr lang="ko-KR" altLang="en-US" sz="1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2135">
                <a:tc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초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중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하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초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중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하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초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중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하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초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중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하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초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중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하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초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중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하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초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중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하</a:t>
                      </a:r>
                      <a:endParaRPr lang="ko-KR" altLang="en-US" sz="1400" dirty="0"/>
                    </a:p>
                  </a:txBody>
                  <a:tcPr anchor="ctr"/>
                </a:tc>
              </a:tr>
              <a:tr h="33109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/>
                        <a:t>교단비젼제시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</a:tr>
              <a:tr h="33109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교단목표설정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●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</a:tr>
              <a:tr h="33109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교단지표설정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○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○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●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●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</a:tr>
              <a:tr h="33109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교구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lang="ko-KR" altLang="en-US" sz="1400" dirty="0" smtClean="0"/>
                        <a:t>법인</a:t>
                      </a:r>
                      <a:r>
                        <a:rPr lang="en-US" altLang="ko-KR" sz="1400" dirty="0" smtClean="0"/>
                        <a:t>)</a:t>
                      </a:r>
                      <a:r>
                        <a:rPr lang="ko-KR" altLang="en-US" sz="1400" dirty="0" smtClean="0"/>
                        <a:t>목표설정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●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/>
                        <a:t>●</a:t>
                      </a: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</a:tr>
              <a:tr h="33109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교구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lang="ko-KR" altLang="en-US" sz="1400" dirty="0" smtClean="0"/>
                        <a:t>법인</a:t>
                      </a:r>
                      <a:r>
                        <a:rPr lang="en-US" altLang="ko-KR" sz="1400" dirty="0" smtClean="0"/>
                        <a:t>)</a:t>
                      </a:r>
                      <a:r>
                        <a:rPr lang="ko-KR" altLang="en-US" sz="1400" dirty="0" smtClean="0"/>
                        <a:t>지표설정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○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○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●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●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</a:tr>
              <a:tr h="3310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교당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lang="ko-KR" altLang="en-US" sz="1400" dirty="0" smtClean="0"/>
                        <a:t>기관</a:t>
                      </a:r>
                      <a:r>
                        <a:rPr lang="en-US" altLang="ko-KR" sz="1400" dirty="0" smtClean="0"/>
                        <a:t>)</a:t>
                      </a:r>
                      <a:r>
                        <a:rPr lang="ko-KR" altLang="en-US" sz="1400" dirty="0" smtClean="0"/>
                        <a:t>목표설정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●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/>
                        <a:t>●</a:t>
                      </a: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</a:tr>
              <a:tr h="33109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교당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lang="ko-KR" altLang="en-US" sz="1400" dirty="0" smtClean="0"/>
                        <a:t>기관</a:t>
                      </a:r>
                      <a:r>
                        <a:rPr lang="en-US" altLang="ko-KR" sz="1400" dirty="0" smtClean="0"/>
                        <a:t>)</a:t>
                      </a:r>
                      <a:r>
                        <a:rPr lang="ko-KR" altLang="en-US" sz="1400" dirty="0" smtClean="0"/>
                        <a:t>지표설정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○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○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●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●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</a:tr>
              <a:tr h="33109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역량</a:t>
                      </a:r>
                      <a:r>
                        <a:rPr lang="en-US" altLang="ko-KR" sz="1600" dirty="0" smtClean="0"/>
                        <a:t>/</a:t>
                      </a:r>
                      <a:r>
                        <a:rPr lang="ko-KR" altLang="en-US" sz="1600" dirty="0" smtClean="0"/>
                        <a:t>태도평정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●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●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●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</a:tr>
              <a:tr h="33109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인사평정</a:t>
                      </a:r>
                      <a:r>
                        <a:rPr lang="en-US" altLang="ko-KR" sz="1600" dirty="0" smtClean="0"/>
                        <a:t>(</a:t>
                      </a:r>
                      <a:r>
                        <a:rPr lang="ko-KR" altLang="en-US" sz="1600" dirty="0" smtClean="0"/>
                        <a:t>업적</a:t>
                      </a:r>
                      <a:r>
                        <a:rPr lang="en-US" altLang="ko-KR" sz="1600" dirty="0" smtClean="0"/>
                        <a:t>)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●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●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</a:tr>
              <a:tr h="331098">
                <a:tc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</a:tr>
              <a:tr h="331098">
                <a:tc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</a:tr>
              <a:tr h="331098">
                <a:tc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</a:tr>
              <a:tr h="331098">
                <a:tc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인사평정 스케줄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15272" y="857232"/>
            <a:ext cx="8659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/>
              <a:t>○ 설정</a:t>
            </a:r>
            <a:endParaRPr lang="en-US" altLang="ko-KR" sz="1600" dirty="0" smtClean="0"/>
          </a:p>
          <a:p>
            <a:r>
              <a:rPr lang="ko-KR" altLang="en-US" sz="1600" dirty="0" smtClean="0"/>
              <a:t>● 확정</a:t>
            </a:r>
            <a:endParaRPr lang="ko-KR" alt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교정원장 지시사항임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Top Down</a:t>
            </a:r>
            <a:r>
              <a:rPr lang="ko-KR" altLang="en-US" dirty="0" smtClean="0"/>
              <a:t>이냐</a:t>
            </a:r>
            <a:r>
              <a:rPr lang="en-US" altLang="ko-KR" dirty="0" smtClean="0"/>
              <a:t>? Bottom Up</a:t>
            </a:r>
            <a:r>
              <a:rPr lang="ko-KR" altLang="en-US" dirty="0" smtClean="0"/>
              <a:t>이냐</a:t>
            </a:r>
            <a:r>
              <a:rPr lang="en-US" altLang="ko-KR" dirty="0" smtClean="0"/>
              <a:t>?</a:t>
            </a:r>
          </a:p>
          <a:p>
            <a:r>
              <a:rPr lang="ko-KR" altLang="en-US" dirty="0" smtClean="0"/>
              <a:t>기획실에 </a:t>
            </a:r>
            <a:r>
              <a:rPr lang="ko-KR" altLang="en-US" dirty="0" err="1" smtClean="0"/>
              <a:t>차과장연수</a:t>
            </a:r>
            <a:r>
              <a:rPr lang="ko-KR" altLang="en-US" dirty="0" smtClean="0"/>
              <a:t> 요구할 것</a:t>
            </a:r>
            <a:endParaRPr lang="en-US" altLang="ko-KR" dirty="0" smtClean="0"/>
          </a:p>
          <a:p>
            <a:r>
              <a:rPr lang="ko-KR" altLang="en-US" dirty="0" smtClean="0"/>
              <a:t>추진계획 및 </a:t>
            </a:r>
            <a:r>
              <a:rPr lang="ko-KR" altLang="en-US" dirty="0" err="1" smtClean="0"/>
              <a:t>비젼의</a:t>
            </a:r>
            <a:r>
              <a:rPr lang="ko-KR" altLang="en-US" dirty="0" smtClean="0"/>
              <a:t> 정의 공유 필요</a:t>
            </a:r>
            <a:endParaRPr lang="en-US" altLang="ko-KR" dirty="0" smtClean="0"/>
          </a:p>
          <a:p>
            <a:r>
              <a:rPr lang="en-US" altLang="ko-KR" dirty="0" smtClean="0"/>
              <a:t>11</a:t>
            </a:r>
            <a:r>
              <a:rPr lang="ko-KR" altLang="en-US" dirty="0" err="1" smtClean="0"/>
              <a:t>월중에</a:t>
            </a:r>
            <a:r>
              <a:rPr lang="ko-KR" altLang="en-US" dirty="0" smtClean="0"/>
              <a:t> 바로 검토하도록 한다</a:t>
            </a:r>
            <a:r>
              <a:rPr lang="en-US" altLang="ko-KR" dirty="0" smtClean="0"/>
              <a:t>.</a:t>
            </a: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비젼의</a:t>
            </a:r>
            <a:r>
              <a:rPr lang="ko-KR" altLang="en-US" dirty="0" smtClean="0"/>
              <a:t> 정의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714348" y="1571612"/>
          <a:ext cx="7643866" cy="4786345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2285280"/>
                <a:gridCol w="3940137"/>
                <a:gridCol w="1418449"/>
              </a:tblGrid>
              <a:tr h="53440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800" u="none" strike="noStrike" dirty="0" smtClean="0">
                          <a:latin typeface="HY견고딕" pitchFamily="18" charset="-127"/>
                          <a:ea typeface="HY견고딕" pitchFamily="18" charset="-127"/>
                        </a:rPr>
                        <a:t>소속구분</a:t>
                      </a:r>
                      <a:endParaRPr lang="ko-KR" altLang="en-US" sz="2800" b="0" i="0" u="none" strike="noStrike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800" u="none" strike="noStrike" dirty="0" smtClean="0">
                          <a:latin typeface="HY견고딕" pitchFamily="18" charset="-127"/>
                          <a:ea typeface="HY견고딕" pitchFamily="18" charset="-127"/>
                        </a:rPr>
                        <a:t>대상직책</a:t>
                      </a:r>
                      <a:endParaRPr lang="ko-KR" altLang="en-US" sz="2800" b="0" i="0" u="none" strike="noStrike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800" u="none" strike="noStrike" dirty="0" smtClean="0">
                          <a:latin typeface="HY견고딕" pitchFamily="18" charset="-127"/>
                          <a:ea typeface="HY견고딕" pitchFamily="18" charset="-127"/>
                        </a:rPr>
                        <a:t>인원수</a:t>
                      </a:r>
                      <a:endParaRPr lang="en-US" altLang="ko-KR" sz="2800" b="0" i="0" u="none" strike="noStrike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</a:tr>
              <a:tr h="53440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800" u="none" strike="noStrike" dirty="0" err="1" smtClean="0">
                          <a:latin typeface="HY견명조" pitchFamily="18" charset="-127"/>
                          <a:ea typeface="HY견명조" pitchFamily="18" charset="-127"/>
                        </a:rPr>
                        <a:t>중앙총부</a:t>
                      </a:r>
                      <a:endParaRPr lang="ko-KR" altLang="en-US" sz="2800" b="0" i="0" u="none" strike="noStrike" dirty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800" u="none" strike="noStrike" dirty="0" err="1" smtClean="0">
                          <a:latin typeface="HY견명조" pitchFamily="18" charset="-127"/>
                          <a:ea typeface="HY견명조" pitchFamily="18" charset="-127"/>
                        </a:rPr>
                        <a:t>전직원</a:t>
                      </a:r>
                      <a:endParaRPr lang="ko-KR" altLang="en-US" sz="2800" b="0" i="0" u="none" strike="noStrike" dirty="0" smtClean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114 </a:t>
                      </a:r>
                      <a:r>
                        <a:rPr lang="ko-KR" altLang="en-US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명</a:t>
                      </a:r>
                      <a:endParaRPr lang="en-US" altLang="ko-KR" sz="2800" b="0" i="0" u="none" strike="noStrike" dirty="0" smtClean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9525" marR="9525" marT="9525" marB="0" anchor="ctr"/>
                </a:tc>
              </a:tr>
              <a:tr h="53440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800" u="none" strike="noStrike" dirty="0">
                          <a:latin typeface="HY견명조" pitchFamily="18" charset="-127"/>
                          <a:ea typeface="HY견명조" pitchFamily="18" charset="-127"/>
                        </a:rPr>
                        <a:t>교구</a:t>
                      </a:r>
                      <a:endParaRPr lang="ko-KR" altLang="en-US" sz="2800" b="0" i="0" u="none" strike="noStrike" dirty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교구장</a:t>
                      </a:r>
                      <a:endParaRPr lang="ko-KR" altLang="en-US" sz="2800" b="0" i="0" u="none" strike="noStrike" dirty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13 </a:t>
                      </a:r>
                      <a:r>
                        <a:rPr lang="ko-KR" altLang="en-US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명</a:t>
                      </a:r>
                      <a:endParaRPr lang="en-US" altLang="ko-KR" sz="2800" b="0" i="0" u="none" strike="noStrike" dirty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9525" marR="9525" marT="9525" marB="0" anchor="ctr"/>
                </a:tc>
              </a:tr>
              <a:tr h="10571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800" u="none" strike="noStrike" dirty="0">
                          <a:latin typeface="HY견명조" pitchFamily="18" charset="-127"/>
                          <a:ea typeface="HY견명조" pitchFamily="18" charset="-127"/>
                        </a:rPr>
                        <a:t>교당</a:t>
                      </a:r>
                      <a:endParaRPr lang="ko-KR" altLang="en-US" sz="2800" b="0" i="0" u="none" strike="noStrike" dirty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2800" u="none" strike="noStrike" dirty="0" err="1" smtClean="0">
                          <a:latin typeface="HY견명조" pitchFamily="18" charset="-127"/>
                          <a:ea typeface="HY견명조" pitchFamily="18" charset="-127"/>
                        </a:rPr>
                        <a:t>특</a:t>
                      </a:r>
                      <a:r>
                        <a:rPr lang="en-US" altLang="ko-KR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,1</a:t>
                      </a:r>
                      <a:r>
                        <a:rPr lang="ko-KR" altLang="en-US" sz="2800" u="none" strike="noStrike" dirty="0" err="1" smtClean="0">
                          <a:latin typeface="HY견명조" pitchFamily="18" charset="-127"/>
                          <a:ea typeface="HY견명조" pitchFamily="18" charset="-127"/>
                        </a:rPr>
                        <a:t>급지</a:t>
                      </a:r>
                      <a:r>
                        <a:rPr lang="ko-KR" altLang="en-US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 </a:t>
                      </a:r>
                      <a:endParaRPr lang="en-US" altLang="ko-KR" sz="2800" u="none" strike="noStrike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  <a:p>
                      <a:pPr algn="l" fontAlgn="ctr"/>
                      <a:r>
                        <a:rPr lang="ko-KR" altLang="en-US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주임</a:t>
                      </a:r>
                      <a:r>
                        <a:rPr lang="en-US" altLang="ko-KR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(</a:t>
                      </a:r>
                      <a:r>
                        <a:rPr lang="ko-KR" altLang="en-US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교감</a:t>
                      </a:r>
                      <a:r>
                        <a:rPr lang="en-US" altLang="ko-KR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)</a:t>
                      </a:r>
                      <a:r>
                        <a:rPr lang="ko-KR" altLang="en-US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교무</a:t>
                      </a:r>
                      <a:endParaRPr lang="ko-KR" altLang="en-US" sz="2800" b="0" i="0" u="none" strike="noStrike" dirty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70 </a:t>
                      </a:r>
                      <a:r>
                        <a:rPr lang="ko-KR" altLang="en-US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명</a:t>
                      </a:r>
                      <a:endParaRPr lang="en-US" altLang="ko-KR" sz="2800" b="0" i="0" u="none" strike="noStrike" dirty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9525" marR="9525" marT="9525" marB="0" anchor="ctr"/>
                </a:tc>
              </a:tr>
              <a:tr h="53440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800" u="none" strike="noStrike" dirty="0">
                          <a:latin typeface="HY견명조" pitchFamily="18" charset="-127"/>
                          <a:ea typeface="HY견명조" pitchFamily="18" charset="-127"/>
                        </a:rPr>
                        <a:t>법인</a:t>
                      </a:r>
                      <a:endParaRPr lang="ko-KR" altLang="en-US" sz="2800" b="0" i="0" u="none" strike="noStrike" dirty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이사장</a:t>
                      </a:r>
                      <a:endParaRPr lang="ko-KR" altLang="en-US" sz="2800" b="0" i="0" u="none" strike="noStrike" dirty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6 </a:t>
                      </a:r>
                      <a:r>
                        <a:rPr lang="ko-KR" altLang="en-US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명</a:t>
                      </a:r>
                      <a:endParaRPr lang="en-US" altLang="ko-KR" sz="2800" b="0" i="0" u="none" strike="noStrike" dirty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9525" marR="9525" marT="9525" marB="0" anchor="ctr"/>
                </a:tc>
              </a:tr>
              <a:tr h="10571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800" u="none" strike="noStrike" dirty="0">
                          <a:latin typeface="HY견명조" pitchFamily="18" charset="-127"/>
                          <a:ea typeface="HY견명조" pitchFamily="18" charset="-127"/>
                        </a:rPr>
                        <a:t>기관</a:t>
                      </a:r>
                      <a:endParaRPr lang="ko-KR" altLang="en-US" sz="2800" b="0" i="0" u="none" strike="noStrike" dirty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교육훈련복지기관</a:t>
                      </a:r>
                      <a:endParaRPr lang="en-US" altLang="ko-KR" sz="2800" u="none" strike="noStrike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  <a:p>
                      <a:pPr algn="l" fontAlgn="ctr"/>
                      <a:r>
                        <a:rPr lang="en-US" altLang="ko-KR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3</a:t>
                      </a:r>
                      <a:r>
                        <a:rPr lang="ko-KR" altLang="en-US" sz="2800" u="none" strike="noStrike" dirty="0" err="1" smtClean="0">
                          <a:latin typeface="HY견명조" pitchFamily="18" charset="-127"/>
                          <a:ea typeface="HY견명조" pitchFamily="18" charset="-127"/>
                        </a:rPr>
                        <a:t>인이상</a:t>
                      </a:r>
                      <a:r>
                        <a:rPr lang="ko-KR" altLang="en-US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 기관장</a:t>
                      </a:r>
                      <a:endParaRPr lang="ko-KR" altLang="en-US" sz="2800" b="0" i="0" u="none" strike="noStrike" dirty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16 </a:t>
                      </a:r>
                      <a:r>
                        <a:rPr lang="ko-KR" altLang="en-US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명</a:t>
                      </a:r>
                      <a:endParaRPr lang="en-US" altLang="ko-KR" sz="2800" b="0" i="0" u="none" strike="noStrike" dirty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9525" marR="9525" marT="9525" marB="0" anchor="ctr"/>
                </a:tc>
              </a:tr>
              <a:tr h="534409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합  계</a:t>
                      </a:r>
                      <a:endParaRPr lang="ko-KR" altLang="en-US" sz="2800" b="0" i="0" u="none" strike="noStrike" dirty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2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219 </a:t>
                      </a:r>
                      <a:r>
                        <a:rPr lang="ko-KR" altLang="en-US" sz="2800" u="none" strike="noStrike" dirty="0" smtClean="0">
                          <a:latin typeface="HY견명조" pitchFamily="18" charset="-127"/>
                          <a:ea typeface="HY견명조" pitchFamily="18" charset="-127"/>
                        </a:rPr>
                        <a:t>명</a:t>
                      </a:r>
                      <a:endParaRPr lang="en-US" altLang="ko-KR" sz="2800" b="0" i="0" u="none" strike="noStrike" dirty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차 시험평가 대상자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중앙총부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12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평정지표 설정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1~</a:t>
            </a:r>
            <a:r>
              <a:rPr lang="ko-KR" altLang="en-US" dirty="0" smtClean="0"/>
              <a:t>평정시작</a:t>
            </a:r>
            <a:endParaRPr lang="en-US" altLang="ko-KR" dirty="0" smtClean="0"/>
          </a:p>
          <a:p>
            <a:r>
              <a:rPr lang="ko-KR" altLang="en-US" dirty="0" smtClean="0"/>
              <a:t>교화기관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1~2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평정지표설정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1~</a:t>
            </a:r>
            <a:r>
              <a:rPr lang="ko-KR" altLang="en-US" dirty="0" smtClean="0"/>
              <a:t>평정시작</a:t>
            </a:r>
            <a:endParaRPr lang="en-US" altLang="ko-KR" dirty="0" smtClean="0"/>
          </a:p>
          <a:p>
            <a:r>
              <a:rPr lang="ko-KR" altLang="en-US" dirty="0" smtClean="0"/>
              <a:t>기타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3~4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평정지표설정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1~</a:t>
            </a:r>
            <a:r>
              <a:rPr lang="ko-KR" altLang="en-US" dirty="0" smtClean="0"/>
              <a:t>평정시작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err="1" smtClean="0"/>
              <a:t>차시험평정</a:t>
            </a:r>
            <a:r>
              <a:rPr lang="ko-KR" altLang="en-US" dirty="0" smtClean="0"/>
              <a:t> 일정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090944"/>
          </a:xfrm>
        </p:spPr>
        <p:txBody>
          <a:bodyPr>
            <a:normAutofit fontScale="77500" lnSpcReduction="20000"/>
          </a:bodyPr>
          <a:lstStyle/>
          <a:p>
            <a:r>
              <a:rPr lang="ko-KR" altLang="en-US" dirty="0" smtClean="0"/>
              <a:t>대상자 </a:t>
            </a:r>
            <a:r>
              <a:rPr lang="en-US" altLang="ko-KR" dirty="0" smtClean="0"/>
              <a:t>– </a:t>
            </a:r>
            <a:r>
              <a:rPr lang="ko-KR" altLang="en-US" dirty="0" err="1" smtClean="0"/>
              <a:t>전직원</a:t>
            </a:r>
            <a:endParaRPr lang="en-US" altLang="ko-KR" dirty="0" smtClean="0"/>
          </a:p>
          <a:p>
            <a:r>
              <a:rPr lang="ko-KR" altLang="en-US" dirty="0" smtClean="0"/>
              <a:t>평정지표 산정방법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평정지표산정 교육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교정원장 주석필요</a:t>
            </a:r>
            <a:endParaRPr lang="en-US" altLang="ko-KR" dirty="0" smtClean="0"/>
          </a:p>
          <a:p>
            <a:r>
              <a:rPr lang="en-US" altLang="ko-KR" dirty="0" smtClean="0"/>
              <a:t>1</a:t>
            </a:r>
            <a:r>
              <a:rPr lang="ko-KR" altLang="en-US" dirty="0" err="1" smtClean="0"/>
              <a:t>차교육</a:t>
            </a:r>
            <a:r>
              <a:rPr lang="ko-KR" altLang="en-US" dirty="0" smtClean="0"/>
              <a:t> 및 직무조사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11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22or 23</a:t>
            </a:r>
            <a:r>
              <a:rPr lang="ko-KR" altLang="en-US" dirty="0" smtClean="0"/>
              <a:t>일</a:t>
            </a:r>
            <a:r>
              <a:rPr lang="en-US" altLang="ko-KR" dirty="0" smtClean="0"/>
              <a:t> </a:t>
            </a:r>
            <a:r>
              <a:rPr lang="ko-KR" altLang="en-US" dirty="0" smtClean="0"/>
              <a:t>실시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시간 </a:t>
            </a:r>
            <a:r>
              <a:rPr lang="en-US" altLang="ko-KR" dirty="0" smtClean="0"/>
              <a:t>: 1~5</a:t>
            </a:r>
            <a:r>
              <a:rPr lang="ko-KR" altLang="en-US" dirty="0" smtClean="0"/>
              <a:t>시</a:t>
            </a:r>
            <a:r>
              <a:rPr lang="en-US" altLang="ko-KR" dirty="0" smtClean="0"/>
              <a:t>(3~4</a:t>
            </a:r>
            <a:r>
              <a:rPr lang="ko-KR" altLang="en-US" dirty="0" smtClean="0"/>
              <a:t>시간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smtClean="0"/>
              <a:t>강사 </a:t>
            </a:r>
            <a:r>
              <a:rPr lang="en-US" altLang="ko-KR" dirty="0" smtClean="0"/>
              <a:t>:</a:t>
            </a:r>
          </a:p>
          <a:p>
            <a:pPr lvl="1"/>
            <a:r>
              <a:rPr lang="ko-KR" altLang="en-US" dirty="0" smtClean="0"/>
              <a:t>내용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평정방법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mbo</a:t>
            </a:r>
            <a:r>
              <a:rPr lang="en-US" altLang="ko-KR" dirty="0" smtClean="0"/>
              <a:t>, </a:t>
            </a:r>
            <a:r>
              <a:rPr lang="en-US" altLang="ko-KR" dirty="0" err="1" smtClean="0"/>
              <a:t>bsc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다면평정</a:t>
            </a:r>
            <a:r>
              <a:rPr lang="en-US" altLang="ko-KR" dirty="0" smtClean="0"/>
              <a:t>)</a:t>
            </a:r>
          </a:p>
          <a:p>
            <a:pPr lvl="2"/>
            <a:r>
              <a:rPr lang="ko-KR" altLang="en-US" dirty="0" smtClean="0"/>
              <a:t>직무조사 교육 및 과제제시</a:t>
            </a:r>
            <a:endParaRPr lang="en-US" altLang="ko-KR" dirty="0" smtClean="0"/>
          </a:p>
          <a:p>
            <a:pPr lvl="2"/>
            <a:r>
              <a:rPr lang="en-US" altLang="ko-KR" dirty="0" smtClean="0"/>
              <a:t>KSA </a:t>
            </a:r>
            <a:r>
              <a:rPr lang="ko-KR" altLang="en-US" dirty="0" smtClean="0"/>
              <a:t>추출</a:t>
            </a:r>
            <a:endParaRPr lang="en-US" altLang="ko-KR" dirty="0" smtClean="0"/>
          </a:p>
          <a:p>
            <a:r>
              <a:rPr lang="en-US" altLang="ko-KR" dirty="0" smtClean="0"/>
              <a:t>2</a:t>
            </a:r>
            <a:r>
              <a:rPr lang="ko-KR" altLang="en-US" dirty="0" err="1" smtClean="0"/>
              <a:t>차교육</a:t>
            </a:r>
            <a:r>
              <a:rPr lang="ko-KR" altLang="en-US" dirty="0" smtClean="0"/>
              <a:t> 및 평정지표 산정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12</a:t>
            </a:r>
            <a:r>
              <a:rPr lang="ko-KR" altLang="en-US" dirty="0" smtClean="0"/>
              <a:t>월초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시간 </a:t>
            </a:r>
            <a:r>
              <a:rPr lang="en-US" altLang="ko-KR" dirty="0" smtClean="0"/>
              <a:t>: 3</a:t>
            </a:r>
            <a:r>
              <a:rPr lang="ko-KR" altLang="en-US" dirty="0" smtClean="0"/>
              <a:t>시간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직무조사 점검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CSF, KPI </a:t>
            </a:r>
            <a:r>
              <a:rPr lang="ko-KR" altLang="en-US" dirty="0" smtClean="0"/>
              <a:t>추출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직책별</a:t>
            </a:r>
            <a:r>
              <a:rPr lang="en-US" altLang="ko-KR" dirty="0" smtClean="0"/>
              <a:t> </a:t>
            </a:r>
            <a:r>
              <a:rPr lang="ko-KR" altLang="en-US" dirty="0" smtClean="0"/>
              <a:t>가중치 설정</a:t>
            </a:r>
            <a:endParaRPr lang="en-US" altLang="ko-KR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중앙총부</a:t>
            </a:r>
            <a:r>
              <a:rPr lang="ko-KR" altLang="en-US" dirty="0" smtClean="0"/>
              <a:t> </a:t>
            </a:r>
            <a:r>
              <a:rPr lang="en-US" altLang="ko-KR" dirty="0" smtClean="0"/>
              <a:t>1</a:t>
            </a:r>
            <a:r>
              <a:rPr lang="ko-KR" altLang="en-US" dirty="0" err="1" smtClean="0"/>
              <a:t>차시험평정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내용 개체 틀 10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137352" cy="486664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1282289"/>
                <a:gridCol w="2292939"/>
                <a:gridCol w="2048458"/>
                <a:gridCol w="798530"/>
                <a:gridCol w="857568"/>
                <a:gridCol w="857568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일정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제     목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내     용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시간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대상자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담당자</a:t>
                      </a:r>
                      <a:endParaRPr lang="ko-KR" altLang="en-US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/>
                        <a:t>92.11.30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직무조사 </a:t>
                      </a:r>
                      <a:r>
                        <a:rPr lang="ko-KR" altLang="en-US" sz="1600" dirty="0" err="1" smtClean="0"/>
                        <a:t>워크샵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4H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/>
                        <a:t>과차장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기</a:t>
                      </a:r>
                      <a:r>
                        <a:rPr lang="en-US" altLang="ko-KR" sz="1600" dirty="0" smtClean="0"/>
                        <a:t>/</a:t>
                      </a:r>
                      <a:r>
                        <a:rPr lang="ko-KR" altLang="en-US" sz="1600" dirty="0" smtClean="0"/>
                        <a:t>총</a:t>
                      </a:r>
                      <a:endParaRPr lang="ko-KR" altLang="en-US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ko-KR" sz="1600" dirty="0" smtClean="0"/>
                        <a:t>92.12.1</a:t>
                      </a:r>
                      <a:r>
                        <a:rPr lang="ko-KR" altLang="en-US" sz="1600" dirty="0" smtClean="0"/>
                        <a:t>주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ko-KR" altLang="en-US" sz="1600" dirty="0" smtClean="0"/>
                        <a:t>직무조사 전파교육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2H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각부서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/>
                        <a:t>과차장</a:t>
                      </a:r>
                      <a:endParaRPr lang="ko-KR" altLang="en-US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/>
                        <a:t>92.12.1</a:t>
                      </a:r>
                      <a:r>
                        <a:rPr lang="ko-KR" altLang="en-US" sz="1600" dirty="0" smtClean="0"/>
                        <a:t>주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직무조사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업무편람</a:t>
                      </a:r>
                      <a:r>
                        <a:rPr lang="en-US" altLang="ko-KR" sz="1600" dirty="0" smtClean="0"/>
                        <a:t>,</a:t>
                      </a:r>
                      <a:r>
                        <a:rPr lang="en-US" altLang="ko-KR" sz="1600" baseline="0" dirty="0" smtClean="0"/>
                        <a:t> </a:t>
                      </a:r>
                      <a:r>
                        <a:rPr lang="en-US" altLang="ko-KR" sz="1600" dirty="0" smtClean="0"/>
                        <a:t>KSA,</a:t>
                      </a:r>
                      <a:r>
                        <a:rPr lang="ko-KR" altLang="en-US" sz="1600" baseline="0" dirty="0" smtClean="0"/>
                        <a:t> </a:t>
                      </a:r>
                      <a:r>
                        <a:rPr lang="en-US" altLang="ko-KR" sz="1600" baseline="0" dirty="0" smtClean="0"/>
                        <a:t>KPI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1W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/>
                        <a:t>전직원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/>
                        <a:t>과차장</a:t>
                      </a:r>
                      <a:endParaRPr lang="ko-KR" altLang="en-US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/>
                        <a:t>92.12.1</a:t>
                      </a:r>
                      <a:r>
                        <a:rPr lang="ko-KR" altLang="en-US" sz="1600" dirty="0" smtClean="0"/>
                        <a:t>주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직무조사 부서점검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4H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/>
                        <a:t>전직원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smtClean="0"/>
                        <a:t>부서장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/>
                        <a:t>92.11.22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시험평정 안내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1H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/>
                        <a:t>전직원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총무부</a:t>
                      </a:r>
                      <a:endParaRPr lang="ko-KR" altLang="en-US" sz="1600" dirty="0"/>
                    </a:p>
                  </a:txBody>
                  <a:tcPr anchor="ctr"/>
                </a:tc>
              </a:tr>
              <a:tr h="370840">
                <a:tc rowSpan="3"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/>
                        <a:t>92.12.10~11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직무조사 전체점검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업무공유</a:t>
                      </a:r>
                      <a:r>
                        <a:rPr lang="en-US" altLang="ko-KR" sz="1600" dirty="0" smtClean="0"/>
                        <a:t>, </a:t>
                      </a:r>
                      <a:r>
                        <a:rPr lang="ko-KR" altLang="en-US" sz="1600" dirty="0" smtClean="0"/>
                        <a:t>업무평가</a:t>
                      </a:r>
                      <a:r>
                        <a:rPr lang="en-US" altLang="ko-KR" sz="16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600" dirty="0" smtClean="0"/>
                        <a:t>업무조정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1N2D</a:t>
                      </a:r>
                      <a:endParaRPr lang="ko-KR" altLang="en-US" sz="1600" dirty="0"/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원장</a:t>
                      </a:r>
                      <a:endParaRPr lang="en-US" altLang="ko-KR" sz="1600" dirty="0" smtClean="0"/>
                    </a:p>
                    <a:p>
                      <a:pPr algn="ctr" latinLnBrk="1"/>
                      <a:r>
                        <a:rPr lang="ko-KR" altLang="en-US" sz="1600" dirty="0" smtClean="0"/>
                        <a:t>부서장</a:t>
                      </a:r>
                      <a:endParaRPr lang="en-US" altLang="ko-KR" sz="1600" dirty="0" smtClean="0"/>
                    </a:p>
                    <a:p>
                      <a:pPr algn="ctr" latinLnBrk="1"/>
                      <a:r>
                        <a:rPr lang="ko-KR" altLang="en-US" sz="1600" dirty="0" err="1" smtClean="0"/>
                        <a:t>과차장</a:t>
                      </a:r>
                      <a:endParaRPr lang="ko-KR" altLang="en-US" sz="1600" dirty="0"/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기</a:t>
                      </a:r>
                      <a:r>
                        <a:rPr lang="en-US" altLang="ko-KR" sz="1600" dirty="0" smtClean="0"/>
                        <a:t>/</a:t>
                      </a:r>
                      <a:r>
                        <a:rPr lang="ko-KR" altLang="en-US" sz="1600" dirty="0" smtClean="0"/>
                        <a:t>총</a:t>
                      </a:r>
                      <a:endParaRPr lang="ko-KR" altLang="en-US" sz="1600" dirty="0"/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교단목표</a:t>
                      </a:r>
                      <a:r>
                        <a:rPr lang="en-US" altLang="ko-KR" sz="1600" dirty="0" smtClean="0"/>
                        <a:t>/</a:t>
                      </a:r>
                      <a:r>
                        <a:rPr lang="ko-KR" altLang="en-US" sz="1600" dirty="0" smtClean="0"/>
                        <a:t>지표 설정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err="1" smtClean="0"/>
                        <a:t>중앙총부</a:t>
                      </a:r>
                      <a:r>
                        <a:rPr lang="en-US" altLang="ko-KR" sz="1600" dirty="0" smtClean="0"/>
                        <a:t>KPI</a:t>
                      </a:r>
                      <a:r>
                        <a:rPr lang="ko-KR" altLang="en-US" sz="1600" dirty="0" smtClean="0"/>
                        <a:t>설정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2H</a:t>
                      </a:r>
                      <a:endParaRPr lang="ko-KR" altLang="en-US" sz="16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직종목표</a:t>
                      </a:r>
                      <a:r>
                        <a:rPr lang="en-US" altLang="ko-KR" sz="1600" dirty="0" smtClean="0"/>
                        <a:t>/</a:t>
                      </a:r>
                      <a:r>
                        <a:rPr lang="ko-KR" altLang="en-US" sz="1600" dirty="0" smtClean="0"/>
                        <a:t>지표 설정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교정</a:t>
                      </a:r>
                      <a:r>
                        <a:rPr lang="en-US" altLang="ko-KR" sz="1600" dirty="0" smtClean="0"/>
                        <a:t>/</a:t>
                      </a:r>
                      <a:r>
                        <a:rPr lang="ko-KR" altLang="en-US" sz="1600" dirty="0" smtClean="0"/>
                        <a:t>감찰</a:t>
                      </a:r>
                      <a:r>
                        <a:rPr lang="en-US" altLang="ko-KR" sz="1600" dirty="0" smtClean="0"/>
                        <a:t>/</a:t>
                      </a:r>
                      <a:r>
                        <a:rPr lang="ko-KR" altLang="en-US" sz="1600" dirty="0" err="1" smtClean="0"/>
                        <a:t>종법사</a:t>
                      </a:r>
                      <a:r>
                        <a:rPr lang="en-US" altLang="ko-KR" sz="1600" dirty="0" smtClean="0"/>
                        <a:t>/</a:t>
                      </a:r>
                      <a:r>
                        <a:rPr lang="ko-KR" altLang="en-US" sz="1600" dirty="0" err="1" smtClean="0"/>
                        <a:t>수위단회</a:t>
                      </a:r>
                      <a:r>
                        <a:rPr lang="ko-KR" altLang="en-US" sz="1600" dirty="0" smtClean="0"/>
                        <a:t> </a:t>
                      </a:r>
                      <a:r>
                        <a:rPr lang="en-US" altLang="ko-KR" sz="1600" dirty="0" smtClean="0"/>
                        <a:t>KPI</a:t>
                      </a:r>
                      <a:r>
                        <a:rPr lang="ko-KR" altLang="en-US" sz="1600" dirty="0" smtClean="0"/>
                        <a:t>설정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4H</a:t>
                      </a:r>
                      <a:endParaRPr lang="ko-KR" altLang="en-US" sz="16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/>
                        <a:t>92.12.2</a:t>
                      </a:r>
                      <a:r>
                        <a:rPr lang="ko-KR" altLang="en-US" sz="1600" dirty="0" smtClean="0"/>
                        <a:t>주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근무지목표</a:t>
                      </a:r>
                      <a:r>
                        <a:rPr lang="en-US" altLang="ko-KR" sz="1600" dirty="0" smtClean="0"/>
                        <a:t>/</a:t>
                      </a:r>
                      <a:r>
                        <a:rPr lang="ko-KR" altLang="en-US" sz="1600" dirty="0" smtClean="0"/>
                        <a:t>지표 설정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부서</a:t>
                      </a:r>
                      <a:r>
                        <a:rPr lang="en-US" altLang="ko-KR" sz="1600" dirty="0" smtClean="0"/>
                        <a:t>KPI</a:t>
                      </a:r>
                      <a:r>
                        <a:rPr lang="ko-KR" altLang="en-US" sz="1600" dirty="0" smtClean="0"/>
                        <a:t>설정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3H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/>
                        <a:t>전직원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부서장</a:t>
                      </a:r>
                      <a:endParaRPr lang="ko-KR" altLang="en-US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/>
                        <a:t>92.12.2</a:t>
                      </a:r>
                      <a:r>
                        <a:rPr lang="ko-KR" altLang="en-US" sz="1600" dirty="0" smtClean="0"/>
                        <a:t>주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개인목표</a:t>
                      </a:r>
                      <a:r>
                        <a:rPr lang="en-US" altLang="ko-KR" sz="1600" dirty="0" smtClean="0"/>
                        <a:t>/</a:t>
                      </a:r>
                      <a:r>
                        <a:rPr lang="ko-KR" altLang="en-US" sz="1600" dirty="0" smtClean="0"/>
                        <a:t>지표 설정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개인</a:t>
                      </a:r>
                      <a:r>
                        <a:rPr lang="en-US" altLang="ko-KR" sz="1600" dirty="0" smtClean="0"/>
                        <a:t>KPI</a:t>
                      </a:r>
                      <a:r>
                        <a:rPr lang="ko-KR" altLang="en-US" sz="1600" dirty="0" smtClean="0"/>
                        <a:t>설정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1H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/>
                        <a:t>전직원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부서장</a:t>
                      </a:r>
                      <a:endParaRPr lang="ko-KR" altLang="en-US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/>
                        <a:t>93.01.3</a:t>
                      </a:r>
                      <a:r>
                        <a:rPr lang="ko-KR" altLang="en-US" sz="1600" dirty="0" smtClean="0"/>
                        <a:t>주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시험평정 교육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1H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/>
                        <a:t>전직원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총무부</a:t>
                      </a:r>
                      <a:endParaRPr lang="ko-KR" altLang="en-US" sz="16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중앙총부</a:t>
            </a:r>
            <a:r>
              <a:rPr lang="ko-KR" altLang="en-US" dirty="0" smtClean="0"/>
              <a:t> </a:t>
            </a:r>
            <a:r>
              <a:rPr lang="en-US" altLang="ko-KR" dirty="0" smtClean="0"/>
              <a:t>1</a:t>
            </a:r>
            <a:r>
              <a:rPr lang="ko-KR" altLang="en-US" dirty="0" err="1" smtClean="0"/>
              <a:t>차시험평정</a:t>
            </a:r>
            <a:r>
              <a:rPr lang="ko-KR" altLang="en-US" dirty="0" smtClean="0"/>
              <a:t> 일정표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내용 개체 틀 8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321159" cy="48209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92759"/>
                <a:gridCol w="692840"/>
                <a:gridCol w="692840"/>
                <a:gridCol w="692840"/>
                <a:gridCol w="692840"/>
                <a:gridCol w="692840"/>
                <a:gridCol w="692840"/>
                <a:gridCol w="692840"/>
                <a:gridCol w="692840"/>
                <a:gridCol w="692840"/>
                <a:gridCol w="692840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교단비전</a:t>
                      </a:r>
                      <a:endParaRPr lang="ko-KR" altLang="en-US" dirty="0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교화대불공</a:t>
                      </a:r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교단목표</a:t>
                      </a:r>
                      <a:endParaRPr lang="ko-KR" altLang="en-US" dirty="0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내실강화 교화성장</a:t>
                      </a:r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교단지표</a:t>
                      </a:r>
                      <a:endParaRPr lang="ko-KR" altLang="en-US" dirty="0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원기 </a:t>
                      </a:r>
                      <a:r>
                        <a:rPr lang="en-US" altLang="ko-KR" dirty="0" smtClean="0"/>
                        <a:t>94</a:t>
                      </a:r>
                      <a:r>
                        <a:rPr lang="ko-KR" altLang="en-US" dirty="0" smtClean="0"/>
                        <a:t>년 법회출석수 </a:t>
                      </a:r>
                      <a:r>
                        <a:rPr lang="en-US" altLang="ko-KR" dirty="0" smtClean="0"/>
                        <a:t>40,000</a:t>
                      </a:r>
                      <a:r>
                        <a:rPr lang="ko-KR" altLang="en-US" dirty="0" err="1" smtClean="0"/>
                        <a:t>명달성</a:t>
                      </a:r>
                      <a:r>
                        <a:rPr lang="en-US" altLang="ko-KR" dirty="0" smtClean="0"/>
                        <a:t>(1</a:t>
                      </a:r>
                      <a:r>
                        <a:rPr lang="ko-KR" altLang="en-US" dirty="0" smtClean="0"/>
                        <a:t>년 </a:t>
                      </a:r>
                      <a:r>
                        <a:rPr lang="en-US" altLang="ko-KR" dirty="0" smtClean="0"/>
                        <a:t>34,000)</a:t>
                      </a:r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중앙총부</a:t>
                      </a:r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교구</a:t>
                      </a:r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교당</a:t>
                      </a:r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법인</a:t>
                      </a:r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기관</a:t>
                      </a:r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직종목표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mpd="sng">
                      <a:noFill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직종지표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mpd="sng">
                      <a:noFill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조직목표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…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…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…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…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…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조직지표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…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…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…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…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…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개인목표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개인지표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비전</a:t>
            </a:r>
            <a:r>
              <a:rPr lang="en-US" altLang="ko-KR" dirty="0" smtClean="0"/>
              <a:t>/ </a:t>
            </a:r>
            <a:r>
              <a:rPr lang="ko-KR" altLang="en-US" dirty="0" smtClean="0"/>
              <a:t>목표</a:t>
            </a:r>
            <a:r>
              <a:rPr lang="en-US" altLang="ko-KR" dirty="0" smtClean="0"/>
              <a:t>/ </a:t>
            </a:r>
            <a:r>
              <a:rPr lang="ko-KR" altLang="en-US" dirty="0" smtClean="0"/>
              <a:t>지표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329644" cy="449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584"/>
                <a:gridCol w="976845"/>
                <a:gridCol w="1370043"/>
                <a:gridCol w="1370043"/>
                <a:gridCol w="1370043"/>
                <a:gridCol w="1370043"/>
                <a:gridCol w="1370043"/>
              </a:tblGrid>
              <a:tr h="370840"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비전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전사목표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직종목표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근무지목표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개인목표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37084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목표설정자</a:t>
                      </a:r>
                      <a:endParaRPr lang="ko-KR" alt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종법사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</a:tr>
              <a:tr h="37084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지표설정자</a:t>
                      </a:r>
                      <a:endParaRPr lang="ko-KR" alt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교정원장</a:t>
                      </a:r>
                      <a:r>
                        <a:rPr lang="en-US" altLang="ko-KR" dirty="0" smtClean="0"/>
                        <a:t>+</a:t>
                      </a:r>
                      <a:r>
                        <a:rPr lang="ko-KR" altLang="en-US" dirty="0" smtClean="0"/>
                        <a:t>각부서장</a:t>
                      </a:r>
                      <a:r>
                        <a:rPr lang="en-US" altLang="ko-KR" dirty="0" smtClean="0"/>
                        <a:t>+</a:t>
                      </a:r>
                      <a:r>
                        <a:rPr lang="ko-KR" altLang="en-US" dirty="0" smtClean="0"/>
                        <a:t>교구장</a:t>
                      </a:r>
                      <a:r>
                        <a:rPr lang="en-US" altLang="ko-KR" dirty="0" smtClean="0"/>
                        <a:t>+</a:t>
                      </a:r>
                      <a:r>
                        <a:rPr lang="ko-KR" altLang="en-US" dirty="0" smtClean="0"/>
                        <a:t>법인이사장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교구장</a:t>
                      </a:r>
                      <a:r>
                        <a:rPr lang="en-US" altLang="ko-KR" dirty="0" smtClean="0"/>
                        <a:t>,</a:t>
                      </a:r>
                      <a:r>
                        <a:rPr lang="ko-KR" altLang="en-US" dirty="0" err="1" smtClean="0"/>
                        <a:t>지구장</a:t>
                      </a:r>
                      <a:r>
                        <a:rPr lang="en-US" altLang="ko-KR" dirty="0" smtClean="0"/>
                        <a:t>,</a:t>
                      </a:r>
                      <a:r>
                        <a:rPr lang="ko-KR" altLang="en-US" dirty="0" err="1" smtClean="0"/>
                        <a:t>교당주임교무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교감교무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en-US" altLang="ko-KR" dirty="0" smtClean="0"/>
                        <a:t>+</a:t>
                      </a:r>
                      <a:r>
                        <a:rPr lang="ko-KR" altLang="en-US" dirty="0" smtClean="0"/>
                        <a:t>주임교무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en-US" altLang="ko-KR" dirty="0" smtClean="0"/>
                        <a:t>+</a:t>
                      </a:r>
                      <a:r>
                        <a:rPr lang="ko-KR" altLang="en-US" dirty="0" smtClean="0"/>
                        <a:t>보좌교무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en-US" altLang="ko-KR" dirty="0" smtClean="0"/>
                        <a:t>+</a:t>
                      </a:r>
                      <a:r>
                        <a:rPr lang="ko-KR" altLang="en-US" dirty="0" err="1" smtClean="0"/>
                        <a:t>부교무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en-US" altLang="ko-KR" dirty="0" smtClean="0"/>
                        <a:t>+</a:t>
                      </a:r>
                      <a:r>
                        <a:rPr lang="ko-KR" altLang="en-US" dirty="0" smtClean="0"/>
                        <a:t>교도</a:t>
                      </a:r>
                      <a:endParaRPr lang="en-US" altLang="ko-KR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개인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370840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합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의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자</a:t>
                      </a:r>
                      <a:endParaRPr lang="ko-KR" altLang="en-US" dirty="0"/>
                    </a:p>
                  </a:txBody>
                  <a:tcPr anchor="ctr"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전사</a:t>
                      </a:r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교정원장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직종</a:t>
                      </a:r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교정원장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교구장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이사장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근무지</a:t>
                      </a:r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교구장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이사장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교구장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이사장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교구장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이사장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개인</a:t>
                      </a:r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최상위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근무자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최상위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근무자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최상위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근무자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최상위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근무자</a:t>
                      </a:r>
                      <a:endParaRPr lang="ko-KR" altLang="en-US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설정자 및 합의자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71566" y="1059712"/>
            <a:ext cx="7772400" cy="2655040"/>
          </a:xfrm>
        </p:spPr>
        <p:txBody>
          <a:bodyPr>
            <a:normAutofit/>
          </a:bodyPr>
          <a:lstStyle/>
          <a:p>
            <a:r>
              <a:rPr lang="ko-KR" altLang="en-US" sz="7200" dirty="0" smtClean="0"/>
              <a:t>감사합니다</a:t>
            </a:r>
            <a:endParaRPr lang="ko-KR" altLang="en-US" sz="7200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000496" y="4714884"/>
            <a:ext cx="4572000" cy="743286"/>
          </a:xfrm>
        </p:spPr>
        <p:txBody>
          <a:bodyPr/>
          <a:lstStyle/>
          <a:p>
            <a:r>
              <a:rPr lang="ko-KR" altLang="en-US" dirty="0" smtClean="0"/>
              <a:t>합리적인 인사제도를 위한 </a:t>
            </a:r>
            <a:r>
              <a:rPr lang="en-US" altLang="ko-KR" dirty="0" smtClean="0"/>
              <a:t>TFT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2969</TotalTime>
  <Words>1631</Words>
  <Application>Microsoft Office PowerPoint</Application>
  <PresentationFormat>화면 슬라이드 쇼(4:3)</PresentationFormat>
  <Paragraphs>824</Paragraphs>
  <Slides>52</Slides>
  <Notes>8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52</vt:i4>
      </vt:variant>
    </vt:vector>
  </HeadingPairs>
  <TitlesOfParts>
    <vt:vector size="53" baseType="lpstr">
      <vt:lpstr>광장</vt:lpstr>
      <vt:lpstr>원기 92년도 합인T 활동보고</vt:lpstr>
      <vt:lpstr>92 출가교화단 총단회</vt:lpstr>
      <vt:lpstr>슬라이드 3</vt:lpstr>
      <vt:lpstr>경과보고</vt:lpstr>
      <vt:lpstr>슬라이드 5</vt:lpstr>
      <vt:lpstr>슬라이드 6</vt:lpstr>
      <vt:lpstr>슬라이드 7</vt:lpstr>
      <vt:lpstr>슬라이드 8</vt:lpstr>
      <vt:lpstr>설문 1 우리가 원하는 인사제도는?</vt:lpstr>
      <vt:lpstr>설문 2 가장 존중되어야 할 인사원칙은?</vt:lpstr>
      <vt:lpstr>설문 3 우수한 교화자 성장가능한 교당 배치?</vt:lpstr>
      <vt:lpstr>슬라이드 12</vt:lpstr>
      <vt:lpstr>새로운  인사제도의 필요성</vt:lpstr>
      <vt:lpstr>슬라이드 14</vt:lpstr>
      <vt:lpstr>새로운 인사제도 원칙</vt:lpstr>
      <vt:lpstr>새로운 인사제도(안)</vt:lpstr>
      <vt:lpstr>개요</vt:lpstr>
      <vt:lpstr>평가영역</vt:lpstr>
      <vt:lpstr>평가방법</vt:lpstr>
      <vt:lpstr>목표관리방식(MBO) 예시</vt:lpstr>
      <vt:lpstr>목표관리방식(MBO) 예시</vt:lpstr>
      <vt:lpstr>목표관리방식(MBO) 예시</vt:lpstr>
      <vt:lpstr>다면평가</vt:lpstr>
      <vt:lpstr>인사평가결과 반영(향후방향)</vt:lpstr>
      <vt:lpstr>인사 시험평가</vt:lpstr>
      <vt:lpstr>시험평가 세부일정</vt:lpstr>
      <vt:lpstr>주요인사 시험평가 대상</vt:lpstr>
      <vt:lpstr>주요인사 시험평가지표 예시-교구장</vt:lpstr>
      <vt:lpstr>교구장 다면평가 예시</vt:lpstr>
      <vt:lpstr>주요인사 시험평가지표 예시-총부간부</vt:lpstr>
      <vt:lpstr>총부간부 다면평가 예시</vt:lpstr>
      <vt:lpstr>향후과제</vt:lpstr>
      <vt:lpstr>합의사항</vt:lpstr>
      <vt:lpstr>인사평가 1차설계</vt:lpstr>
      <vt:lpstr>명칭변경</vt:lpstr>
      <vt:lpstr>평정영역</vt:lpstr>
      <vt:lpstr>평정영역 관련업무</vt:lpstr>
      <vt:lpstr>업무흐름도</vt:lpstr>
      <vt:lpstr>시험평정 진행표</vt:lpstr>
      <vt:lpstr>슬라이드 40</vt:lpstr>
      <vt:lpstr>교육</vt:lpstr>
      <vt:lpstr>現 인사이동 스케줄 점검</vt:lpstr>
      <vt:lpstr>新 인사이동 스케줄 점검</vt:lpstr>
      <vt:lpstr>인사평정 스케줄</vt:lpstr>
      <vt:lpstr>비젼의 정의</vt:lpstr>
      <vt:lpstr>1차 시험평가 대상자</vt:lpstr>
      <vt:lpstr>1차시험평정 일정</vt:lpstr>
      <vt:lpstr>중앙총부 1차시험평정</vt:lpstr>
      <vt:lpstr>중앙총부 1차시험평정 일정표</vt:lpstr>
      <vt:lpstr>비전/ 목표/ 지표</vt:lpstr>
      <vt:lpstr>설정자 및 합의자</vt:lpstr>
      <vt:lpstr>감사합니다</vt:lpstr>
    </vt:vector>
  </TitlesOfParts>
  <Company>BlackCompany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Black</dc:creator>
  <cp:lastModifiedBy>Black</cp:lastModifiedBy>
  <cp:revision>238</cp:revision>
  <dcterms:created xsi:type="dcterms:W3CDTF">2007-08-27T10:07:32Z</dcterms:created>
  <dcterms:modified xsi:type="dcterms:W3CDTF">2007-12-08T08:11:34Z</dcterms:modified>
</cp:coreProperties>
</file>