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56" r:id="rId2"/>
    <p:sldId id="290" r:id="rId3"/>
    <p:sldId id="276" r:id="rId4"/>
    <p:sldId id="279" r:id="rId5"/>
    <p:sldId id="284" r:id="rId6"/>
    <p:sldId id="281" r:id="rId7"/>
    <p:sldId id="285" r:id="rId8"/>
    <p:sldId id="286" r:id="rId9"/>
    <p:sldId id="287" r:id="rId10"/>
    <p:sldId id="288" r:id="rId11"/>
    <p:sldId id="289" r:id="rId12"/>
    <p:sldId id="283" r:id="rId13"/>
  </p:sldIdLst>
  <p:sldSz cx="9144000" cy="6858000" type="screen4x3"/>
  <p:notesSz cx="6735763" cy="98663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B301B821-A1FF-4177-AEE7-76D212191A09}" styleName="보통 스타일 1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912C8C85-51F0-491E-9774-3900AFEF0FD7}" styleName="밝은 스타일 2 - 강조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3180" autoAdjust="0"/>
  </p:normalViewPr>
  <p:slideViewPr>
    <p:cSldViewPr>
      <p:cViewPr varScale="1">
        <p:scale>
          <a:sx n="97" d="100"/>
          <a:sy n="97" d="100"/>
        </p:scale>
        <p:origin x="2004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A952A63-DD9B-4D85-A302-CC1AF3BB10EC}" type="doc">
      <dgm:prSet loTypeId="urn:microsoft.com/office/officeart/2005/8/layout/hProcess9" loCatId="process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3D965511-99BA-4AF3-AAA8-6241164678F1}">
      <dgm:prSet phldrT="[텍스트]" custT="1"/>
      <dgm:spPr/>
      <dgm:t>
        <a:bodyPr/>
        <a:lstStyle/>
        <a:p>
          <a:pPr latinLnBrk="1"/>
          <a:r>
            <a:rPr lang="ko-KR" altLang="en-US" sz="2800" dirty="0" smtClean="0"/>
            <a:t>목표합의</a:t>
          </a:r>
          <a:endParaRPr lang="en-US" altLang="ko-KR" sz="2800" dirty="0" smtClean="0"/>
        </a:p>
        <a:p>
          <a:pPr latinLnBrk="1"/>
          <a:r>
            <a:rPr lang="en-US" altLang="ko-KR" sz="1800" dirty="0" smtClean="0"/>
            <a:t>-</a:t>
          </a:r>
          <a:r>
            <a:rPr lang="ko-KR" altLang="en-US" sz="1800" dirty="0" smtClean="0"/>
            <a:t>리더와 </a:t>
          </a:r>
          <a:endParaRPr lang="en-US" altLang="ko-KR" sz="1800" dirty="0" smtClean="0"/>
        </a:p>
        <a:p>
          <a:pPr latinLnBrk="1"/>
          <a:r>
            <a:rPr lang="ko-KR" altLang="en-US" sz="1800" dirty="0" smtClean="0"/>
            <a:t>구성원간의 합의</a:t>
          </a:r>
          <a:endParaRPr lang="ko-KR" altLang="en-US" sz="1800" dirty="0"/>
        </a:p>
      </dgm:t>
    </dgm:pt>
    <dgm:pt modelId="{66B385FD-FF99-4057-AB01-80B1C7E44138}" type="parTrans" cxnId="{ED88474B-AB49-42F6-9C5C-98DD4C078210}">
      <dgm:prSet/>
      <dgm:spPr/>
      <dgm:t>
        <a:bodyPr/>
        <a:lstStyle/>
        <a:p>
          <a:pPr latinLnBrk="1"/>
          <a:endParaRPr lang="ko-KR" altLang="en-US"/>
        </a:p>
      </dgm:t>
    </dgm:pt>
    <dgm:pt modelId="{668AB6B6-2358-4C58-973C-5603C2B06AC9}" type="sibTrans" cxnId="{ED88474B-AB49-42F6-9C5C-98DD4C078210}">
      <dgm:prSet/>
      <dgm:spPr/>
      <dgm:t>
        <a:bodyPr/>
        <a:lstStyle/>
        <a:p>
          <a:pPr latinLnBrk="1"/>
          <a:endParaRPr lang="ko-KR" altLang="en-US"/>
        </a:p>
      </dgm:t>
    </dgm:pt>
    <dgm:pt modelId="{5B09BC39-5A51-4B21-B10E-6810C05AA886}">
      <dgm:prSet phldrT="[텍스트]" custT="1"/>
      <dgm:spPr/>
      <dgm:t>
        <a:bodyPr/>
        <a:lstStyle/>
        <a:p>
          <a:pPr latinLnBrk="1"/>
          <a:r>
            <a:rPr lang="ko-KR" altLang="en-US" sz="2800" dirty="0" smtClean="0"/>
            <a:t>달성계획수립</a:t>
          </a:r>
          <a:endParaRPr lang="en-US" altLang="ko-KR" sz="2800" dirty="0" smtClean="0"/>
        </a:p>
        <a:p>
          <a:pPr latinLnBrk="1"/>
          <a:r>
            <a:rPr lang="en-US" altLang="ko-KR" sz="1800" dirty="0" smtClean="0"/>
            <a:t>-</a:t>
          </a:r>
          <a:r>
            <a:rPr lang="ko-KR" altLang="en-US" sz="1800" dirty="0" smtClean="0"/>
            <a:t>구성원이 수립</a:t>
          </a:r>
          <a:endParaRPr lang="en-US" altLang="ko-KR" sz="1800" dirty="0" smtClean="0"/>
        </a:p>
        <a:p>
          <a:pPr latinLnBrk="1"/>
          <a:r>
            <a:rPr lang="en-US" altLang="ko-KR" sz="1800" dirty="0" smtClean="0"/>
            <a:t>-</a:t>
          </a:r>
          <a:r>
            <a:rPr lang="ko-KR" altLang="en-US" sz="1800" dirty="0" smtClean="0"/>
            <a:t>리더의 </a:t>
          </a:r>
          <a:endParaRPr lang="en-US" altLang="ko-KR" sz="1800" dirty="0" smtClean="0"/>
        </a:p>
        <a:p>
          <a:pPr latinLnBrk="1"/>
          <a:r>
            <a:rPr lang="ko-KR" altLang="en-US" sz="1800" dirty="0" smtClean="0"/>
            <a:t>지원사항 합의</a:t>
          </a:r>
          <a:endParaRPr lang="ko-KR" altLang="en-US" sz="1800" dirty="0"/>
        </a:p>
      </dgm:t>
    </dgm:pt>
    <dgm:pt modelId="{3AD2D5F2-26D5-4C0D-BE60-004B065977CD}" type="parTrans" cxnId="{0C1CA80A-C39F-4202-BA0A-19D78E6AF546}">
      <dgm:prSet/>
      <dgm:spPr/>
      <dgm:t>
        <a:bodyPr/>
        <a:lstStyle/>
        <a:p>
          <a:pPr latinLnBrk="1"/>
          <a:endParaRPr lang="ko-KR" altLang="en-US"/>
        </a:p>
      </dgm:t>
    </dgm:pt>
    <dgm:pt modelId="{9845F1C6-A7C0-46FC-A8F1-07E57AF2CF3B}" type="sibTrans" cxnId="{0C1CA80A-C39F-4202-BA0A-19D78E6AF546}">
      <dgm:prSet/>
      <dgm:spPr/>
      <dgm:t>
        <a:bodyPr/>
        <a:lstStyle/>
        <a:p>
          <a:pPr latinLnBrk="1"/>
          <a:endParaRPr lang="ko-KR" altLang="en-US"/>
        </a:p>
      </dgm:t>
    </dgm:pt>
    <dgm:pt modelId="{F8354E0B-0DBA-40E3-A074-303952C18CBE}">
      <dgm:prSet phldrT="[텍스트]" custT="1"/>
      <dgm:spPr/>
      <dgm:t>
        <a:bodyPr/>
        <a:lstStyle/>
        <a:p>
          <a:pPr latinLnBrk="1"/>
          <a:r>
            <a:rPr lang="ko-KR" altLang="en-US" sz="2800" dirty="0" smtClean="0"/>
            <a:t>중간점검</a:t>
          </a:r>
          <a:endParaRPr lang="en-US" altLang="ko-KR" sz="2800" dirty="0" smtClean="0"/>
        </a:p>
        <a:p>
          <a:pPr latinLnBrk="1"/>
          <a:r>
            <a:rPr lang="en-US" altLang="ko-KR" sz="1500" dirty="0" smtClean="0"/>
            <a:t>-</a:t>
          </a:r>
          <a:r>
            <a:rPr lang="ko-KR" altLang="en-US" sz="1500" dirty="0" smtClean="0"/>
            <a:t>구성원의 자기평가</a:t>
          </a:r>
          <a:endParaRPr lang="en-US" altLang="ko-KR" sz="1500" dirty="0" smtClean="0"/>
        </a:p>
        <a:p>
          <a:pPr latinLnBrk="1"/>
          <a:r>
            <a:rPr lang="en-US" altLang="ko-KR" sz="1500" dirty="0" smtClean="0"/>
            <a:t>-</a:t>
          </a:r>
          <a:r>
            <a:rPr lang="ko-KR" altLang="en-US" sz="1500" dirty="0" smtClean="0"/>
            <a:t>리더의 </a:t>
          </a:r>
          <a:r>
            <a:rPr lang="ko-KR" altLang="en-US" sz="1500" dirty="0" err="1" smtClean="0"/>
            <a:t>코칭</a:t>
          </a:r>
          <a:endParaRPr lang="en-US" altLang="ko-KR" sz="1500" dirty="0" smtClean="0"/>
        </a:p>
        <a:p>
          <a:pPr latinLnBrk="1"/>
          <a:r>
            <a:rPr lang="en-US" altLang="ko-KR" sz="1500" dirty="0" smtClean="0"/>
            <a:t>:</a:t>
          </a:r>
          <a:r>
            <a:rPr lang="ko-KR" altLang="en-US" sz="1500" dirty="0" smtClean="0"/>
            <a:t>장애요인 제거</a:t>
          </a:r>
          <a:endParaRPr lang="ko-KR" altLang="en-US" sz="1500" dirty="0"/>
        </a:p>
      </dgm:t>
    </dgm:pt>
    <dgm:pt modelId="{7854B321-FD20-4064-A199-ED0A8AA88245}" type="parTrans" cxnId="{9DF0C366-35A7-48AF-BCCC-92C96B9DBD56}">
      <dgm:prSet/>
      <dgm:spPr/>
      <dgm:t>
        <a:bodyPr/>
        <a:lstStyle/>
        <a:p>
          <a:pPr latinLnBrk="1"/>
          <a:endParaRPr lang="ko-KR" altLang="en-US"/>
        </a:p>
      </dgm:t>
    </dgm:pt>
    <dgm:pt modelId="{79A6C49F-F3D0-482E-95F1-9387696E86BB}" type="sibTrans" cxnId="{9DF0C366-35A7-48AF-BCCC-92C96B9DBD56}">
      <dgm:prSet/>
      <dgm:spPr/>
      <dgm:t>
        <a:bodyPr/>
        <a:lstStyle/>
        <a:p>
          <a:pPr latinLnBrk="1"/>
          <a:endParaRPr lang="ko-KR" altLang="en-US"/>
        </a:p>
      </dgm:t>
    </dgm:pt>
    <dgm:pt modelId="{B128E837-6B24-42C0-B1E5-BCC9D4651288}">
      <dgm:prSet phldrT="[텍스트]" custT="1"/>
      <dgm:spPr/>
      <dgm:t>
        <a:bodyPr/>
        <a:lstStyle/>
        <a:p>
          <a:pPr latinLnBrk="1"/>
          <a:r>
            <a:rPr lang="ko-KR" altLang="en-US" sz="2800" dirty="0" smtClean="0"/>
            <a:t>최종</a:t>
          </a:r>
          <a:endParaRPr lang="en-US" altLang="ko-KR" sz="2800" dirty="0" smtClean="0"/>
        </a:p>
        <a:p>
          <a:pPr latinLnBrk="1"/>
          <a:r>
            <a:rPr lang="ko-KR" altLang="en-US" sz="2800" dirty="0" smtClean="0"/>
            <a:t>점검</a:t>
          </a:r>
          <a:endParaRPr lang="en-US" altLang="ko-KR" sz="2800" dirty="0" smtClean="0"/>
        </a:p>
        <a:p>
          <a:pPr latinLnBrk="1"/>
          <a:r>
            <a:rPr lang="en-US" altLang="ko-KR" sz="1800" dirty="0" smtClean="0"/>
            <a:t>-</a:t>
          </a:r>
          <a:r>
            <a:rPr lang="ko-KR" altLang="en-US" sz="1800" dirty="0" smtClean="0"/>
            <a:t>성찰</a:t>
          </a:r>
          <a:endParaRPr lang="ko-KR" altLang="en-US" sz="1800" dirty="0"/>
        </a:p>
      </dgm:t>
    </dgm:pt>
    <dgm:pt modelId="{C2FA22D0-BDFA-4DDD-A96E-11500ABC1589}" type="parTrans" cxnId="{577C7668-3242-4A23-B346-B26263AFF40D}">
      <dgm:prSet/>
      <dgm:spPr/>
      <dgm:t>
        <a:bodyPr/>
        <a:lstStyle/>
        <a:p>
          <a:pPr latinLnBrk="1"/>
          <a:endParaRPr lang="ko-KR" altLang="en-US"/>
        </a:p>
      </dgm:t>
    </dgm:pt>
    <dgm:pt modelId="{14CE07AB-20CB-4892-BEF8-54E5532B47E3}" type="sibTrans" cxnId="{577C7668-3242-4A23-B346-B26263AFF40D}">
      <dgm:prSet/>
      <dgm:spPr/>
      <dgm:t>
        <a:bodyPr/>
        <a:lstStyle/>
        <a:p>
          <a:pPr latinLnBrk="1"/>
          <a:endParaRPr lang="ko-KR" altLang="en-US"/>
        </a:p>
      </dgm:t>
    </dgm:pt>
    <dgm:pt modelId="{956DBE51-5C71-4ACE-BF46-92DDA8F26182}" type="pres">
      <dgm:prSet presAssocID="{DA952A63-DD9B-4D85-A302-CC1AF3BB10EC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BE254660-BE5B-4C26-8639-538EBEA25B02}" type="pres">
      <dgm:prSet presAssocID="{DA952A63-DD9B-4D85-A302-CC1AF3BB10EC}" presName="arrow" presStyleLbl="bgShp" presStyleIdx="0" presStyleCnt="1"/>
      <dgm:spPr/>
      <dgm:t>
        <a:bodyPr/>
        <a:lstStyle/>
        <a:p>
          <a:pPr latinLnBrk="1"/>
          <a:endParaRPr lang="ko-KR" altLang="en-US"/>
        </a:p>
      </dgm:t>
    </dgm:pt>
    <dgm:pt modelId="{05F79C10-54A9-4FC1-90B7-0B4345391E64}" type="pres">
      <dgm:prSet presAssocID="{DA952A63-DD9B-4D85-A302-CC1AF3BB10EC}" presName="linearProcess" presStyleCnt="0"/>
      <dgm:spPr/>
      <dgm:t>
        <a:bodyPr/>
        <a:lstStyle/>
        <a:p>
          <a:pPr latinLnBrk="1"/>
          <a:endParaRPr lang="ko-KR" altLang="en-US"/>
        </a:p>
      </dgm:t>
    </dgm:pt>
    <dgm:pt modelId="{E97977F5-CB5F-4E24-8851-D74ADA466D48}" type="pres">
      <dgm:prSet presAssocID="{3D965511-99BA-4AF3-AAA8-6241164678F1}" presName="textNode" presStyleLbl="node1" presStyleIdx="0" presStyleCnt="4" custScaleX="111030" custScaleY="148666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37E94AB4-445C-4315-8506-42E8E0699F38}" type="pres">
      <dgm:prSet presAssocID="{668AB6B6-2358-4C58-973C-5603C2B06AC9}" presName="sibTrans" presStyleCnt="0"/>
      <dgm:spPr/>
      <dgm:t>
        <a:bodyPr/>
        <a:lstStyle/>
        <a:p>
          <a:pPr latinLnBrk="1"/>
          <a:endParaRPr lang="ko-KR" altLang="en-US"/>
        </a:p>
      </dgm:t>
    </dgm:pt>
    <dgm:pt modelId="{9E91E7CD-EEB6-480B-8D7F-54A81EDEACB5}" type="pres">
      <dgm:prSet presAssocID="{5B09BC39-5A51-4B21-B10E-6810C05AA886}" presName="textNode" presStyleLbl="node1" presStyleIdx="1" presStyleCnt="4" custScaleX="118900" custScaleY="148666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600BD68E-BFAC-4E58-A422-855E7AC8AEF3}" type="pres">
      <dgm:prSet presAssocID="{9845F1C6-A7C0-46FC-A8F1-07E57AF2CF3B}" presName="sibTrans" presStyleCnt="0"/>
      <dgm:spPr/>
      <dgm:t>
        <a:bodyPr/>
        <a:lstStyle/>
        <a:p>
          <a:pPr latinLnBrk="1"/>
          <a:endParaRPr lang="ko-KR" altLang="en-US"/>
        </a:p>
      </dgm:t>
    </dgm:pt>
    <dgm:pt modelId="{FE9C91CB-CCD4-4861-B9E1-EB1FED077FBF}" type="pres">
      <dgm:prSet presAssocID="{F8354E0B-0DBA-40E3-A074-303952C18CBE}" presName="textNode" presStyleLbl="node1" presStyleIdx="2" presStyleCnt="4" custScaleX="128460" custScaleY="148666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73E9D42B-56F4-4BE5-A214-9824EA5BF295}" type="pres">
      <dgm:prSet presAssocID="{79A6C49F-F3D0-482E-95F1-9387696E86BB}" presName="sibTrans" presStyleCnt="0"/>
      <dgm:spPr/>
      <dgm:t>
        <a:bodyPr/>
        <a:lstStyle/>
        <a:p>
          <a:pPr latinLnBrk="1"/>
          <a:endParaRPr lang="ko-KR" altLang="en-US"/>
        </a:p>
      </dgm:t>
    </dgm:pt>
    <dgm:pt modelId="{E81F054B-1CDF-412B-AC3A-710CD3B718E0}" type="pres">
      <dgm:prSet presAssocID="{B128E837-6B24-42C0-B1E5-BCC9D4651288}" presName="textNode" presStyleLbl="node1" presStyleIdx="3" presStyleCnt="4" custScaleY="148666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ED88474B-AB49-42F6-9C5C-98DD4C078210}" srcId="{DA952A63-DD9B-4D85-A302-CC1AF3BB10EC}" destId="{3D965511-99BA-4AF3-AAA8-6241164678F1}" srcOrd="0" destOrd="0" parTransId="{66B385FD-FF99-4057-AB01-80B1C7E44138}" sibTransId="{668AB6B6-2358-4C58-973C-5603C2B06AC9}"/>
    <dgm:cxn modelId="{22C2B39C-772C-4E20-A72F-D8722DBFC431}" type="presOf" srcId="{F8354E0B-0DBA-40E3-A074-303952C18CBE}" destId="{FE9C91CB-CCD4-4861-B9E1-EB1FED077FBF}" srcOrd="0" destOrd="0" presId="urn:microsoft.com/office/officeart/2005/8/layout/hProcess9"/>
    <dgm:cxn modelId="{179717E9-CCC5-4EFF-B0FE-480197F72834}" type="presOf" srcId="{3D965511-99BA-4AF3-AAA8-6241164678F1}" destId="{E97977F5-CB5F-4E24-8851-D74ADA466D48}" srcOrd="0" destOrd="0" presId="urn:microsoft.com/office/officeart/2005/8/layout/hProcess9"/>
    <dgm:cxn modelId="{577C7668-3242-4A23-B346-B26263AFF40D}" srcId="{DA952A63-DD9B-4D85-A302-CC1AF3BB10EC}" destId="{B128E837-6B24-42C0-B1E5-BCC9D4651288}" srcOrd="3" destOrd="0" parTransId="{C2FA22D0-BDFA-4DDD-A96E-11500ABC1589}" sibTransId="{14CE07AB-20CB-4892-BEF8-54E5532B47E3}"/>
    <dgm:cxn modelId="{9DF0C366-35A7-48AF-BCCC-92C96B9DBD56}" srcId="{DA952A63-DD9B-4D85-A302-CC1AF3BB10EC}" destId="{F8354E0B-0DBA-40E3-A074-303952C18CBE}" srcOrd="2" destOrd="0" parTransId="{7854B321-FD20-4064-A199-ED0A8AA88245}" sibTransId="{79A6C49F-F3D0-482E-95F1-9387696E86BB}"/>
    <dgm:cxn modelId="{C5174C4A-24AB-4D59-9121-07BD65D3997A}" type="presOf" srcId="{DA952A63-DD9B-4D85-A302-CC1AF3BB10EC}" destId="{956DBE51-5C71-4ACE-BF46-92DDA8F26182}" srcOrd="0" destOrd="0" presId="urn:microsoft.com/office/officeart/2005/8/layout/hProcess9"/>
    <dgm:cxn modelId="{D262F42A-5C2F-4832-A7BF-EAFC62D31F8D}" type="presOf" srcId="{B128E837-6B24-42C0-B1E5-BCC9D4651288}" destId="{E81F054B-1CDF-412B-AC3A-710CD3B718E0}" srcOrd="0" destOrd="0" presId="urn:microsoft.com/office/officeart/2005/8/layout/hProcess9"/>
    <dgm:cxn modelId="{0C1CA80A-C39F-4202-BA0A-19D78E6AF546}" srcId="{DA952A63-DD9B-4D85-A302-CC1AF3BB10EC}" destId="{5B09BC39-5A51-4B21-B10E-6810C05AA886}" srcOrd="1" destOrd="0" parTransId="{3AD2D5F2-26D5-4C0D-BE60-004B065977CD}" sibTransId="{9845F1C6-A7C0-46FC-A8F1-07E57AF2CF3B}"/>
    <dgm:cxn modelId="{D741F8B8-CA5E-48A9-94FF-C80E4E0D2924}" type="presOf" srcId="{5B09BC39-5A51-4B21-B10E-6810C05AA886}" destId="{9E91E7CD-EEB6-480B-8D7F-54A81EDEACB5}" srcOrd="0" destOrd="0" presId="urn:microsoft.com/office/officeart/2005/8/layout/hProcess9"/>
    <dgm:cxn modelId="{FDEC27B8-6AA9-432E-A021-8E790464B787}" type="presParOf" srcId="{956DBE51-5C71-4ACE-BF46-92DDA8F26182}" destId="{BE254660-BE5B-4C26-8639-538EBEA25B02}" srcOrd="0" destOrd="0" presId="urn:microsoft.com/office/officeart/2005/8/layout/hProcess9"/>
    <dgm:cxn modelId="{7D96CBB9-D49A-4437-9325-D015290D623A}" type="presParOf" srcId="{956DBE51-5C71-4ACE-BF46-92DDA8F26182}" destId="{05F79C10-54A9-4FC1-90B7-0B4345391E64}" srcOrd="1" destOrd="0" presId="urn:microsoft.com/office/officeart/2005/8/layout/hProcess9"/>
    <dgm:cxn modelId="{5C1A11BC-AD45-4199-9645-B36136CB47BE}" type="presParOf" srcId="{05F79C10-54A9-4FC1-90B7-0B4345391E64}" destId="{E97977F5-CB5F-4E24-8851-D74ADA466D48}" srcOrd="0" destOrd="0" presId="urn:microsoft.com/office/officeart/2005/8/layout/hProcess9"/>
    <dgm:cxn modelId="{82F9A2A1-3844-420D-9471-23A0029CC177}" type="presParOf" srcId="{05F79C10-54A9-4FC1-90B7-0B4345391E64}" destId="{37E94AB4-445C-4315-8506-42E8E0699F38}" srcOrd="1" destOrd="0" presId="urn:microsoft.com/office/officeart/2005/8/layout/hProcess9"/>
    <dgm:cxn modelId="{CAB1F408-F82B-49BB-BA02-9693704981FA}" type="presParOf" srcId="{05F79C10-54A9-4FC1-90B7-0B4345391E64}" destId="{9E91E7CD-EEB6-480B-8D7F-54A81EDEACB5}" srcOrd="2" destOrd="0" presId="urn:microsoft.com/office/officeart/2005/8/layout/hProcess9"/>
    <dgm:cxn modelId="{7800A9D7-7E3B-42AA-BB66-F89FDB619D6F}" type="presParOf" srcId="{05F79C10-54A9-4FC1-90B7-0B4345391E64}" destId="{600BD68E-BFAC-4E58-A422-855E7AC8AEF3}" srcOrd="3" destOrd="0" presId="urn:microsoft.com/office/officeart/2005/8/layout/hProcess9"/>
    <dgm:cxn modelId="{2C2EF690-3437-49CE-9CB2-8F0F04F10B86}" type="presParOf" srcId="{05F79C10-54A9-4FC1-90B7-0B4345391E64}" destId="{FE9C91CB-CCD4-4861-B9E1-EB1FED077FBF}" srcOrd="4" destOrd="0" presId="urn:microsoft.com/office/officeart/2005/8/layout/hProcess9"/>
    <dgm:cxn modelId="{4A40A7DF-3900-41AE-947A-2B819A87BC57}" type="presParOf" srcId="{05F79C10-54A9-4FC1-90B7-0B4345391E64}" destId="{73E9D42B-56F4-4BE5-A214-9824EA5BF295}" srcOrd="5" destOrd="0" presId="urn:microsoft.com/office/officeart/2005/8/layout/hProcess9"/>
    <dgm:cxn modelId="{5AC865F7-BEC2-458E-AB00-92E0E8A12A93}" type="presParOf" srcId="{05F79C10-54A9-4FC1-90B7-0B4345391E64}" destId="{E81F054B-1CDF-412B-AC3A-710CD3B718E0}" srcOrd="6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2"/>
            <a:ext cx="2919246" cy="493551"/>
          </a:xfrm>
          <a:prstGeom prst="rect">
            <a:avLst/>
          </a:prstGeom>
        </p:spPr>
        <p:txBody>
          <a:bodyPr vert="horz" lIns="90022" tIns="45011" rIns="90022" bIns="45011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14961" y="2"/>
            <a:ext cx="2919246" cy="493551"/>
          </a:xfrm>
          <a:prstGeom prst="rect">
            <a:avLst/>
          </a:prstGeom>
        </p:spPr>
        <p:txBody>
          <a:bodyPr vert="horz" lIns="90022" tIns="45011" rIns="90022" bIns="45011" rtlCol="0"/>
          <a:lstStyle>
            <a:lvl1pPr algn="r">
              <a:defRPr sz="1200"/>
            </a:lvl1pPr>
          </a:lstStyle>
          <a:p>
            <a:fld id="{3712630A-31FA-457B-9AF7-4189559ED68C}" type="datetimeFigureOut">
              <a:rPr lang="ko-KR" altLang="en-US" smtClean="0"/>
              <a:t>2018-02-28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2" y="9371195"/>
            <a:ext cx="2919246" cy="493550"/>
          </a:xfrm>
          <a:prstGeom prst="rect">
            <a:avLst/>
          </a:prstGeom>
        </p:spPr>
        <p:txBody>
          <a:bodyPr vert="horz" lIns="90022" tIns="45011" rIns="90022" bIns="45011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14961" y="9371195"/>
            <a:ext cx="2919246" cy="493550"/>
          </a:xfrm>
          <a:prstGeom prst="rect">
            <a:avLst/>
          </a:prstGeom>
        </p:spPr>
        <p:txBody>
          <a:bodyPr vert="horz" lIns="90022" tIns="45011" rIns="90022" bIns="45011" rtlCol="0" anchor="b"/>
          <a:lstStyle>
            <a:lvl1pPr algn="r">
              <a:defRPr sz="1200"/>
            </a:lvl1pPr>
          </a:lstStyle>
          <a:p>
            <a:fld id="{2CB0C936-DC3B-4029-AECB-540123F53C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8466758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3" y="2"/>
            <a:ext cx="2918830" cy="493316"/>
          </a:xfrm>
          <a:prstGeom prst="rect">
            <a:avLst/>
          </a:prstGeom>
        </p:spPr>
        <p:txBody>
          <a:bodyPr vert="horz" lIns="90751" tIns="45376" rIns="90751" bIns="45376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5377" y="2"/>
            <a:ext cx="2918830" cy="493316"/>
          </a:xfrm>
          <a:prstGeom prst="rect">
            <a:avLst/>
          </a:prstGeom>
        </p:spPr>
        <p:txBody>
          <a:bodyPr vert="horz" lIns="90751" tIns="45376" rIns="90751" bIns="45376" rtlCol="0"/>
          <a:lstStyle>
            <a:lvl1pPr algn="r">
              <a:defRPr sz="1200"/>
            </a:lvl1pPr>
          </a:lstStyle>
          <a:p>
            <a:fld id="{07AF40CF-97B8-453E-B28E-CE7C9A00E9F8}" type="datetimeFigureOut">
              <a:rPr lang="ko-KR" altLang="en-US" smtClean="0"/>
              <a:pPr/>
              <a:t>2018-02-28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751" tIns="45376" rIns="90751" bIns="45376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3577" y="4686501"/>
            <a:ext cx="5388610" cy="4439841"/>
          </a:xfrm>
          <a:prstGeom prst="rect">
            <a:avLst/>
          </a:prstGeom>
        </p:spPr>
        <p:txBody>
          <a:bodyPr vert="horz" lIns="90751" tIns="45376" rIns="90751" bIns="45376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3" y="9371285"/>
            <a:ext cx="2918830" cy="493316"/>
          </a:xfrm>
          <a:prstGeom prst="rect">
            <a:avLst/>
          </a:prstGeom>
        </p:spPr>
        <p:txBody>
          <a:bodyPr vert="horz" lIns="90751" tIns="45376" rIns="90751" bIns="45376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5377" y="9371285"/>
            <a:ext cx="2918830" cy="493316"/>
          </a:xfrm>
          <a:prstGeom prst="rect">
            <a:avLst/>
          </a:prstGeom>
        </p:spPr>
        <p:txBody>
          <a:bodyPr vert="horz" lIns="90751" tIns="45376" rIns="90751" bIns="45376" rtlCol="0" anchor="b"/>
          <a:lstStyle>
            <a:lvl1pPr algn="r">
              <a:defRPr sz="1200"/>
            </a:lvl1pPr>
          </a:lstStyle>
          <a:p>
            <a:fld id="{4E02A80B-2881-4995-A2D5-D95A9073CDF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134317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02A80B-2881-4995-A2D5-D95A9073CDF0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563322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02A80B-2881-4995-A2D5-D95A9073CDF0}" type="slidenum">
              <a:rPr lang="ko-KR" altLang="en-US" smtClean="0"/>
              <a:pPr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8611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02A80B-2881-4995-A2D5-D95A9073CDF0}" type="slidenum">
              <a:rPr lang="ko-KR" altLang="en-US" smtClean="0"/>
              <a:pPr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445214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02A80B-2881-4995-A2D5-D95A9073CDF0}" type="slidenum">
              <a:rPr lang="ko-KR" altLang="en-US" smtClean="0"/>
              <a:pPr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2128004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02A80B-2881-4995-A2D5-D95A9073CDF0}" type="slidenum">
              <a:rPr lang="ko-KR" altLang="en-US" smtClean="0"/>
              <a:pPr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4321352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02A80B-2881-4995-A2D5-D95A9073CDF0}" type="slidenum">
              <a:rPr lang="ko-KR" altLang="en-US" smtClean="0"/>
              <a:pPr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722986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02A80B-2881-4995-A2D5-D95A9073CDF0}" type="slidenum">
              <a:rPr lang="ko-KR" altLang="en-US" smtClean="0"/>
              <a:pPr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2913915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02A80B-2881-4995-A2D5-D95A9073CDF0}" type="slidenum">
              <a:rPr lang="ko-KR" altLang="en-US" smtClean="0"/>
              <a:pPr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4512409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02A80B-2881-4995-A2D5-D95A9073CDF0}" type="slidenum">
              <a:rPr lang="ko-KR" altLang="en-US" smtClean="0"/>
              <a:pPr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6053683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02A80B-2881-4995-A2D5-D95A9073CDF0}" type="slidenum">
              <a:rPr lang="ko-KR" altLang="en-US" smtClean="0"/>
              <a:pPr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045939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직사각형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직사각형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직사각형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직사각형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직사각형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모서리가 둥근 직사각형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모서리가 둥근 직사각형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직사각형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직사각형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직사각형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직사각형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제목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9" name="부제목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ko-KR" altLang="en-US" smtClean="0"/>
              <a:t>마스터 부제목 스타일 편집</a:t>
            </a:r>
            <a:endParaRPr kumimoji="0" lang="en-US"/>
          </a:p>
        </p:txBody>
      </p:sp>
      <p:sp>
        <p:nvSpPr>
          <p:cNvPr id="28" name="날짜 개체 틀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AD917CDC-57CB-4EC5-92A1-8D1E57384641}" type="datetime1">
              <a:rPr lang="ko-KR" altLang="en-US" smtClean="0"/>
              <a:t>2018-02-28</a:t>
            </a:fld>
            <a:endParaRPr lang="ko-KR" altLang="en-US"/>
          </a:p>
        </p:txBody>
      </p:sp>
      <p:sp>
        <p:nvSpPr>
          <p:cNvPr id="17" name="바닥글 개체 틀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29" name="슬라이드 번호 개체 틀 28"/>
          <p:cNvSpPr>
            <a:spLocks noGrp="1"/>
          </p:cNvSpPr>
          <p:nvPr>
            <p:ph type="sldNum" sz="quarter" idx="12"/>
          </p:nvPr>
        </p:nvSpPr>
        <p:spPr>
          <a:xfrm>
            <a:off x="8396288" y="6492240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tx1"/>
                </a:solidFill>
              </a:defRPr>
            </a:lvl1pPr>
          </a:lstStyle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1066800"/>
          </a:xfrm>
        </p:spPr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727112"/>
            <a:ext cx="8229600" cy="487024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7557E6-D1DE-4AB4-B49E-114EC1740456}" type="datetime1">
              <a:rPr lang="ko-KR" altLang="en-US" smtClean="0"/>
              <a:t>2018-02-28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8382000" y="6478153"/>
            <a:ext cx="762000" cy="36576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spc="300" baseline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7AE7F-CD3B-48D7-87BD-422A4F1CE9E4}" type="datetime1">
              <a:rPr lang="ko-KR" altLang="en-US" smtClean="0"/>
              <a:t>2018-02-28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8382000" y="6492240"/>
            <a:ext cx="762000" cy="365760"/>
          </a:xfrm>
        </p:spPr>
        <p:txBody>
          <a:bodyPr/>
          <a:lstStyle/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54946-21E6-472F-AA4C-C5770CDC9043}" type="datetime1">
              <a:rPr lang="ko-KR" altLang="en-US" smtClean="0"/>
              <a:t>2018-02-28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5" name="내용 개체 틀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26" name="날짜 개체 틀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C97FCBF2-AA2E-46A1-84D0-45786743E23D}" type="datetime1">
              <a:rPr lang="ko-KR" altLang="en-US" smtClean="0"/>
              <a:t>2018-02-28</a:t>
            </a:fld>
            <a:endParaRPr lang="ko-KR" altLang="en-US"/>
          </a:p>
        </p:txBody>
      </p:sp>
      <p:sp>
        <p:nvSpPr>
          <p:cNvPr id="27" name="슬라이드 번호 개체 틀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28" name="바닥글 개체 틀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5C50FF5B-EB1D-429F-B8C5-4DF94AEAFAE3}" type="datetime1">
              <a:rPr lang="ko-KR" altLang="en-US" smtClean="0"/>
              <a:t>2018-02-28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51FEC-6140-417E-B53C-9C10B63540B2}" type="datetime1">
              <a:rPr lang="ko-KR" altLang="en-US" smtClean="0"/>
              <a:t>2018-02-28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893554-377D-46D1-89F6-19AE033C9873}" type="datetime1">
              <a:rPr lang="ko-KR" altLang="en-US" smtClean="0"/>
              <a:t>2018-02-28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ko-KR" altLang="en-US" smtClean="0"/>
              <a:t>그림을 추가하려면 아이콘을 클릭하십시오</a:t>
            </a:r>
            <a:endParaRPr kumimoji="0" 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3E149-2AF8-458E-B087-87818DE12408}" type="datetime1">
              <a:rPr lang="ko-KR" altLang="en-US" smtClean="0"/>
              <a:t>2018-02-28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B282C-840E-45A9-AA89-4F41E807B7C3}" type="datetime1">
              <a:rPr lang="ko-KR" altLang="en-US" smtClean="0"/>
              <a:t>2018-02-28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CA307-2E48-4C54-9372-5DBB00078049}" type="datetime1">
              <a:rPr lang="ko-KR" altLang="en-US" smtClean="0"/>
              <a:t>2018-02-28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직사각형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직사각형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직사각형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직사각형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직사각형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모서리가 둥근 직사각형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모서리가 둥근 직사각형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직사각형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직사각형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직사각형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직사각형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직사각형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직사각형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제목 개체 틀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3" name="텍스트 개체 틀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smtClean="0"/>
              <a:t>둘째 수준</a:t>
            </a:r>
          </a:p>
          <a:p>
            <a:pPr lvl="2" eaLnBrk="1" latinLnBrk="0" hangingPunct="1"/>
            <a:r>
              <a:rPr kumimoji="0" lang="ko-KR" altLang="en-US" smtClean="0"/>
              <a:t>셋째 수준</a:t>
            </a:r>
          </a:p>
          <a:p>
            <a:pPr lvl="3" eaLnBrk="1" latinLnBrk="0" hangingPunct="1"/>
            <a:r>
              <a:rPr kumimoji="0" lang="ko-KR" altLang="en-US" smtClean="0"/>
              <a:t>넷째 수준</a:t>
            </a:r>
          </a:p>
          <a:p>
            <a:pPr lvl="4" eaLnBrk="1" latinLnBrk="0" hangingPunct="1"/>
            <a:r>
              <a:rPr kumimoji="0" lang="ko-KR" altLang="en-US" smtClean="0"/>
              <a:t>다섯째 수준</a:t>
            </a:r>
            <a:endParaRPr kumimoji="0" lang="en-US"/>
          </a:p>
        </p:txBody>
      </p:sp>
      <p:sp>
        <p:nvSpPr>
          <p:cNvPr id="14" name="날짜 개체 틀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3FD66FF4-C190-4591-A55F-A2CF6BA076F7}" type="datetime1">
              <a:rPr lang="ko-KR" altLang="en-US" smtClean="0"/>
              <a:t>2018-02-28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23" name="슬라이드 번호 개체 틀 22"/>
          <p:cNvSpPr>
            <a:spLocks noGrp="1"/>
          </p:cNvSpPr>
          <p:nvPr>
            <p:ph type="sldNum" sz="quarter" idx="4"/>
          </p:nvPr>
        </p:nvSpPr>
        <p:spPr>
          <a:xfrm>
            <a:off x="8382000" y="6484937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rtl="0" eaLnBrk="1" latinLnBrk="1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1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1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1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1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1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1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1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1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1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251520" y="1340769"/>
            <a:ext cx="8663880" cy="2376264"/>
          </a:xfrm>
        </p:spPr>
        <p:txBody>
          <a:bodyPr>
            <a:normAutofit/>
          </a:bodyPr>
          <a:lstStyle/>
          <a:p>
            <a:r>
              <a:rPr lang="ko-KR" altLang="en-US" sz="3600" dirty="0" smtClean="0">
                <a:latin typeface="+mj-ea"/>
              </a:rPr>
              <a:t>교정원 목표에 의한 관리 </a:t>
            </a:r>
            <a:r>
              <a:rPr lang="ko-KR" altLang="en-US" sz="3600" dirty="0" err="1" smtClean="0">
                <a:latin typeface="+mj-ea"/>
              </a:rPr>
              <a:t>워크샾</a:t>
            </a:r>
            <a:endParaRPr lang="ko-KR" altLang="en-US" sz="4300" dirty="0">
              <a:latin typeface="+mj-ea"/>
            </a:endParaRP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4067944" y="4149080"/>
            <a:ext cx="4953000" cy="1752600"/>
          </a:xfrm>
        </p:spPr>
        <p:txBody>
          <a:bodyPr>
            <a:normAutofit/>
          </a:bodyPr>
          <a:lstStyle/>
          <a:p>
            <a:pPr algn="r"/>
            <a:r>
              <a:rPr lang="ko-KR" altLang="en-US" sz="2800" b="1" dirty="0" smtClean="0">
                <a:latin typeface="궁서" panose="02030600000101010101" pitchFamily="18" charset="-127"/>
                <a:ea typeface="궁서" panose="02030600000101010101" pitchFamily="18" charset="-127"/>
              </a:rPr>
              <a:t>원기 </a:t>
            </a:r>
            <a:r>
              <a:rPr lang="en-US" altLang="ko-KR" sz="2800" b="1" dirty="0" smtClean="0">
                <a:latin typeface="궁서" panose="02030600000101010101" pitchFamily="18" charset="-127"/>
                <a:ea typeface="궁서" panose="02030600000101010101" pitchFamily="18" charset="-127"/>
              </a:rPr>
              <a:t>103(2018)</a:t>
            </a:r>
            <a:r>
              <a:rPr lang="ko-KR" altLang="en-US" sz="2800" b="1" smtClean="0">
                <a:latin typeface="궁서" panose="02030600000101010101" pitchFamily="18" charset="-127"/>
                <a:ea typeface="궁서" panose="02030600000101010101" pitchFamily="18" charset="-127"/>
              </a:rPr>
              <a:t>년 </a:t>
            </a:r>
            <a:r>
              <a:rPr lang="en-US" altLang="ko-KR" sz="2800" b="1" smtClean="0">
                <a:latin typeface="궁서" panose="02030600000101010101" pitchFamily="18" charset="-127"/>
                <a:ea typeface="궁서" panose="02030600000101010101" pitchFamily="18" charset="-127"/>
              </a:rPr>
              <a:t>3</a:t>
            </a:r>
            <a:r>
              <a:rPr lang="ko-KR" altLang="en-US" sz="2800" b="1" dirty="0" smtClean="0">
                <a:latin typeface="궁서" panose="02030600000101010101" pitchFamily="18" charset="-127"/>
                <a:ea typeface="궁서" panose="02030600000101010101" pitchFamily="18" charset="-127"/>
              </a:rPr>
              <a:t>월 </a:t>
            </a:r>
            <a:r>
              <a:rPr lang="en-US" altLang="ko-KR" sz="2800" b="1" dirty="0" smtClean="0">
                <a:latin typeface="궁서" panose="02030600000101010101" pitchFamily="18" charset="-127"/>
                <a:ea typeface="궁서" panose="02030600000101010101" pitchFamily="18" charset="-127"/>
              </a:rPr>
              <a:t>2</a:t>
            </a:r>
            <a:r>
              <a:rPr lang="ko-KR" altLang="en-US" sz="2800" b="1" dirty="0" smtClean="0">
                <a:latin typeface="궁서" panose="02030600000101010101" pitchFamily="18" charset="-127"/>
                <a:ea typeface="궁서" panose="02030600000101010101" pitchFamily="18" charset="-127"/>
              </a:rPr>
              <a:t>일</a:t>
            </a:r>
            <a:endParaRPr lang="en-US" altLang="ko-KR" sz="2800" b="1" dirty="0" smtClean="0">
              <a:latin typeface="궁서" panose="02030600000101010101" pitchFamily="18" charset="-127"/>
              <a:ea typeface="궁서" panose="02030600000101010101" pitchFamily="18" charset="-127"/>
            </a:endParaRPr>
          </a:p>
          <a:p>
            <a:pPr algn="r"/>
            <a:r>
              <a:rPr lang="ko-KR" altLang="en-US" sz="2800" b="1" dirty="0" smtClean="0">
                <a:latin typeface="궁서" panose="02030600000101010101" pitchFamily="18" charset="-127"/>
                <a:ea typeface="궁서" panose="02030600000101010101" pitchFamily="18" charset="-127"/>
              </a:rPr>
              <a:t>대치 교당</a:t>
            </a:r>
            <a:endParaRPr lang="en-US" altLang="ko-KR" sz="2800" b="1" dirty="0">
              <a:latin typeface="궁서" panose="02030600000101010101" pitchFamily="18" charset="-127"/>
              <a:ea typeface="궁서" panose="02030600000101010101" pitchFamily="18" charset="-127"/>
            </a:endParaRPr>
          </a:p>
          <a:p>
            <a:pPr algn="r"/>
            <a:r>
              <a:rPr lang="ko-KR" altLang="en-US" sz="2800" b="1" dirty="0" smtClean="0">
                <a:latin typeface="궁서" panose="02030600000101010101" pitchFamily="18" charset="-127"/>
                <a:ea typeface="궁서" panose="02030600000101010101" pitchFamily="18" charset="-127"/>
              </a:rPr>
              <a:t>봉명근교도</a:t>
            </a:r>
            <a:endParaRPr lang="ko-KR" altLang="en-US" sz="2800" b="1" dirty="0">
              <a:latin typeface="궁서" panose="02030600000101010101" pitchFamily="18" charset="-127"/>
              <a:ea typeface="궁서" panose="02030600000101010101" pitchFamily="18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59490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1"/>
          <p:cNvSpPr txBox="1">
            <a:spLocks/>
          </p:cNvSpPr>
          <p:nvPr/>
        </p:nvSpPr>
        <p:spPr>
          <a:xfrm>
            <a:off x="287016" y="836712"/>
            <a:ext cx="8856984" cy="589384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1" hangingPunct="1">
              <a:spcBef>
                <a:spcPct val="0"/>
              </a:spcBef>
              <a:buNone/>
              <a:defRPr kumimoji="0"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>
              <a:buFont typeface="Arial" panose="020B0604020202020204" pitchFamily="34" charset="0"/>
              <a:buChar char="•"/>
            </a:pPr>
            <a:r>
              <a:rPr lang="ko-KR" altLang="en-US" sz="3200" b="1" dirty="0" smtClean="0">
                <a:latin typeface="HY궁서B" panose="02030600000101010101" pitchFamily="18" charset="-127"/>
                <a:ea typeface="HY궁서B" panose="02030600000101010101" pitchFamily="18" charset="-127"/>
              </a:rPr>
              <a:t>부서별 목표수립 </a:t>
            </a:r>
            <a:r>
              <a:rPr lang="ko-KR" altLang="en-US" sz="3200" b="1" dirty="0" err="1" smtClean="0">
                <a:latin typeface="HY궁서B" panose="02030600000101010101" pitchFamily="18" charset="-127"/>
                <a:ea typeface="HY궁서B" panose="02030600000101010101" pitchFamily="18" charset="-127"/>
              </a:rPr>
              <a:t>워크샆</a:t>
            </a:r>
            <a:r>
              <a:rPr lang="ko-KR" altLang="en-US" sz="3200" b="1" dirty="0" smtClean="0">
                <a:latin typeface="HY궁서B" panose="02030600000101010101" pitchFamily="18" charset="-127"/>
                <a:ea typeface="HY궁서B" panose="02030600000101010101" pitchFamily="18" charset="-127"/>
              </a:rPr>
              <a:t> 진행 계획</a:t>
            </a:r>
            <a:endParaRPr lang="en-US" altLang="ko-KR" sz="3200" dirty="0" smtClean="0">
              <a:latin typeface="HY궁서B" panose="02030600000101010101" pitchFamily="18" charset="-127"/>
              <a:ea typeface="HY궁서B" panose="02030600000101010101" pitchFamily="18" charset="-127"/>
            </a:endParaRPr>
          </a:p>
        </p:txBody>
      </p:sp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2945452"/>
              </p:ext>
            </p:extLst>
          </p:nvPr>
        </p:nvGraphicFramePr>
        <p:xfrm>
          <a:off x="467544" y="1700807"/>
          <a:ext cx="8064895" cy="477885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48072"/>
                <a:gridCol w="720080"/>
                <a:gridCol w="4248472"/>
                <a:gridCol w="1224136"/>
                <a:gridCol w="1224135"/>
              </a:tblGrid>
              <a:tr h="692233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NO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세션</a:t>
                      </a:r>
                      <a:r>
                        <a:rPr lang="en-US" altLang="ko-KR" dirty="0" smtClean="0"/>
                        <a:t> </a:t>
                      </a:r>
                      <a:r>
                        <a:rPr lang="ko-KR" altLang="en-US" dirty="0" smtClean="0"/>
                        <a:t>명칭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주요활동내용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소요시간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비고</a:t>
                      </a:r>
                      <a:endParaRPr lang="ko-KR" altLang="en-US" dirty="0"/>
                    </a:p>
                  </a:txBody>
                  <a:tcPr/>
                </a:tc>
              </a:tr>
              <a:tr h="692233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도입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-</a:t>
                      </a:r>
                      <a:r>
                        <a:rPr lang="ko-KR" altLang="en-US" dirty="0" smtClean="0"/>
                        <a:t>목표에 의한 관리</a:t>
                      </a:r>
                      <a:r>
                        <a:rPr lang="en-US" altLang="ko-KR" dirty="0" smtClean="0"/>
                        <a:t>(MBO)</a:t>
                      </a:r>
                      <a:r>
                        <a:rPr lang="ko-KR" altLang="en-US" dirty="0" smtClean="0"/>
                        <a:t>의</a:t>
                      </a:r>
                      <a:r>
                        <a:rPr lang="en-US" altLang="ko-KR" dirty="0" smtClean="0"/>
                        <a:t> </a:t>
                      </a:r>
                      <a:r>
                        <a:rPr lang="ko-KR" altLang="en-US" dirty="0" smtClean="0"/>
                        <a:t>취지이해</a:t>
                      </a:r>
                      <a:endParaRPr lang="en-US" altLang="ko-KR" dirty="0" smtClean="0"/>
                    </a:p>
                    <a:p>
                      <a:pPr latinLnBrk="1"/>
                      <a:r>
                        <a:rPr lang="en-US" altLang="ko-KR" dirty="0" smtClean="0"/>
                        <a:t>-</a:t>
                      </a:r>
                      <a:r>
                        <a:rPr lang="ko-KR" altLang="en-US" dirty="0" err="1" smtClean="0"/>
                        <a:t>워크샾의</a:t>
                      </a:r>
                      <a:r>
                        <a:rPr lang="ko-KR" altLang="en-US" dirty="0" smtClean="0"/>
                        <a:t> 결과물 이해와 합의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0.5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692233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2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연습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-</a:t>
                      </a:r>
                      <a:r>
                        <a:rPr lang="ko-KR" altLang="en-US" dirty="0" smtClean="0"/>
                        <a:t>목표 표현 방법</a:t>
                      </a:r>
                      <a:endParaRPr lang="en-US" altLang="ko-KR" dirty="0" smtClean="0"/>
                    </a:p>
                    <a:p>
                      <a:pPr latinLnBrk="1"/>
                      <a:r>
                        <a:rPr lang="en-US" altLang="ko-KR" dirty="0" smtClean="0"/>
                        <a:t>-</a:t>
                      </a:r>
                      <a:r>
                        <a:rPr lang="ko-KR" altLang="en-US" dirty="0" smtClean="0"/>
                        <a:t>달성 정도 판단기준 표현 방법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1.5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98890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3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실전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-</a:t>
                      </a:r>
                      <a:r>
                        <a:rPr lang="ko-KR" altLang="en-US" dirty="0" smtClean="0"/>
                        <a:t>본인의 목표와 달성 정도 판단기준 작성</a:t>
                      </a:r>
                      <a:endParaRPr lang="en-US" altLang="ko-KR" dirty="0" smtClean="0"/>
                    </a:p>
                    <a:p>
                      <a:pPr latinLnBrk="1"/>
                      <a:r>
                        <a:rPr lang="en-US" altLang="ko-KR" dirty="0" smtClean="0"/>
                        <a:t>-</a:t>
                      </a:r>
                      <a:r>
                        <a:rPr lang="ko-KR" altLang="en-US" dirty="0" smtClean="0"/>
                        <a:t>부서 구성원</a:t>
                      </a:r>
                      <a:r>
                        <a:rPr lang="ko-KR" altLang="en-US" baseline="0" dirty="0" smtClean="0"/>
                        <a:t>간 공유와 수정</a:t>
                      </a:r>
                      <a:r>
                        <a:rPr lang="en-US" altLang="ko-KR" baseline="0" dirty="0" smtClean="0"/>
                        <a:t>.</a:t>
                      </a:r>
                      <a:r>
                        <a:rPr lang="ko-KR" altLang="en-US" baseline="0" dirty="0" smtClean="0"/>
                        <a:t>보완</a:t>
                      </a:r>
                      <a:endParaRPr lang="en-US" altLang="ko-KR" baseline="0" dirty="0" smtClean="0"/>
                    </a:p>
                    <a:p>
                      <a:pPr latinLnBrk="1"/>
                      <a:r>
                        <a:rPr lang="en-US" altLang="ko-KR" baseline="0" dirty="0" smtClean="0"/>
                        <a:t>-</a:t>
                      </a:r>
                      <a:r>
                        <a:rPr lang="ko-KR" altLang="en-US" baseline="0" dirty="0" smtClean="0"/>
                        <a:t>부장과의 합의</a:t>
                      </a:r>
                      <a:r>
                        <a:rPr lang="en-US" altLang="ko-KR" baseline="0" dirty="0" smtClean="0"/>
                        <a:t>(</a:t>
                      </a:r>
                      <a:r>
                        <a:rPr lang="ko-KR" altLang="en-US" baseline="0" dirty="0" smtClean="0"/>
                        <a:t>부장 지원 요청사항 합의</a:t>
                      </a:r>
                      <a:r>
                        <a:rPr lang="en-US" altLang="ko-KR" baseline="0" dirty="0" smtClean="0"/>
                        <a:t>)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dirty="0" smtClean="0"/>
                    </a:p>
                    <a:p>
                      <a:pPr algn="ctr" latinLnBrk="1"/>
                      <a:r>
                        <a:rPr lang="en-US" altLang="ko-KR" dirty="0" smtClean="0"/>
                        <a:t>2.0 ~ 3.0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 smtClean="0"/>
                        <a:t>부서인원에 따라 차이가 있음</a:t>
                      </a:r>
                      <a:endParaRPr lang="ko-KR" altLang="en-US" sz="1600" dirty="0"/>
                    </a:p>
                  </a:txBody>
                  <a:tcPr/>
                </a:tc>
              </a:tr>
              <a:tr h="57108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4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안내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-</a:t>
                      </a:r>
                      <a:r>
                        <a:rPr lang="ko-KR" altLang="en-US" dirty="0" smtClean="0"/>
                        <a:t>중간점검 방법 안내와 일정 결정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0.5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57108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5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성찰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-</a:t>
                      </a:r>
                      <a:r>
                        <a:rPr lang="ko-KR" altLang="en-US" dirty="0" smtClean="0"/>
                        <a:t>배운 것</a:t>
                      </a:r>
                      <a:r>
                        <a:rPr lang="en-US" altLang="ko-KR" dirty="0" smtClean="0"/>
                        <a:t>, </a:t>
                      </a:r>
                      <a:r>
                        <a:rPr lang="ko-KR" altLang="en-US" dirty="0" smtClean="0"/>
                        <a:t>느낀 점</a:t>
                      </a:r>
                      <a:r>
                        <a:rPr lang="en-US" altLang="ko-KR" dirty="0" smtClean="0"/>
                        <a:t>, </a:t>
                      </a:r>
                      <a:r>
                        <a:rPr lang="ko-KR" altLang="en-US" dirty="0" smtClean="0"/>
                        <a:t>실천할 사항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0.5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  <a:tr h="571084"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합계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6.5 ~ 7.5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19417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8229600" cy="1066800"/>
          </a:xfrm>
        </p:spPr>
        <p:txBody>
          <a:bodyPr>
            <a:normAutofit/>
          </a:bodyPr>
          <a:lstStyle/>
          <a:p>
            <a:r>
              <a:rPr lang="en-US" altLang="ko-KR" sz="3600" dirty="0" smtClean="0"/>
              <a:t>1.</a:t>
            </a:r>
            <a:r>
              <a:rPr lang="ko-KR" altLang="en-US" sz="3600" dirty="0" smtClean="0"/>
              <a:t>무엇을 하려 하는가</a:t>
            </a:r>
            <a:r>
              <a:rPr lang="en-US" altLang="ko-KR" sz="3600" dirty="0" smtClean="0"/>
              <a:t>?</a:t>
            </a:r>
            <a:endParaRPr lang="ko-KR" altLang="en-US" sz="3600" dirty="0"/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611560" y="1196752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1" hangingPunct="1">
              <a:spcBef>
                <a:spcPct val="0"/>
              </a:spcBef>
              <a:buNone/>
              <a:defRPr kumimoji="0"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>
              <a:buFont typeface="Arial" panose="020B0604020202020204" pitchFamily="34" charset="0"/>
              <a:buChar char="•"/>
            </a:pPr>
            <a:r>
              <a:rPr lang="ko-KR" altLang="en-US" sz="2800" dirty="0" smtClean="0">
                <a:latin typeface="HY궁서B" panose="02030600000101010101" pitchFamily="18" charset="-127"/>
                <a:ea typeface="HY궁서B" panose="02030600000101010101" pitchFamily="18" charset="-127"/>
              </a:rPr>
              <a:t>목표에 의한 관리</a:t>
            </a:r>
            <a:endParaRPr lang="en-US" altLang="ko-KR" sz="2800" dirty="0" smtClean="0">
              <a:latin typeface="HY궁서B" panose="02030600000101010101" pitchFamily="18" charset="-127"/>
              <a:ea typeface="HY궁서B" panose="02030600000101010101" pitchFamily="18" charset="-127"/>
            </a:endParaRPr>
          </a:p>
          <a:p>
            <a:r>
              <a:rPr lang="en-US" altLang="ko-KR" sz="2800" dirty="0">
                <a:latin typeface="HY궁서B" panose="02030600000101010101" pitchFamily="18" charset="-127"/>
                <a:ea typeface="HY궁서B" panose="02030600000101010101" pitchFamily="18" charset="-127"/>
              </a:rPr>
              <a:t> </a:t>
            </a:r>
            <a:r>
              <a:rPr lang="en-US" altLang="ko-KR" sz="2800" dirty="0" smtClean="0">
                <a:latin typeface="HY궁서B" panose="02030600000101010101" pitchFamily="18" charset="-127"/>
                <a:ea typeface="HY궁서B" panose="02030600000101010101" pitchFamily="18" charset="-127"/>
              </a:rPr>
              <a:t>   (</a:t>
            </a:r>
            <a:r>
              <a:rPr lang="en-US" altLang="ko-KR" sz="2800" dirty="0">
                <a:latin typeface="HY궁서B" panose="02030600000101010101" pitchFamily="18" charset="-127"/>
                <a:ea typeface="HY궁서B" panose="02030600000101010101" pitchFamily="18" charset="-127"/>
              </a:rPr>
              <a:t>Management By </a:t>
            </a:r>
            <a:r>
              <a:rPr lang="en-US" altLang="ko-KR" sz="2800" dirty="0" smtClean="0">
                <a:latin typeface="HY궁서B" panose="02030600000101010101" pitchFamily="18" charset="-127"/>
                <a:ea typeface="HY궁서B" panose="02030600000101010101" pitchFamily="18" charset="-127"/>
              </a:rPr>
              <a:t>Objectives)</a:t>
            </a:r>
            <a:endParaRPr lang="ko-KR" altLang="en-US" sz="2800" dirty="0">
              <a:latin typeface="HY궁서B" panose="02030600000101010101" pitchFamily="18" charset="-127"/>
              <a:ea typeface="HY궁서B" panose="02030600000101010101" pitchFamily="18" charset="-127"/>
            </a:endParaRPr>
          </a:p>
        </p:txBody>
      </p:sp>
      <p:sp>
        <p:nvSpPr>
          <p:cNvPr id="6" name="제목 1"/>
          <p:cNvSpPr txBox="1">
            <a:spLocks/>
          </p:cNvSpPr>
          <p:nvPr/>
        </p:nvSpPr>
        <p:spPr>
          <a:xfrm>
            <a:off x="615028" y="2420888"/>
            <a:ext cx="8229600" cy="504056"/>
          </a:xfrm>
          <a:prstGeom prst="rect">
            <a:avLst/>
          </a:prstGeom>
        </p:spPr>
        <p:txBody>
          <a:bodyPr vert="horz" anchor="ctr">
            <a:noAutofit/>
          </a:bodyPr>
          <a:lstStyle>
            <a:lvl1pPr algn="l" rtl="0" eaLnBrk="1" latinLnBrk="1" hangingPunct="1">
              <a:spcBef>
                <a:spcPct val="0"/>
              </a:spcBef>
              <a:buNone/>
              <a:defRPr kumimoji="0"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>
              <a:buFont typeface="Arial" panose="020B0604020202020204" pitchFamily="34" charset="0"/>
              <a:buChar char="•"/>
            </a:pPr>
            <a:r>
              <a:rPr lang="ko-KR" altLang="en-US" sz="2800" dirty="0" smtClean="0">
                <a:latin typeface="HY궁서B" panose="02030600000101010101" pitchFamily="18" charset="-127"/>
                <a:ea typeface="HY궁서B" panose="02030600000101010101" pitchFamily="18" charset="-127"/>
              </a:rPr>
              <a:t>프로세스</a:t>
            </a:r>
            <a:endParaRPr lang="ko-KR" altLang="en-US" sz="2800" dirty="0">
              <a:latin typeface="HY궁서B" panose="02030600000101010101" pitchFamily="18" charset="-127"/>
              <a:ea typeface="HY궁서B" panose="02030600000101010101" pitchFamily="18" charset="-127"/>
            </a:endParaRPr>
          </a:p>
        </p:txBody>
      </p:sp>
      <p:graphicFrame>
        <p:nvGraphicFramePr>
          <p:cNvPr id="7" name="다이어그램 6"/>
          <p:cNvGraphicFramePr/>
          <p:nvPr>
            <p:extLst>
              <p:ext uri="{D42A27DB-BD31-4B8C-83A1-F6EECF244321}">
                <p14:modId xmlns:p14="http://schemas.microsoft.com/office/powerpoint/2010/main" val="3795331275"/>
              </p:ext>
            </p:extLst>
          </p:nvPr>
        </p:nvGraphicFramePr>
        <p:xfrm>
          <a:off x="539552" y="2924944"/>
          <a:ext cx="8301608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65610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곱셈 기호 10"/>
          <p:cNvSpPr/>
          <p:nvPr/>
        </p:nvSpPr>
        <p:spPr>
          <a:xfrm>
            <a:off x="800558" y="4594450"/>
            <a:ext cx="2129308" cy="1080120"/>
          </a:xfrm>
          <a:prstGeom prst="mathMultiply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4000" dirty="0" smtClean="0">
                <a:solidFill>
                  <a:schemeClr val="tx1"/>
                </a:solidFill>
                <a:latin typeface="HY궁서B" panose="02030600000101010101" pitchFamily="18" charset="-127"/>
                <a:ea typeface="HY궁서B" panose="02030600000101010101" pitchFamily="18" charset="-127"/>
              </a:rPr>
              <a:t>사정</a:t>
            </a:r>
            <a:endParaRPr lang="ko-KR" altLang="en-US" sz="4000" dirty="0">
              <a:solidFill>
                <a:schemeClr val="tx1"/>
              </a:solidFill>
              <a:latin typeface="HY궁서B" panose="02030600000101010101" pitchFamily="18" charset="-127"/>
              <a:ea typeface="HY궁서B" panose="02030600000101010101" pitchFamily="18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8229600" cy="1066800"/>
          </a:xfrm>
        </p:spPr>
        <p:txBody>
          <a:bodyPr>
            <a:normAutofit/>
          </a:bodyPr>
          <a:lstStyle/>
          <a:p>
            <a:r>
              <a:rPr lang="en-US" altLang="ko-KR" sz="3600" dirty="0" smtClean="0"/>
              <a:t>2. </a:t>
            </a:r>
            <a:r>
              <a:rPr lang="ko-KR" altLang="en-US" sz="3600" dirty="0" smtClean="0"/>
              <a:t>무엇을 위해 하려 하는가</a:t>
            </a:r>
            <a:r>
              <a:rPr lang="en-US" altLang="ko-KR" sz="3600" dirty="0" smtClean="0"/>
              <a:t>?</a:t>
            </a:r>
            <a:endParaRPr lang="ko-KR" altLang="en-US" sz="3600" dirty="0"/>
          </a:p>
        </p:txBody>
      </p:sp>
      <p:sp>
        <p:nvSpPr>
          <p:cNvPr id="7" name="타원 6"/>
          <p:cNvSpPr/>
          <p:nvPr/>
        </p:nvSpPr>
        <p:spPr>
          <a:xfrm>
            <a:off x="3707078" y="4533349"/>
            <a:ext cx="1656184" cy="108012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200" dirty="0" smtClean="0">
                <a:solidFill>
                  <a:schemeClr val="tx1"/>
                </a:solidFill>
                <a:latin typeface="HY궁서B" panose="02030600000101010101" pitchFamily="18" charset="-127"/>
                <a:ea typeface="HY궁서B" panose="02030600000101010101" pitchFamily="18" charset="-127"/>
              </a:rPr>
              <a:t>개발</a:t>
            </a:r>
            <a:endParaRPr lang="ko-KR" altLang="en-US" sz="3200" dirty="0">
              <a:solidFill>
                <a:schemeClr val="tx1"/>
              </a:solidFill>
              <a:latin typeface="HY궁서B" panose="02030600000101010101" pitchFamily="18" charset="-127"/>
              <a:ea typeface="HY궁서B" panose="02030600000101010101" pitchFamily="18" charset="-127"/>
            </a:endParaRPr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395536" y="1412775"/>
            <a:ext cx="8445624" cy="2880319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1" hangingPunct="1">
              <a:spcBef>
                <a:spcPct val="0"/>
              </a:spcBef>
              <a:buNone/>
              <a:defRPr kumimoji="0"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800" dirty="0" smtClean="0">
                <a:latin typeface="HY궁서B" panose="02030600000101010101" pitchFamily="18" charset="-127"/>
                <a:ea typeface="HY궁서B" panose="02030600000101010101" pitchFamily="18" charset="-127"/>
              </a:rPr>
              <a:t>평가의 두 가지 목적</a:t>
            </a:r>
            <a:r>
              <a:rPr lang="en-US" altLang="ko-KR" sz="2800" dirty="0" smtClean="0">
                <a:latin typeface="HY궁서B" panose="02030600000101010101" pitchFamily="18" charset="-127"/>
                <a:ea typeface="HY궁서B" panose="02030600000101010101" pitchFamily="18" charset="-127"/>
              </a:rPr>
              <a:t>(</a:t>
            </a:r>
            <a:r>
              <a:rPr lang="ko-KR" altLang="en-US" sz="2800" dirty="0" smtClean="0">
                <a:latin typeface="HY궁서B" panose="02030600000101010101" pitchFamily="18" charset="-127"/>
                <a:ea typeface="HY궁서B" panose="02030600000101010101" pitchFamily="18" charset="-127"/>
              </a:rPr>
              <a:t>사정과 개발</a:t>
            </a:r>
            <a:r>
              <a:rPr lang="en-US" altLang="ko-KR" sz="2800" dirty="0" smtClean="0">
                <a:latin typeface="HY궁서B" panose="02030600000101010101" pitchFamily="18" charset="-127"/>
                <a:ea typeface="HY궁서B" panose="02030600000101010101" pitchFamily="18" charset="-127"/>
              </a:rPr>
              <a:t>)</a:t>
            </a:r>
            <a:r>
              <a:rPr lang="ko-KR" altLang="en-US" sz="2800" dirty="0" smtClean="0">
                <a:latin typeface="HY궁서B" panose="02030600000101010101" pitchFamily="18" charset="-127"/>
                <a:ea typeface="HY궁서B" panose="02030600000101010101" pitchFamily="18" charset="-127"/>
              </a:rPr>
              <a:t>중 </a:t>
            </a:r>
            <a:r>
              <a:rPr lang="en-US" altLang="ko-KR" sz="2800" dirty="0" smtClean="0">
                <a:latin typeface="HY궁서B" panose="02030600000101010101" pitchFamily="18" charset="-127"/>
                <a:ea typeface="HY궁서B" panose="02030600000101010101" pitchFamily="18" charset="-127"/>
              </a:rPr>
              <a:t>“</a:t>
            </a:r>
            <a:r>
              <a:rPr lang="ko-KR" altLang="en-US" sz="2800" dirty="0" smtClean="0">
                <a:latin typeface="HY궁서B" panose="02030600000101010101" pitchFamily="18" charset="-127"/>
                <a:ea typeface="HY궁서B" panose="02030600000101010101" pitchFamily="18" charset="-127"/>
              </a:rPr>
              <a:t>개발</a:t>
            </a:r>
            <a:r>
              <a:rPr lang="en-US" altLang="ko-KR" sz="2800" dirty="0" smtClean="0">
                <a:latin typeface="HY궁서B" panose="02030600000101010101" pitchFamily="18" charset="-127"/>
                <a:ea typeface="HY궁서B" panose="02030600000101010101" pitchFamily="18" charset="-127"/>
              </a:rPr>
              <a:t>＂</a:t>
            </a:r>
            <a:r>
              <a:rPr lang="ko-KR" altLang="en-US" sz="2800" dirty="0" smtClean="0">
                <a:latin typeface="HY궁서B" panose="02030600000101010101" pitchFamily="18" charset="-127"/>
                <a:ea typeface="HY궁서B" panose="02030600000101010101" pitchFamily="18" charset="-127"/>
              </a:rPr>
              <a:t>을 목적으로 함</a:t>
            </a:r>
            <a:endParaRPr lang="en-US" altLang="ko-KR" sz="2800" dirty="0" smtClean="0">
              <a:latin typeface="HY궁서B" panose="02030600000101010101" pitchFamily="18" charset="-127"/>
              <a:ea typeface="HY궁서B" panose="02030600000101010101" pitchFamily="18" charset="-127"/>
            </a:endParaRP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800" dirty="0" smtClean="0">
                <a:latin typeface="HY궁서B" panose="02030600000101010101" pitchFamily="18" charset="-127"/>
                <a:ea typeface="HY궁서B" panose="02030600000101010101" pitchFamily="18" charset="-127"/>
              </a:rPr>
              <a:t>개발 목적을 위한 제반 활동을 하는 과정에서 </a:t>
            </a:r>
            <a:r>
              <a:rPr lang="en-US" altLang="ko-KR" sz="2800" dirty="0" smtClean="0">
                <a:latin typeface="HY궁서B" panose="02030600000101010101" pitchFamily="18" charset="-127"/>
                <a:ea typeface="HY궁서B" panose="02030600000101010101" pitchFamily="18" charset="-127"/>
              </a:rPr>
              <a:t>“</a:t>
            </a:r>
            <a:r>
              <a:rPr lang="ko-KR" altLang="en-US" sz="2800" dirty="0" smtClean="0">
                <a:latin typeface="HY궁서B" panose="02030600000101010101" pitchFamily="18" charset="-127"/>
                <a:ea typeface="HY궁서B" panose="02030600000101010101" pitchFamily="18" charset="-127"/>
              </a:rPr>
              <a:t>부수효과</a:t>
            </a:r>
            <a:r>
              <a:rPr lang="en-US" altLang="ko-KR" sz="2800" dirty="0" smtClean="0">
                <a:latin typeface="HY궁서B" panose="02030600000101010101" pitchFamily="18" charset="-127"/>
                <a:ea typeface="HY궁서B" panose="02030600000101010101" pitchFamily="18" charset="-127"/>
              </a:rPr>
              <a:t>＂</a:t>
            </a:r>
            <a:r>
              <a:rPr lang="ko-KR" altLang="en-US" sz="2800" dirty="0" smtClean="0">
                <a:latin typeface="HY궁서B" panose="02030600000101010101" pitchFamily="18" charset="-127"/>
                <a:ea typeface="HY궁서B" panose="02030600000101010101" pitchFamily="18" charset="-127"/>
              </a:rPr>
              <a:t>인 소통이 활성화 됨</a:t>
            </a:r>
            <a:endParaRPr lang="en-US" altLang="ko-KR" sz="2800" dirty="0" smtClean="0">
              <a:latin typeface="HY궁서B" panose="02030600000101010101" pitchFamily="18" charset="-127"/>
              <a:ea typeface="HY궁서B" panose="02030600000101010101" pitchFamily="18" charset="-127"/>
            </a:endParaRPr>
          </a:p>
        </p:txBody>
      </p:sp>
      <p:sp>
        <p:nvSpPr>
          <p:cNvPr id="8" name="오른쪽 화살표 7"/>
          <p:cNvSpPr/>
          <p:nvPr/>
        </p:nvSpPr>
        <p:spPr>
          <a:xfrm>
            <a:off x="5508787" y="4954898"/>
            <a:ext cx="936104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타원 8"/>
          <p:cNvSpPr/>
          <p:nvPr/>
        </p:nvSpPr>
        <p:spPr>
          <a:xfrm>
            <a:off x="6590416" y="4594450"/>
            <a:ext cx="1362980" cy="1008112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b="1" dirty="0" smtClean="0">
                <a:solidFill>
                  <a:schemeClr val="tx1"/>
                </a:solidFill>
                <a:latin typeface="HY궁서B" panose="02030600000101010101" pitchFamily="18" charset="-127"/>
                <a:ea typeface="HY궁서B" panose="02030600000101010101" pitchFamily="18" charset="-127"/>
              </a:rPr>
              <a:t>소통</a:t>
            </a:r>
            <a:endParaRPr lang="ko-KR" altLang="en-US" sz="2800" b="1" dirty="0">
              <a:solidFill>
                <a:schemeClr val="tx1"/>
              </a:solidFill>
              <a:latin typeface="HY궁서B" panose="02030600000101010101" pitchFamily="18" charset="-127"/>
              <a:ea typeface="HY궁서B" panose="02030600000101010101" pitchFamily="18" charset="-127"/>
            </a:endParaRPr>
          </a:p>
        </p:txBody>
      </p:sp>
      <p:sp>
        <p:nvSpPr>
          <p:cNvPr id="12" name="갈매기형 수장 11"/>
          <p:cNvSpPr/>
          <p:nvPr/>
        </p:nvSpPr>
        <p:spPr>
          <a:xfrm rot="10800000">
            <a:off x="2929866" y="4594858"/>
            <a:ext cx="360040" cy="1008112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4" name="슬라이드 번호 개체 틀 13"/>
          <p:cNvSpPr>
            <a:spLocks noGrp="1"/>
          </p:cNvSpPr>
          <p:nvPr>
            <p:ph type="sldNum" sz="quarter" idx="12"/>
          </p:nvPr>
        </p:nvSpPr>
        <p:spPr>
          <a:xfrm>
            <a:off x="8079160" y="6443710"/>
            <a:ext cx="762000" cy="365760"/>
          </a:xfrm>
        </p:spPr>
        <p:txBody>
          <a:bodyPr/>
          <a:lstStyle/>
          <a:p>
            <a:fld id="{4BEDD84E-25D4-4983-8AA1-2863C96F08D9}" type="slidenum">
              <a:rPr lang="ko-KR" altLang="en-US" smtClean="0"/>
              <a:pPr/>
              <a:t>4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9737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8229600" cy="1066800"/>
          </a:xfrm>
        </p:spPr>
        <p:txBody>
          <a:bodyPr>
            <a:normAutofit/>
          </a:bodyPr>
          <a:lstStyle/>
          <a:p>
            <a:r>
              <a:rPr lang="en-US" altLang="ko-KR" sz="3600" dirty="0" smtClean="0"/>
              <a:t>2. </a:t>
            </a:r>
            <a:r>
              <a:rPr lang="ko-KR" altLang="en-US" sz="3600" dirty="0" smtClean="0"/>
              <a:t>무엇을 위해 하려 하는가</a:t>
            </a:r>
            <a:r>
              <a:rPr lang="en-US" altLang="ko-KR" sz="3600" dirty="0" smtClean="0"/>
              <a:t>?</a:t>
            </a:r>
            <a:endParaRPr lang="ko-KR" altLang="en-US" sz="3600" dirty="0"/>
          </a:p>
        </p:txBody>
      </p:sp>
      <p:sp>
        <p:nvSpPr>
          <p:cNvPr id="13" name="제목 1"/>
          <p:cNvSpPr txBox="1">
            <a:spLocks/>
          </p:cNvSpPr>
          <p:nvPr/>
        </p:nvSpPr>
        <p:spPr>
          <a:xfrm>
            <a:off x="195423" y="1326744"/>
            <a:ext cx="8748464" cy="4910568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1" hangingPunct="1">
              <a:spcBef>
                <a:spcPct val="0"/>
              </a:spcBef>
              <a:buNone/>
              <a:defRPr kumimoji="0"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3600" dirty="0" smtClean="0">
                <a:latin typeface="HY궁서B" panose="02030600000101010101" pitchFamily="18" charset="-127"/>
                <a:ea typeface="HY궁서B" panose="02030600000101010101" pitchFamily="18" charset="-127"/>
              </a:rPr>
              <a:t>소통은 다음의 세가지 측면에서 일어남</a:t>
            </a:r>
            <a:endParaRPr lang="en-US" altLang="ko-KR" sz="2200" dirty="0" smtClean="0">
              <a:latin typeface="HY궁서B" panose="02030600000101010101" pitchFamily="18" charset="-127"/>
              <a:ea typeface="HY궁서B" panose="02030600000101010101" pitchFamily="18" charset="-127"/>
            </a:endParaRPr>
          </a:p>
          <a:p>
            <a:pPr marL="514350" indent="-51435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2800" dirty="0" smtClean="0">
                <a:latin typeface="HY궁서B" panose="02030600000101010101" pitchFamily="18" charset="-127"/>
                <a:ea typeface="HY궁서B" panose="02030600000101010101" pitchFamily="18" charset="-127"/>
              </a:rPr>
              <a:t>목표합의 과정에서 교정원</a:t>
            </a:r>
            <a:r>
              <a:rPr lang="en-US" altLang="ko-KR" sz="2800" dirty="0" smtClean="0">
                <a:latin typeface="HY궁서B" panose="02030600000101010101" pitchFamily="18" charset="-127"/>
                <a:ea typeface="HY궁서B" panose="02030600000101010101" pitchFamily="18" charset="-127"/>
              </a:rPr>
              <a:t>/</a:t>
            </a:r>
            <a:r>
              <a:rPr lang="ko-KR" altLang="en-US" sz="2800" dirty="0" smtClean="0">
                <a:latin typeface="HY궁서B" panose="02030600000101010101" pitchFamily="18" charset="-127"/>
                <a:ea typeface="HY궁서B" panose="02030600000101010101" pitchFamily="18" charset="-127"/>
              </a:rPr>
              <a:t>교단의 전략적 방향   으로 정열</a:t>
            </a:r>
            <a:r>
              <a:rPr lang="en-US" altLang="ko-KR" sz="2800" dirty="0" smtClean="0">
                <a:latin typeface="HY궁서B" panose="02030600000101010101" pitchFamily="18" charset="-127"/>
                <a:ea typeface="HY궁서B" panose="02030600000101010101" pitchFamily="18" charset="-127"/>
              </a:rPr>
              <a:t>(</a:t>
            </a:r>
            <a:r>
              <a:rPr lang="ko-KR" altLang="en-US" sz="2800" dirty="0" smtClean="0">
                <a:latin typeface="HY궁서B" panose="02030600000101010101" pitchFamily="18" charset="-127"/>
                <a:ea typeface="HY궁서B" panose="02030600000101010101" pitchFamily="18" charset="-127"/>
              </a:rPr>
              <a:t>조직 </a:t>
            </a:r>
            <a:r>
              <a:rPr lang="ko-KR" altLang="en-US" sz="2800" dirty="0" err="1" smtClean="0">
                <a:latin typeface="HY궁서B" panose="02030600000101010101" pitchFamily="18" charset="-127"/>
                <a:ea typeface="HY궁서B" panose="02030600000101010101" pitchFamily="18" charset="-127"/>
              </a:rPr>
              <a:t>효과성</a:t>
            </a:r>
            <a:r>
              <a:rPr lang="ko-KR" altLang="en-US" sz="2800" dirty="0" smtClean="0">
                <a:latin typeface="HY궁서B" panose="02030600000101010101" pitchFamily="18" charset="-127"/>
                <a:ea typeface="HY궁서B" panose="02030600000101010101" pitchFamily="18" charset="-127"/>
              </a:rPr>
              <a:t> 제고</a:t>
            </a:r>
            <a:r>
              <a:rPr lang="en-US" altLang="ko-KR" sz="2800" dirty="0" smtClean="0">
                <a:latin typeface="HY궁서B" panose="02030600000101010101" pitchFamily="18" charset="-127"/>
                <a:ea typeface="HY궁서B" panose="02030600000101010101" pitchFamily="18" charset="-127"/>
              </a:rPr>
              <a:t>)</a:t>
            </a:r>
          </a:p>
          <a:p>
            <a:pPr marL="514350" indent="-51435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2800" dirty="0" smtClean="0">
                <a:latin typeface="HY궁서B" panose="02030600000101010101" pitchFamily="18" charset="-127"/>
                <a:ea typeface="HY궁서B" panose="02030600000101010101" pitchFamily="18" charset="-127"/>
              </a:rPr>
              <a:t>계획수립 과정에서 리더의 지원사항 협의             </a:t>
            </a:r>
            <a:r>
              <a:rPr lang="en-US" altLang="ko-KR" sz="2800" dirty="0" smtClean="0">
                <a:latin typeface="HY궁서B" panose="02030600000101010101" pitchFamily="18" charset="-127"/>
                <a:ea typeface="HY궁서B" panose="02030600000101010101" pitchFamily="18" charset="-127"/>
              </a:rPr>
              <a:t> (</a:t>
            </a:r>
            <a:r>
              <a:rPr lang="ko-KR" altLang="en-US" sz="2800" dirty="0" smtClean="0">
                <a:latin typeface="HY궁서B" panose="02030600000101010101" pitchFamily="18" charset="-127"/>
                <a:ea typeface="HY궁서B" panose="02030600000101010101" pitchFamily="18" charset="-127"/>
              </a:rPr>
              <a:t>지지 받는 느낌</a:t>
            </a:r>
            <a:r>
              <a:rPr lang="en-US" altLang="ko-KR" sz="2800" dirty="0" smtClean="0">
                <a:latin typeface="HY궁서B" panose="02030600000101010101" pitchFamily="18" charset="-127"/>
                <a:ea typeface="HY궁서B" panose="02030600000101010101" pitchFamily="18" charset="-127"/>
              </a:rPr>
              <a:t>)</a:t>
            </a:r>
          </a:p>
          <a:p>
            <a:pPr marL="514350" indent="-51435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2800" dirty="0" smtClean="0">
                <a:latin typeface="HY궁서B" panose="02030600000101010101" pitchFamily="18" charset="-127"/>
                <a:ea typeface="HY궁서B" panose="02030600000101010101" pitchFamily="18" charset="-127"/>
              </a:rPr>
              <a:t>중간점검 과정에서 리더의 장애요인 제거 </a:t>
            </a:r>
            <a:endParaRPr lang="en-US" altLang="ko-KR" sz="2800" dirty="0" smtClean="0">
              <a:latin typeface="HY궁서B" panose="02030600000101010101" pitchFamily="18" charset="-127"/>
              <a:ea typeface="HY궁서B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800" dirty="0">
                <a:latin typeface="HY궁서B" panose="02030600000101010101" pitchFamily="18" charset="-127"/>
                <a:ea typeface="HY궁서B" panose="02030600000101010101" pitchFamily="18" charset="-127"/>
              </a:rPr>
              <a:t> </a:t>
            </a:r>
            <a:r>
              <a:rPr lang="en-US" altLang="ko-KR" sz="2800" dirty="0" smtClean="0">
                <a:latin typeface="HY궁서B" panose="02030600000101010101" pitchFamily="18" charset="-127"/>
                <a:ea typeface="HY궁서B" panose="02030600000101010101" pitchFamily="18" charset="-127"/>
              </a:rPr>
              <a:t>    (</a:t>
            </a:r>
            <a:r>
              <a:rPr lang="ko-KR" altLang="en-US" sz="2800" dirty="0" smtClean="0">
                <a:latin typeface="HY궁서B" panose="02030600000101010101" pitchFamily="18" charset="-127"/>
                <a:ea typeface="HY궁서B" panose="02030600000101010101" pitchFamily="18" charset="-127"/>
              </a:rPr>
              <a:t>리더십 발휘</a:t>
            </a:r>
            <a:r>
              <a:rPr lang="en-US" altLang="ko-KR" sz="2800" dirty="0" smtClean="0">
                <a:latin typeface="HY궁서B" panose="02030600000101010101" pitchFamily="18" charset="-127"/>
                <a:ea typeface="HY궁서B" panose="02030600000101010101" pitchFamily="18" charset="-127"/>
              </a:rPr>
              <a:t>)</a:t>
            </a:r>
            <a:endParaRPr lang="ko-KR" altLang="en-US" sz="2800" dirty="0">
              <a:latin typeface="HY궁서B" panose="02030600000101010101" pitchFamily="18" charset="-127"/>
              <a:ea typeface="HY궁서B" panose="02030600000101010101" pitchFamily="18" charset="-127"/>
            </a:endParaRPr>
          </a:p>
        </p:txBody>
      </p:sp>
      <p:sp>
        <p:nvSpPr>
          <p:cNvPr id="14" name="슬라이드 번호 개체 틀 13"/>
          <p:cNvSpPr>
            <a:spLocks noGrp="1"/>
          </p:cNvSpPr>
          <p:nvPr>
            <p:ph type="sldNum" sz="quarter" idx="12"/>
          </p:nvPr>
        </p:nvSpPr>
        <p:spPr>
          <a:xfrm>
            <a:off x="8079160" y="6443710"/>
            <a:ext cx="762000" cy="365760"/>
          </a:xfrm>
        </p:spPr>
        <p:txBody>
          <a:bodyPr/>
          <a:lstStyle/>
          <a:p>
            <a:fld id="{4BEDD84E-25D4-4983-8AA1-2863C96F08D9}" type="slidenum">
              <a:rPr lang="ko-KR" altLang="en-US" smtClean="0"/>
              <a:pPr/>
              <a:t>5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89978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8229600" cy="1066800"/>
          </a:xfrm>
        </p:spPr>
        <p:txBody>
          <a:bodyPr>
            <a:normAutofit/>
          </a:bodyPr>
          <a:lstStyle/>
          <a:p>
            <a:r>
              <a:rPr lang="en-US" altLang="ko-KR" sz="3600" dirty="0"/>
              <a:t>3</a:t>
            </a:r>
            <a:r>
              <a:rPr lang="en-US" altLang="ko-KR" sz="3600" dirty="0" smtClean="0"/>
              <a:t>. </a:t>
            </a:r>
            <a:r>
              <a:rPr lang="ko-KR" altLang="en-US" sz="3600" dirty="0" smtClean="0"/>
              <a:t>어떻게 추진하려 하는가</a:t>
            </a:r>
            <a:r>
              <a:rPr lang="en-US" altLang="ko-KR" sz="3600" dirty="0" smtClean="0"/>
              <a:t>?</a:t>
            </a:r>
            <a:endParaRPr lang="ko-KR" altLang="en-US" sz="3600" dirty="0"/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179512" y="1484784"/>
            <a:ext cx="8964488" cy="4824536"/>
          </a:xfrm>
          <a:prstGeom prst="rect">
            <a:avLst/>
          </a:prstGeom>
        </p:spPr>
        <p:txBody>
          <a:bodyPr vert="horz" anchor="ctr">
            <a:normAutofit fontScale="85000" lnSpcReduction="20000"/>
          </a:bodyPr>
          <a:lstStyle>
            <a:lvl1pPr algn="l" rtl="0" eaLnBrk="1" latinLnBrk="1" hangingPunct="1">
              <a:spcBef>
                <a:spcPct val="0"/>
              </a:spcBef>
              <a:buNone/>
              <a:defRPr kumimoji="0"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>
              <a:buFont typeface="Arial" panose="020B0604020202020204" pitchFamily="34" charset="0"/>
              <a:buChar char="•"/>
            </a:pPr>
            <a:r>
              <a:rPr lang="ko-KR" altLang="en-US" sz="3800" b="1" dirty="0" smtClean="0">
                <a:latin typeface="HY궁서B" panose="02030600000101010101" pitchFamily="18" charset="-127"/>
                <a:ea typeface="HY궁서B" panose="02030600000101010101" pitchFamily="18" charset="-127"/>
              </a:rPr>
              <a:t>추진원칙</a:t>
            </a:r>
            <a:endParaRPr lang="en-US" altLang="ko-KR" sz="3800" b="1" dirty="0" smtClean="0">
              <a:latin typeface="HY궁서B" panose="02030600000101010101" pitchFamily="18" charset="-127"/>
              <a:ea typeface="HY궁서B" panose="02030600000101010101" pitchFamily="18" charset="-127"/>
            </a:endParaRPr>
          </a:p>
          <a:p>
            <a:pPr marL="514350" indent="-514350">
              <a:buFont typeface="+mj-ea"/>
              <a:buAutoNum type="circleNumDbPlain"/>
            </a:pPr>
            <a:endParaRPr lang="en-US" altLang="ko-KR" sz="3200" dirty="0" smtClean="0">
              <a:latin typeface="HY궁서B" panose="02030600000101010101" pitchFamily="18" charset="-127"/>
              <a:ea typeface="HY궁서B" panose="02030600000101010101" pitchFamily="18" charset="-127"/>
            </a:endParaRPr>
          </a:p>
          <a:p>
            <a:pPr marL="514350" indent="-514350">
              <a:lnSpc>
                <a:spcPct val="170000"/>
              </a:lnSpc>
              <a:buFont typeface="+mj-ea"/>
              <a:buAutoNum type="circleNumDbPlain"/>
            </a:pPr>
            <a:r>
              <a:rPr lang="ko-KR" altLang="en-US" sz="3300" dirty="0" smtClean="0">
                <a:latin typeface="HY궁서B" panose="02030600000101010101" pitchFamily="18" charset="-127"/>
                <a:ea typeface="HY궁서B" panose="02030600000101010101" pitchFamily="18" charset="-127"/>
              </a:rPr>
              <a:t>단순화</a:t>
            </a:r>
            <a:r>
              <a:rPr lang="en-US" altLang="ko-KR" sz="3300" dirty="0" smtClean="0">
                <a:latin typeface="HY궁서B" panose="02030600000101010101" pitchFamily="18" charset="-127"/>
                <a:ea typeface="HY궁서B" panose="02030600000101010101" pitchFamily="18" charset="-127"/>
              </a:rPr>
              <a:t>: </a:t>
            </a:r>
            <a:r>
              <a:rPr lang="ko-KR" altLang="en-US" sz="3300" dirty="0" smtClean="0">
                <a:latin typeface="HY궁서B" panose="02030600000101010101" pitchFamily="18" charset="-127"/>
                <a:ea typeface="HY궁서B" panose="02030600000101010101" pitchFamily="18" charset="-127"/>
              </a:rPr>
              <a:t>쉽게</a:t>
            </a:r>
            <a:endParaRPr lang="en-US" altLang="ko-KR" sz="3300" dirty="0" smtClean="0">
              <a:latin typeface="HY궁서B" panose="02030600000101010101" pitchFamily="18" charset="-127"/>
              <a:ea typeface="HY궁서B" panose="02030600000101010101" pitchFamily="18" charset="-127"/>
            </a:endParaRPr>
          </a:p>
          <a:p>
            <a:pPr marL="514350" indent="-514350">
              <a:lnSpc>
                <a:spcPct val="170000"/>
              </a:lnSpc>
              <a:buFont typeface="+mj-ea"/>
              <a:buAutoNum type="circleNumDbPlain"/>
            </a:pPr>
            <a:r>
              <a:rPr lang="en-US" altLang="ko-KR" sz="3300" dirty="0" smtClean="0">
                <a:latin typeface="HY궁서B" panose="02030600000101010101" pitchFamily="18" charset="-127"/>
                <a:ea typeface="HY궁서B" panose="02030600000101010101" pitchFamily="18" charset="-127"/>
              </a:rPr>
              <a:t>Step by Step: </a:t>
            </a:r>
            <a:r>
              <a:rPr lang="ko-KR" altLang="en-US" sz="3300" dirty="0" smtClean="0">
                <a:latin typeface="HY궁서B" panose="02030600000101010101" pitchFamily="18" charset="-127"/>
                <a:ea typeface="HY궁서B" panose="02030600000101010101" pitchFamily="18" charset="-127"/>
              </a:rPr>
              <a:t>단계적으로</a:t>
            </a:r>
            <a:endParaRPr lang="en-US" altLang="ko-KR" sz="3300" dirty="0" smtClean="0">
              <a:latin typeface="HY궁서B" panose="02030600000101010101" pitchFamily="18" charset="-127"/>
              <a:ea typeface="HY궁서B" panose="02030600000101010101" pitchFamily="18" charset="-127"/>
            </a:endParaRPr>
          </a:p>
          <a:p>
            <a:pPr marL="514350" indent="-514350">
              <a:lnSpc>
                <a:spcPct val="170000"/>
              </a:lnSpc>
              <a:buFont typeface="+mj-ea"/>
              <a:buAutoNum type="circleNumDbPlain"/>
            </a:pPr>
            <a:r>
              <a:rPr lang="ko-KR" altLang="en-US" sz="3300" dirty="0" smtClean="0">
                <a:latin typeface="HY궁서B" panose="02030600000101010101" pitchFamily="18" charset="-127"/>
                <a:ea typeface="HY궁서B" panose="02030600000101010101" pitchFamily="18" charset="-127"/>
              </a:rPr>
              <a:t>교무들이 사랑하는 제도</a:t>
            </a:r>
            <a:r>
              <a:rPr lang="en-US" altLang="ko-KR" sz="3300" dirty="0" smtClean="0">
                <a:latin typeface="HY궁서B" panose="02030600000101010101" pitchFamily="18" charset="-127"/>
                <a:ea typeface="HY궁서B" panose="02030600000101010101" pitchFamily="18" charset="-127"/>
              </a:rPr>
              <a:t>/</a:t>
            </a:r>
            <a:r>
              <a:rPr lang="ko-KR" altLang="en-US" sz="3300" dirty="0" smtClean="0">
                <a:latin typeface="HY궁서B" panose="02030600000101010101" pitchFamily="18" charset="-127"/>
                <a:ea typeface="HY궁서B" panose="02030600000101010101" pitchFamily="18" charset="-127"/>
              </a:rPr>
              <a:t>시간</a:t>
            </a:r>
            <a:r>
              <a:rPr lang="en-US" altLang="ko-KR" sz="3300" dirty="0" smtClean="0">
                <a:latin typeface="HY궁서B" panose="02030600000101010101" pitchFamily="18" charset="-127"/>
                <a:ea typeface="HY궁서B" panose="02030600000101010101" pitchFamily="18" charset="-127"/>
              </a:rPr>
              <a:t>/</a:t>
            </a:r>
            <a:r>
              <a:rPr lang="ko-KR" altLang="en-US" sz="3300" dirty="0" smtClean="0">
                <a:latin typeface="HY궁서B" panose="02030600000101010101" pitchFamily="18" charset="-127"/>
                <a:ea typeface="HY궁서B" panose="02030600000101010101" pitchFamily="18" charset="-127"/>
              </a:rPr>
              <a:t>기회로</a:t>
            </a:r>
            <a:r>
              <a:rPr lang="en-US" altLang="ko-KR" sz="3300" dirty="0" smtClean="0">
                <a:latin typeface="HY궁서B" panose="02030600000101010101" pitchFamily="18" charset="-127"/>
                <a:ea typeface="HY궁서B" panose="02030600000101010101" pitchFamily="18" charset="-127"/>
              </a:rPr>
              <a:t>!</a:t>
            </a:r>
          </a:p>
          <a:p>
            <a:pPr>
              <a:lnSpc>
                <a:spcPct val="170000"/>
              </a:lnSpc>
            </a:pPr>
            <a:r>
              <a:rPr lang="en-US" altLang="ko-KR" sz="3300" dirty="0">
                <a:latin typeface="HY궁서B" panose="02030600000101010101" pitchFamily="18" charset="-127"/>
                <a:ea typeface="HY궁서B" panose="02030600000101010101" pitchFamily="18" charset="-127"/>
              </a:rPr>
              <a:t> </a:t>
            </a:r>
            <a:r>
              <a:rPr lang="en-US" altLang="ko-KR" sz="3300" dirty="0" smtClean="0">
                <a:latin typeface="HY궁서B" panose="02030600000101010101" pitchFamily="18" charset="-127"/>
                <a:ea typeface="HY궁서B" panose="02030600000101010101" pitchFamily="18" charset="-127"/>
              </a:rPr>
              <a:t> -</a:t>
            </a:r>
            <a:r>
              <a:rPr lang="ko-KR" altLang="en-US" sz="3300" dirty="0" smtClean="0">
                <a:latin typeface="HY궁서B" panose="02030600000101010101" pitchFamily="18" charset="-127"/>
                <a:ea typeface="HY궁서B" panose="02030600000101010101" pitchFamily="18" charset="-127"/>
              </a:rPr>
              <a:t>교무의 성장을 도와주는 제도</a:t>
            </a:r>
            <a:endParaRPr lang="en-US" altLang="ko-KR" sz="3300" dirty="0" smtClean="0">
              <a:latin typeface="HY궁서B" panose="02030600000101010101" pitchFamily="18" charset="-127"/>
              <a:ea typeface="HY궁서B" panose="02030600000101010101" pitchFamily="18" charset="-127"/>
            </a:endParaRPr>
          </a:p>
          <a:p>
            <a:pPr>
              <a:lnSpc>
                <a:spcPct val="170000"/>
              </a:lnSpc>
            </a:pPr>
            <a:r>
              <a:rPr lang="en-US" altLang="ko-KR" sz="3300" dirty="0">
                <a:latin typeface="HY궁서B" panose="02030600000101010101" pitchFamily="18" charset="-127"/>
                <a:ea typeface="HY궁서B" panose="02030600000101010101" pitchFamily="18" charset="-127"/>
              </a:rPr>
              <a:t> </a:t>
            </a:r>
            <a:r>
              <a:rPr lang="en-US" altLang="ko-KR" sz="3300" dirty="0" smtClean="0">
                <a:latin typeface="HY궁서B" panose="02030600000101010101" pitchFamily="18" charset="-127"/>
                <a:ea typeface="HY궁서B" panose="02030600000101010101" pitchFamily="18" charset="-127"/>
              </a:rPr>
              <a:t> -</a:t>
            </a:r>
            <a:r>
              <a:rPr lang="ko-KR" altLang="en-US" sz="3300" dirty="0" smtClean="0">
                <a:latin typeface="HY궁서B" panose="02030600000101010101" pitchFamily="18" charset="-127"/>
                <a:ea typeface="HY궁서B" panose="02030600000101010101" pitchFamily="18" charset="-127"/>
              </a:rPr>
              <a:t>교무 된 보람을 느낄 수 있는 시간</a:t>
            </a:r>
            <a:endParaRPr lang="en-US" altLang="ko-KR" sz="3300" dirty="0" smtClean="0">
              <a:latin typeface="HY궁서B" panose="02030600000101010101" pitchFamily="18" charset="-127"/>
              <a:ea typeface="HY궁서B" panose="02030600000101010101" pitchFamily="18" charset="-127"/>
            </a:endParaRPr>
          </a:p>
          <a:p>
            <a:pPr>
              <a:lnSpc>
                <a:spcPct val="170000"/>
              </a:lnSpc>
            </a:pPr>
            <a:r>
              <a:rPr lang="en-US" altLang="ko-KR" sz="3300" dirty="0">
                <a:latin typeface="HY궁서B" panose="02030600000101010101" pitchFamily="18" charset="-127"/>
                <a:ea typeface="HY궁서B" panose="02030600000101010101" pitchFamily="18" charset="-127"/>
              </a:rPr>
              <a:t> </a:t>
            </a:r>
            <a:r>
              <a:rPr lang="en-US" altLang="ko-KR" sz="3300" dirty="0" smtClean="0">
                <a:latin typeface="HY궁서B" panose="02030600000101010101" pitchFamily="18" charset="-127"/>
                <a:ea typeface="HY궁서B" panose="02030600000101010101" pitchFamily="18" charset="-127"/>
              </a:rPr>
              <a:t> -</a:t>
            </a:r>
            <a:r>
              <a:rPr lang="ko-KR" altLang="en-US" sz="3300" dirty="0" smtClean="0">
                <a:latin typeface="HY궁서B" panose="02030600000101010101" pitchFamily="18" charset="-127"/>
                <a:ea typeface="HY궁서B" panose="02030600000101010101" pitchFamily="18" charset="-127"/>
              </a:rPr>
              <a:t>리더와 구성원이 함께 마음껏 즐길 수 있는 기회</a:t>
            </a:r>
            <a:endParaRPr lang="en-US" altLang="ko-KR" sz="3300" dirty="0" smtClean="0">
              <a:latin typeface="HY궁서B" panose="02030600000101010101" pitchFamily="18" charset="-127"/>
              <a:ea typeface="HY궁서B" panose="02030600000101010101" pitchFamily="18" charset="-127"/>
            </a:endParaRP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74317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8229600" cy="1066800"/>
          </a:xfrm>
        </p:spPr>
        <p:txBody>
          <a:bodyPr>
            <a:normAutofit/>
          </a:bodyPr>
          <a:lstStyle/>
          <a:p>
            <a:r>
              <a:rPr lang="en-US" altLang="ko-KR" dirty="0"/>
              <a:t>3</a:t>
            </a:r>
            <a:r>
              <a:rPr lang="en-US" altLang="ko-KR" dirty="0" smtClean="0"/>
              <a:t>. </a:t>
            </a:r>
            <a:r>
              <a:rPr lang="ko-KR" altLang="en-US" dirty="0" smtClean="0"/>
              <a:t>어떻게 추진하려 하는가</a:t>
            </a:r>
            <a:r>
              <a:rPr lang="en-US" altLang="ko-KR" dirty="0" smtClean="0"/>
              <a:t>?</a:t>
            </a:r>
            <a:endParaRPr lang="ko-KR" altLang="en-US" dirty="0"/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179512" y="1299297"/>
            <a:ext cx="8856984" cy="5544616"/>
          </a:xfrm>
          <a:prstGeom prst="rect">
            <a:avLst/>
          </a:prstGeom>
        </p:spPr>
        <p:txBody>
          <a:bodyPr vert="horz" anchor="ctr">
            <a:normAutofit fontScale="92500" lnSpcReduction="10000"/>
          </a:bodyPr>
          <a:lstStyle>
            <a:lvl1pPr algn="l" rtl="0" eaLnBrk="1" latinLnBrk="1" hangingPunct="1">
              <a:spcBef>
                <a:spcPct val="0"/>
              </a:spcBef>
              <a:buNone/>
              <a:defRPr kumimoji="0"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altLang="ko-KR" sz="3200" dirty="0" smtClean="0">
                <a:latin typeface="HY궁서B" panose="02030600000101010101" pitchFamily="18" charset="-127"/>
                <a:ea typeface="HY궁서B" panose="02030600000101010101" pitchFamily="18" charset="-127"/>
              </a:rPr>
              <a:t>1</a:t>
            </a:r>
            <a:r>
              <a:rPr lang="ko-KR" altLang="en-US" sz="3200" dirty="0" smtClean="0">
                <a:latin typeface="HY궁서B" panose="02030600000101010101" pitchFamily="18" charset="-127"/>
                <a:ea typeface="HY궁서B" panose="02030600000101010101" pitchFamily="18" charset="-127"/>
              </a:rPr>
              <a:t>단계의 네 가지 목표 도출을 위한 질문</a:t>
            </a:r>
            <a:endParaRPr lang="en-US" altLang="ko-KR" sz="3200" dirty="0" smtClean="0">
              <a:latin typeface="HY궁서B" panose="02030600000101010101" pitchFamily="18" charset="-127"/>
              <a:ea typeface="HY궁서B" panose="02030600000101010101" pitchFamily="18" charset="-127"/>
            </a:endParaRPr>
          </a:p>
          <a:p>
            <a:pPr marL="514350" indent="-51435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2800" dirty="0" smtClean="0">
                <a:latin typeface="HY궁서B" panose="02030600000101010101" pitchFamily="18" charset="-127"/>
                <a:ea typeface="HY궁서B" panose="02030600000101010101" pitchFamily="18" charset="-127"/>
              </a:rPr>
              <a:t>나의 </a:t>
            </a:r>
            <a:r>
              <a:rPr lang="ko-KR" altLang="en-US" sz="2800" dirty="0" err="1" smtClean="0">
                <a:latin typeface="HY궁서B" panose="02030600000101010101" pitchFamily="18" charset="-127"/>
                <a:ea typeface="HY궁서B" panose="02030600000101010101" pitchFamily="18" charset="-127"/>
              </a:rPr>
              <a:t>총부</a:t>
            </a:r>
            <a:r>
              <a:rPr lang="en-US" altLang="ko-KR" sz="2800" dirty="0" smtClean="0">
                <a:latin typeface="HY궁서B" panose="02030600000101010101" pitchFamily="18" charset="-127"/>
                <a:ea typeface="HY궁서B" panose="02030600000101010101" pitchFamily="18" charset="-127"/>
              </a:rPr>
              <a:t>(</a:t>
            </a:r>
            <a:r>
              <a:rPr lang="ko-KR" altLang="en-US" sz="2800" dirty="0" smtClean="0">
                <a:latin typeface="HY궁서B" panose="02030600000101010101" pitchFamily="18" charset="-127"/>
                <a:ea typeface="HY궁서B" panose="02030600000101010101" pitchFamily="18" charset="-127"/>
              </a:rPr>
              <a:t>교정원</a:t>
            </a:r>
            <a:r>
              <a:rPr lang="en-US" altLang="ko-KR" sz="2800" dirty="0" smtClean="0">
                <a:latin typeface="HY궁서B" panose="02030600000101010101" pitchFamily="18" charset="-127"/>
                <a:ea typeface="HY궁서B" panose="02030600000101010101" pitchFamily="18" charset="-127"/>
              </a:rPr>
              <a:t>) </a:t>
            </a:r>
            <a:r>
              <a:rPr lang="ko-KR" altLang="en-US" sz="2800" dirty="0" smtClean="0">
                <a:latin typeface="HY궁서B" panose="02030600000101010101" pitchFamily="18" charset="-127"/>
                <a:ea typeface="HY궁서B" panose="02030600000101010101" pitchFamily="18" charset="-127"/>
              </a:rPr>
              <a:t>생활이 재미있도록 하기 위해 내가 할 수 있는 것은 무엇인가</a:t>
            </a:r>
            <a:r>
              <a:rPr lang="en-US" altLang="ko-KR" sz="2800" dirty="0" smtClean="0">
                <a:latin typeface="HY궁서B" panose="02030600000101010101" pitchFamily="18" charset="-127"/>
                <a:ea typeface="HY궁서B" panose="02030600000101010101" pitchFamily="18" charset="-127"/>
              </a:rPr>
              <a:t>?</a:t>
            </a:r>
          </a:p>
          <a:p>
            <a:pPr marL="514350" indent="-51435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2800" dirty="0" err="1" smtClean="0">
                <a:latin typeface="HY궁서B" panose="02030600000101010101" pitchFamily="18" charset="-127"/>
                <a:ea typeface="HY궁서B" panose="02030600000101010101" pitchFamily="18" charset="-127"/>
              </a:rPr>
              <a:t>총부</a:t>
            </a:r>
            <a:r>
              <a:rPr lang="en-US" altLang="ko-KR" sz="2800" dirty="0" smtClean="0">
                <a:latin typeface="HY궁서B" panose="02030600000101010101" pitchFamily="18" charset="-127"/>
                <a:ea typeface="HY궁서B" panose="02030600000101010101" pitchFamily="18" charset="-127"/>
              </a:rPr>
              <a:t>(</a:t>
            </a:r>
            <a:r>
              <a:rPr lang="ko-KR" altLang="en-US" sz="2800" dirty="0" smtClean="0">
                <a:latin typeface="HY궁서B" panose="02030600000101010101" pitchFamily="18" charset="-127"/>
                <a:ea typeface="HY궁서B" panose="02030600000101010101" pitchFamily="18" charset="-127"/>
              </a:rPr>
              <a:t>교정원</a:t>
            </a:r>
            <a:r>
              <a:rPr lang="en-US" altLang="ko-KR" sz="2800" dirty="0" smtClean="0">
                <a:latin typeface="HY궁서B" panose="02030600000101010101" pitchFamily="18" charset="-127"/>
                <a:ea typeface="HY궁서B" panose="02030600000101010101" pitchFamily="18" charset="-127"/>
              </a:rPr>
              <a:t>)</a:t>
            </a:r>
            <a:r>
              <a:rPr lang="ko-KR" altLang="en-US" sz="2800" dirty="0" smtClean="0">
                <a:latin typeface="HY궁서B" panose="02030600000101010101" pitchFamily="18" charset="-127"/>
                <a:ea typeface="HY궁서B" panose="02030600000101010101" pitchFamily="18" charset="-127"/>
              </a:rPr>
              <a:t>에 근무 교무들의 동지애를 강화하기 위해 나는 무엇을 기여할까</a:t>
            </a:r>
            <a:r>
              <a:rPr lang="en-US" altLang="ko-KR" sz="2800" dirty="0" smtClean="0">
                <a:latin typeface="HY궁서B" panose="02030600000101010101" pitchFamily="18" charset="-127"/>
                <a:ea typeface="HY궁서B" panose="02030600000101010101" pitchFamily="18" charset="-127"/>
              </a:rPr>
              <a:t>?</a:t>
            </a:r>
          </a:p>
          <a:p>
            <a:pPr marL="514350" indent="-51435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2800" dirty="0" smtClean="0">
                <a:latin typeface="HY궁서B" panose="02030600000101010101" pitchFamily="18" charset="-127"/>
                <a:ea typeface="HY궁서B" panose="02030600000101010101" pitchFamily="18" charset="-127"/>
              </a:rPr>
              <a:t>나의 업무 중 차기 </a:t>
            </a:r>
            <a:r>
              <a:rPr lang="ko-KR" altLang="en-US" sz="2800" dirty="0" err="1" smtClean="0">
                <a:latin typeface="HY궁서B" panose="02030600000101010101" pitchFamily="18" charset="-127"/>
                <a:ea typeface="HY궁서B" panose="02030600000101010101" pitchFamily="18" charset="-127"/>
              </a:rPr>
              <a:t>교정팀에서</a:t>
            </a:r>
            <a:r>
              <a:rPr lang="ko-KR" altLang="en-US" sz="2800" dirty="0" smtClean="0">
                <a:latin typeface="HY궁서B" panose="02030600000101010101" pitchFamily="18" charset="-127"/>
                <a:ea typeface="HY궁서B" panose="02030600000101010101" pitchFamily="18" charset="-127"/>
              </a:rPr>
              <a:t> 반드시 </a:t>
            </a:r>
            <a:r>
              <a:rPr lang="ko-KR" altLang="en-US" sz="2800" dirty="0" err="1" smtClean="0">
                <a:latin typeface="HY궁서B" panose="02030600000101010101" pitchFamily="18" charset="-127"/>
                <a:ea typeface="HY궁서B" panose="02030600000101010101" pitchFamily="18" charset="-127"/>
              </a:rPr>
              <a:t>인수인계해야하는</a:t>
            </a:r>
            <a:r>
              <a:rPr lang="ko-KR" altLang="en-US" sz="2800" dirty="0" smtClean="0">
                <a:latin typeface="HY궁서B" panose="02030600000101010101" pitchFamily="18" charset="-127"/>
                <a:ea typeface="HY궁서B" panose="02030600000101010101" pitchFamily="18" charset="-127"/>
              </a:rPr>
              <a:t> 업무는 무엇인가</a:t>
            </a:r>
            <a:r>
              <a:rPr lang="en-US" altLang="ko-KR" sz="2800" dirty="0" smtClean="0">
                <a:latin typeface="HY궁서B" panose="02030600000101010101" pitchFamily="18" charset="-127"/>
                <a:ea typeface="HY궁서B" panose="02030600000101010101" pitchFamily="18" charset="-127"/>
              </a:rPr>
              <a:t>? </a:t>
            </a:r>
            <a:r>
              <a:rPr lang="ko-KR" altLang="en-US" sz="2800" dirty="0" smtClean="0">
                <a:latin typeface="HY궁서B" panose="02030600000101010101" pitchFamily="18" charset="-127"/>
                <a:ea typeface="HY궁서B" panose="02030600000101010101" pitchFamily="18" charset="-127"/>
              </a:rPr>
              <a:t>그 업무를 성공적으로 인계하기 위해 나는 오는 </a:t>
            </a:r>
            <a:r>
              <a:rPr lang="en-US" altLang="ko-KR" sz="2800" dirty="0" smtClean="0">
                <a:latin typeface="HY궁서B" panose="02030600000101010101" pitchFamily="18" charset="-127"/>
                <a:ea typeface="HY궁서B" panose="02030600000101010101" pitchFamily="18" charset="-127"/>
              </a:rPr>
              <a:t>6</a:t>
            </a:r>
            <a:r>
              <a:rPr lang="ko-KR" altLang="en-US" sz="2800" dirty="0" smtClean="0">
                <a:latin typeface="HY궁서B" panose="02030600000101010101" pitchFamily="18" charset="-127"/>
                <a:ea typeface="HY궁서B" panose="02030600000101010101" pitchFamily="18" charset="-127"/>
              </a:rPr>
              <a:t>월말까지 무엇을 </a:t>
            </a:r>
            <a:r>
              <a:rPr lang="ko-KR" altLang="en-US" sz="2800" dirty="0" err="1" smtClean="0">
                <a:latin typeface="HY궁서B" panose="02030600000101010101" pitchFamily="18" charset="-127"/>
                <a:ea typeface="HY궁서B" panose="02030600000101010101" pitchFamily="18" charset="-127"/>
              </a:rPr>
              <a:t>해야하는가</a:t>
            </a:r>
            <a:r>
              <a:rPr lang="en-US" altLang="ko-KR" sz="2800" dirty="0" smtClean="0">
                <a:latin typeface="HY궁서B" panose="02030600000101010101" pitchFamily="18" charset="-127"/>
                <a:ea typeface="HY궁서B" panose="02030600000101010101" pitchFamily="18" charset="-127"/>
              </a:rPr>
              <a:t>?</a:t>
            </a:r>
          </a:p>
          <a:p>
            <a:pPr marL="514350" indent="-51435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2800" dirty="0" smtClean="0">
                <a:latin typeface="HY궁서B" panose="02030600000101010101" pitchFamily="18" charset="-127"/>
                <a:ea typeface="HY궁서B" panose="02030600000101010101" pitchFamily="18" charset="-127"/>
              </a:rPr>
              <a:t>우리 부서의 시너지를 극대화하기 위해 우리가 같이 추구할 수 있는 목표는 무엇인가</a:t>
            </a:r>
            <a:r>
              <a:rPr lang="en-US" altLang="ko-KR" sz="2800" dirty="0" smtClean="0">
                <a:latin typeface="HY궁서B" panose="02030600000101010101" pitchFamily="18" charset="-127"/>
                <a:ea typeface="HY궁서B" panose="02030600000101010101" pitchFamily="18" charset="-127"/>
              </a:rPr>
              <a:t>?</a:t>
            </a: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7350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8229600" cy="1066800"/>
          </a:xfrm>
        </p:spPr>
        <p:txBody>
          <a:bodyPr>
            <a:normAutofit/>
          </a:bodyPr>
          <a:lstStyle/>
          <a:p>
            <a:r>
              <a:rPr lang="en-US" altLang="ko-KR" sz="3600" dirty="0" smtClean="0"/>
              <a:t>4. </a:t>
            </a:r>
            <a:r>
              <a:rPr lang="ko-KR" altLang="en-US" sz="3600" dirty="0" smtClean="0"/>
              <a:t>목표</a:t>
            </a:r>
            <a:r>
              <a:rPr lang="en-US" altLang="ko-KR" sz="3600" dirty="0" smtClean="0"/>
              <a:t> </a:t>
            </a:r>
            <a:r>
              <a:rPr lang="ko-KR" altLang="en-US" sz="3600" dirty="0" smtClean="0"/>
              <a:t>표현 방법</a:t>
            </a:r>
            <a:endParaRPr lang="ko-KR" altLang="en-US" sz="3600" dirty="0"/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179512" y="1196752"/>
            <a:ext cx="8964488" cy="5544616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1" hangingPunct="1">
              <a:spcBef>
                <a:spcPct val="0"/>
              </a:spcBef>
              <a:buNone/>
              <a:defRPr kumimoji="0"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altLang="ko-KR" sz="3200" b="1" dirty="0" smtClean="0">
                <a:latin typeface="HY궁서B" panose="02030600000101010101" pitchFamily="18" charset="-127"/>
                <a:ea typeface="HY궁서B" panose="02030600000101010101" pitchFamily="18" charset="-127"/>
              </a:rPr>
              <a:t>SMART </a:t>
            </a:r>
            <a:r>
              <a:rPr lang="ko-KR" altLang="en-US" sz="3200" b="1" dirty="0" smtClean="0">
                <a:latin typeface="HY궁서B" panose="02030600000101010101" pitchFamily="18" charset="-127"/>
                <a:ea typeface="HY궁서B" panose="02030600000101010101" pitchFamily="18" charset="-127"/>
              </a:rPr>
              <a:t>하게</a:t>
            </a:r>
            <a:r>
              <a:rPr lang="en-US" altLang="ko-KR" sz="3200" b="1" dirty="0" smtClean="0">
                <a:latin typeface="HY궁서B" panose="02030600000101010101" pitchFamily="18" charset="-127"/>
                <a:ea typeface="HY궁서B" panose="02030600000101010101" pitchFamily="18" charset="-127"/>
              </a:rPr>
              <a:t>!!</a:t>
            </a:r>
          </a:p>
          <a:p>
            <a:endParaRPr lang="en-US" altLang="ko-KR" sz="3200" dirty="0" smtClean="0">
              <a:latin typeface="HY궁서B" panose="02030600000101010101" pitchFamily="18" charset="-127"/>
              <a:ea typeface="HY궁서B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800" dirty="0" smtClean="0">
                <a:latin typeface="궁서" panose="02030600000101010101" pitchFamily="18" charset="-127"/>
                <a:ea typeface="궁서" panose="02030600000101010101" pitchFamily="18" charset="-127"/>
              </a:rPr>
              <a:t>    </a:t>
            </a:r>
            <a:r>
              <a:rPr lang="en-US" altLang="ko-KR" sz="3200" dirty="0" smtClean="0">
                <a:latin typeface="궁서" panose="02030600000101010101" pitchFamily="18" charset="-127"/>
                <a:ea typeface="궁서" panose="02030600000101010101" pitchFamily="18" charset="-127"/>
              </a:rPr>
              <a:t>S</a:t>
            </a:r>
            <a:r>
              <a:rPr lang="en-US" altLang="ko-KR" sz="2800" dirty="0" smtClean="0">
                <a:latin typeface="궁서" panose="02030600000101010101" pitchFamily="18" charset="-127"/>
                <a:ea typeface="궁서" panose="02030600000101010101" pitchFamily="18" charset="-127"/>
              </a:rPr>
              <a:t>pecific : </a:t>
            </a:r>
            <a:r>
              <a:rPr lang="ko-KR" altLang="en-US" sz="2800" dirty="0" smtClean="0">
                <a:latin typeface="궁서" panose="02030600000101010101" pitchFamily="18" charset="-127"/>
                <a:ea typeface="궁서" panose="02030600000101010101" pitchFamily="18" charset="-127"/>
              </a:rPr>
              <a:t>구체적으로</a:t>
            </a:r>
            <a:endParaRPr lang="en-US" altLang="ko-KR" sz="2800" dirty="0" smtClean="0">
              <a:latin typeface="궁서" panose="02030600000101010101" pitchFamily="18" charset="-127"/>
              <a:ea typeface="궁서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800" dirty="0" smtClean="0">
                <a:latin typeface="궁서" panose="02030600000101010101" pitchFamily="18" charset="-127"/>
                <a:ea typeface="궁서" panose="02030600000101010101" pitchFamily="18" charset="-127"/>
              </a:rPr>
              <a:t>    </a:t>
            </a:r>
            <a:r>
              <a:rPr lang="en-US" altLang="ko-KR" sz="3200" dirty="0" smtClean="0">
                <a:latin typeface="궁서" panose="02030600000101010101" pitchFamily="18" charset="-127"/>
                <a:ea typeface="궁서" panose="02030600000101010101" pitchFamily="18" charset="-127"/>
              </a:rPr>
              <a:t>M</a:t>
            </a:r>
            <a:r>
              <a:rPr lang="en-US" altLang="ko-KR" sz="2800" dirty="0" smtClean="0">
                <a:latin typeface="궁서" panose="02030600000101010101" pitchFamily="18" charset="-127"/>
                <a:ea typeface="궁서" panose="02030600000101010101" pitchFamily="18" charset="-127"/>
              </a:rPr>
              <a:t>easurable : </a:t>
            </a:r>
            <a:r>
              <a:rPr lang="ko-KR" altLang="en-US" sz="2800" dirty="0" smtClean="0">
                <a:latin typeface="궁서" panose="02030600000101010101" pitchFamily="18" charset="-127"/>
                <a:ea typeface="궁서" panose="02030600000101010101" pitchFamily="18" charset="-127"/>
              </a:rPr>
              <a:t>측정 가능하게</a:t>
            </a:r>
            <a:endParaRPr lang="en-US" altLang="ko-KR" sz="2800" dirty="0" smtClean="0">
              <a:latin typeface="궁서" panose="02030600000101010101" pitchFamily="18" charset="-127"/>
              <a:ea typeface="궁서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800" dirty="0" smtClean="0">
                <a:latin typeface="궁서" panose="02030600000101010101" pitchFamily="18" charset="-127"/>
                <a:ea typeface="궁서" panose="02030600000101010101" pitchFamily="18" charset="-127"/>
              </a:rPr>
              <a:t>    </a:t>
            </a:r>
            <a:r>
              <a:rPr lang="en-US" altLang="ko-KR" sz="3200" dirty="0" smtClean="0">
                <a:latin typeface="궁서" panose="02030600000101010101" pitchFamily="18" charset="-127"/>
                <a:ea typeface="궁서" panose="02030600000101010101" pitchFamily="18" charset="-127"/>
              </a:rPr>
              <a:t>A</a:t>
            </a:r>
            <a:r>
              <a:rPr lang="en-US" altLang="ko-KR" sz="2800" dirty="0" smtClean="0">
                <a:latin typeface="궁서" panose="02030600000101010101" pitchFamily="18" charset="-127"/>
                <a:ea typeface="궁서" panose="02030600000101010101" pitchFamily="18" charset="-127"/>
              </a:rPr>
              <a:t>mbitious : </a:t>
            </a:r>
            <a:r>
              <a:rPr lang="ko-KR" altLang="en-US" sz="2800" dirty="0" smtClean="0">
                <a:latin typeface="궁서" panose="02030600000101010101" pitchFamily="18" charset="-127"/>
                <a:ea typeface="궁서" panose="02030600000101010101" pitchFamily="18" charset="-127"/>
              </a:rPr>
              <a:t>야심 차게</a:t>
            </a:r>
            <a:endParaRPr lang="en-US" altLang="ko-KR" sz="2800" dirty="0" smtClean="0">
              <a:latin typeface="궁서" panose="02030600000101010101" pitchFamily="18" charset="-127"/>
              <a:ea typeface="궁서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800" dirty="0" smtClean="0">
                <a:latin typeface="궁서" panose="02030600000101010101" pitchFamily="18" charset="-127"/>
                <a:ea typeface="궁서" panose="02030600000101010101" pitchFamily="18" charset="-127"/>
              </a:rPr>
              <a:t>    </a:t>
            </a:r>
            <a:r>
              <a:rPr lang="en-US" altLang="ko-KR" sz="3200" dirty="0" smtClean="0">
                <a:latin typeface="궁서" panose="02030600000101010101" pitchFamily="18" charset="-127"/>
                <a:ea typeface="궁서" panose="02030600000101010101" pitchFamily="18" charset="-127"/>
              </a:rPr>
              <a:t>R</a:t>
            </a:r>
            <a:r>
              <a:rPr lang="en-US" altLang="ko-KR" sz="2800" dirty="0" smtClean="0">
                <a:latin typeface="궁서" panose="02030600000101010101" pitchFamily="18" charset="-127"/>
                <a:ea typeface="궁서" panose="02030600000101010101" pitchFamily="18" charset="-127"/>
              </a:rPr>
              <a:t>ealistic : </a:t>
            </a:r>
            <a:r>
              <a:rPr lang="ko-KR" altLang="en-US" sz="2800" dirty="0" smtClean="0">
                <a:latin typeface="궁서" panose="02030600000101010101" pitchFamily="18" charset="-127"/>
                <a:ea typeface="궁서" panose="02030600000101010101" pitchFamily="18" charset="-127"/>
              </a:rPr>
              <a:t>실현 가능한 수준으로</a:t>
            </a:r>
            <a:endParaRPr lang="en-US" altLang="ko-KR" sz="2800" dirty="0" smtClean="0">
              <a:latin typeface="궁서" panose="02030600000101010101" pitchFamily="18" charset="-127"/>
              <a:ea typeface="궁서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800" dirty="0" smtClean="0">
                <a:latin typeface="궁서" panose="02030600000101010101" pitchFamily="18" charset="-127"/>
                <a:ea typeface="궁서" panose="02030600000101010101" pitchFamily="18" charset="-127"/>
              </a:rPr>
              <a:t>    </a:t>
            </a:r>
            <a:r>
              <a:rPr lang="en-US" altLang="ko-KR" sz="3200" dirty="0" smtClean="0">
                <a:latin typeface="궁서" panose="02030600000101010101" pitchFamily="18" charset="-127"/>
                <a:ea typeface="궁서" panose="02030600000101010101" pitchFamily="18" charset="-127"/>
              </a:rPr>
              <a:t>T</a:t>
            </a:r>
            <a:r>
              <a:rPr lang="en-US" altLang="ko-KR" sz="2800" dirty="0" smtClean="0">
                <a:latin typeface="궁서" panose="02030600000101010101" pitchFamily="18" charset="-127"/>
                <a:ea typeface="궁서" panose="02030600000101010101" pitchFamily="18" charset="-127"/>
              </a:rPr>
              <a:t>ime-bounded : </a:t>
            </a:r>
            <a:r>
              <a:rPr lang="ko-KR" altLang="en-US" sz="2800" dirty="0" smtClean="0">
                <a:latin typeface="궁서" panose="02030600000101010101" pitchFamily="18" charset="-127"/>
                <a:ea typeface="궁서" panose="02030600000101010101" pitchFamily="18" charset="-127"/>
              </a:rPr>
              <a:t>달성시점을 명확하게</a:t>
            </a:r>
            <a:endParaRPr lang="en-US" altLang="ko-KR" sz="2800" dirty="0" smtClean="0">
              <a:latin typeface="궁서" panose="02030600000101010101" pitchFamily="18" charset="-127"/>
              <a:ea typeface="궁서" panose="02030600000101010101" pitchFamily="18" charset="-127"/>
            </a:endParaRP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72606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8229600" cy="1066800"/>
          </a:xfrm>
        </p:spPr>
        <p:txBody>
          <a:bodyPr>
            <a:normAutofit/>
          </a:bodyPr>
          <a:lstStyle/>
          <a:p>
            <a:r>
              <a:rPr lang="en-US" altLang="ko-KR" sz="3600" dirty="0" smtClean="0"/>
              <a:t>5. </a:t>
            </a:r>
            <a:r>
              <a:rPr lang="ko-KR" altLang="en-US" sz="3600" dirty="0" smtClean="0"/>
              <a:t>달성 정도 판단기준 표현 방법</a:t>
            </a:r>
            <a:endParaRPr lang="ko-KR" altLang="en-US" sz="3600" dirty="0"/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179512" y="1354161"/>
            <a:ext cx="8964488" cy="3960440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1" hangingPunct="1">
              <a:spcBef>
                <a:spcPct val="0"/>
              </a:spcBef>
              <a:buNone/>
              <a:defRPr kumimoji="0"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altLang="ko-KR" sz="3200" b="1" dirty="0" smtClean="0">
                <a:latin typeface="HY궁서B" panose="02030600000101010101" pitchFamily="18" charset="-127"/>
                <a:ea typeface="HY궁서B" panose="02030600000101010101" pitchFamily="18" charset="-127"/>
              </a:rPr>
              <a:t>PAQ </a:t>
            </a:r>
            <a:r>
              <a:rPr lang="ko-KR" altLang="en-US" sz="3200" b="1" dirty="0" smtClean="0">
                <a:latin typeface="HY궁서B" panose="02030600000101010101" pitchFamily="18" charset="-127"/>
                <a:ea typeface="HY궁서B" panose="02030600000101010101" pitchFamily="18" charset="-127"/>
              </a:rPr>
              <a:t>하게</a:t>
            </a:r>
            <a:r>
              <a:rPr lang="en-US" altLang="ko-KR" sz="3200" b="1" dirty="0" smtClean="0">
                <a:latin typeface="HY궁서B" panose="02030600000101010101" pitchFamily="18" charset="-127"/>
                <a:ea typeface="HY궁서B" panose="02030600000101010101" pitchFamily="18" charset="-127"/>
              </a:rPr>
              <a:t>!!</a:t>
            </a:r>
          </a:p>
          <a:p>
            <a:endParaRPr lang="en-US" altLang="ko-KR" sz="3200" dirty="0" smtClean="0">
              <a:latin typeface="HY궁서B" panose="02030600000101010101" pitchFamily="18" charset="-127"/>
              <a:ea typeface="HY궁서B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3200" b="1" dirty="0" smtClean="0">
                <a:latin typeface="HY궁서B" panose="02030600000101010101" pitchFamily="18" charset="-127"/>
                <a:ea typeface="HY궁서B" panose="02030600000101010101" pitchFamily="18" charset="-127"/>
              </a:rPr>
              <a:t>  P</a:t>
            </a:r>
            <a:r>
              <a:rPr lang="en-US" altLang="ko-KR" sz="2800" dirty="0" smtClean="0">
                <a:latin typeface="궁서" panose="02030600000101010101" pitchFamily="18" charset="-127"/>
                <a:ea typeface="궁서" panose="02030600000101010101" pitchFamily="18" charset="-127"/>
              </a:rPr>
              <a:t>lausible : </a:t>
            </a:r>
            <a:r>
              <a:rPr lang="ko-KR" altLang="en-US" sz="2800" dirty="0" smtClean="0">
                <a:latin typeface="궁서" panose="02030600000101010101" pitchFamily="18" charset="-127"/>
                <a:ea typeface="궁서" panose="02030600000101010101" pitchFamily="18" charset="-127"/>
              </a:rPr>
              <a:t>설득력 있게</a:t>
            </a:r>
            <a:endParaRPr lang="en-US" altLang="ko-KR" sz="2800" dirty="0" smtClean="0">
              <a:latin typeface="궁서" panose="02030600000101010101" pitchFamily="18" charset="-127"/>
              <a:ea typeface="궁서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3200" b="1" dirty="0" smtClean="0">
                <a:latin typeface="HY궁서B" panose="02030600000101010101" pitchFamily="18" charset="-127"/>
                <a:ea typeface="HY궁서B" panose="02030600000101010101" pitchFamily="18" charset="-127"/>
              </a:rPr>
              <a:t>  A</a:t>
            </a:r>
            <a:r>
              <a:rPr lang="en-US" altLang="ko-KR" sz="2800" dirty="0" smtClean="0">
                <a:latin typeface="궁서" panose="02030600000101010101" pitchFamily="18" charset="-127"/>
                <a:ea typeface="궁서" panose="02030600000101010101" pitchFamily="18" charset="-127"/>
              </a:rPr>
              <a:t>cceptable : </a:t>
            </a:r>
            <a:r>
              <a:rPr lang="ko-KR" altLang="en-US" sz="2800" dirty="0" smtClean="0">
                <a:latin typeface="궁서" panose="02030600000101010101" pitchFamily="18" charset="-127"/>
                <a:ea typeface="궁서" panose="02030600000101010101" pitchFamily="18" charset="-127"/>
              </a:rPr>
              <a:t>서로 인정할 수 있도록</a:t>
            </a:r>
            <a:endParaRPr lang="en-US" altLang="ko-KR" sz="2800" dirty="0" smtClean="0">
              <a:latin typeface="궁서" panose="02030600000101010101" pitchFamily="18" charset="-127"/>
              <a:ea typeface="궁서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3200" b="1" dirty="0" smtClean="0">
                <a:latin typeface="HY궁서B" panose="02030600000101010101" pitchFamily="18" charset="-127"/>
                <a:ea typeface="HY궁서B" panose="02030600000101010101" pitchFamily="18" charset="-127"/>
              </a:rPr>
              <a:t>  Q</a:t>
            </a:r>
            <a:r>
              <a:rPr lang="en-US" altLang="ko-KR" sz="2800" dirty="0" smtClean="0">
                <a:latin typeface="궁서" panose="02030600000101010101" pitchFamily="18" charset="-127"/>
                <a:ea typeface="궁서" panose="02030600000101010101" pitchFamily="18" charset="-127"/>
              </a:rPr>
              <a:t>uantitative : </a:t>
            </a:r>
            <a:r>
              <a:rPr lang="ko-KR" altLang="en-US" sz="2800" dirty="0" smtClean="0">
                <a:latin typeface="궁서" panose="02030600000101010101" pitchFamily="18" charset="-127"/>
                <a:ea typeface="궁서" panose="02030600000101010101" pitchFamily="18" charset="-127"/>
              </a:rPr>
              <a:t>가능하면 정량적으로</a:t>
            </a:r>
            <a:endParaRPr lang="en-US" altLang="ko-KR" sz="2800" dirty="0" smtClean="0">
              <a:latin typeface="궁서" panose="02030600000101010101" pitchFamily="18" charset="-127"/>
              <a:ea typeface="궁서" panose="02030600000101010101" pitchFamily="18" charset="-127"/>
            </a:endParaRP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46139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sz="3600" dirty="0" smtClean="0"/>
              <a:t>6. </a:t>
            </a:r>
            <a:r>
              <a:rPr lang="ko-KR" altLang="en-US" sz="3600" dirty="0" smtClean="0"/>
              <a:t>나의 목표와 달성 정도 판단 기준</a:t>
            </a:r>
            <a:endParaRPr lang="ko-KR" altLang="en-US" sz="3600" dirty="0"/>
          </a:p>
        </p:txBody>
      </p:sp>
      <p:graphicFrame>
        <p:nvGraphicFramePr>
          <p:cNvPr id="5" name="내용 개체 틀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5325983"/>
              </p:ext>
            </p:extLst>
          </p:nvPr>
        </p:nvGraphicFramePr>
        <p:xfrm>
          <a:off x="457200" y="1727201"/>
          <a:ext cx="8229600" cy="4937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14400"/>
                <a:gridCol w="2520280"/>
                <a:gridCol w="2592288"/>
                <a:gridCol w="2602632"/>
              </a:tblGrid>
              <a:tr h="510245">
                <a:tc>
                  <a:txBody>
                    <a:bodyPr/>
                    <a:lstStyle/>
                    <a:p>
                      <a:pPr lvl="0" algn="ctr" latinLnBrk="1">
                        <a:lnSpc>
                          <a:spcPct val="150000"/>
                        </a:lnSpc>
                      </a:pPr>
                      <a:r>
                        <a:rPr lang="en-US" altLang="ko-KR" sz="1400" dirty="0" smtClean="0"/>
                        <a:t>NO</a:t>
                      </a:r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 latinLnBrk="1">
                        <a:lnSpc>
                          <a:spcPct val="150000"/>
                        </a:lnSpc>
                      </a:pPr>
                      <a:r>
                        <a:rPr lang="ko-KR" altLang="en-US" sz="2000" dirty="0" smtClean="0"/>
                        <a:t>목표 도출 질문</a:t>
                      </a:r>
                      <a:endParaRPr lang="ko-KR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 latinLnBrk="1">
                        <a:lnSpc>
                          <a:spcPct val="150000"/>
                        </a:lnSpc>
                      </a:pPr>
                      <a:r>
                        <a:rPr lang="ko-KR" altLang="en-US" sz="2000" dirty="0" smtClean="0"/>
                        <a:t>나의 목표</a:t>
                      </a:r>
                      <a:r>
                        <a:rPr lang="en-US" altLang="ko-KR" sz="2000" dirty="0" smtClean="0"/>
                        <a:t>(3</a:t>
                      </a:r>
                      <a:r>
                        <a:rPr lang="ko-KR" altLang="en-US" sz="2000" dirty="0" smtClean="0"/>
                        <a:t>월</a:t>
                      </a:r>
                      <a:r>
                        <a:rPr lang="en-US" altLang="ko-KR" sz="2000" dirty="0" smtClean="0"/>
                        <a:t>~6</a:t>
                      </a:r>
                      <a:r>
                        <a:rPr lang="ko-KR" altLang="en-US" sz="2000" dirty="0" smtClean="0"/>
                        <a:t>월</a:t>
                      </a:r>
                      <a:r>
                        <a:rPr lang="en-US" altLang="ko-KR" sz="2000" dirty="0" smtClean="0"/>
                        <a:t>)</a:t>
                      </a:r>
                      <a:endParaRPr lang="ko-KR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 latinLnBrk="1">
                        <a:lnSpc>
                          <a:spcPct val="150000"/>
                        </a:lnSpc>
                      </a:pPr>
                      <a:r>
                        <a:rPr lang="ko-KR" altLang="en-US" sz="2000" dirty="0" smtClean="0"/>
                        <a:t>달성 정도 판단기준</a:t>
                      </a:r>
                      <a:endParaRPr lang="ko-KR" altLang="en-US" sz="2000" dirty="0"/>
                    </a:p>
                  </a:txBody>
                  <a:tcPr/>
                </a:tc>
              </a:tr>
              <a:tr h="865127">
                <a:tc>
                  <a:txBody>
                    <a:bodyPr/>
                    <a:lstStyle/>
                    <a:p>
                      <a:pPr lvl="0" algn="ctr" latinLnBrk="1">
                        <a:lnSpc>
                          <a:spcPct val="250000"/>
                        </a:lnSpc>
                      </a:pPr>
                      <a:r>
                        <a:rPr lang="en-US" altLang="ko-KR" sz="2400" dirty="0" smtClean="0"/>
                        <a:t>1</a:t>
                      </a:r>
                      <a:endParaRPr lang="ko-KR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dirty="0" smtClean="0"/>
                        <a:t>나의 </a:t>
                      </a:r>
                      <a:r>
                        <a:rPr lang="ko-KR" altLang="en-US" sz="1400" dirty="0" err="1" smtClean="0"/>
                        <a:t>총부</a:t>
                      </a:r>
                      <a:r>
                        <a:rPr lang="en-US" altLang="ko-KR" sz="1400" dirty="0" smtClean="0"/>
                        <a:t>(</a:t>
                      </a:r>
                      <a:r>
                        <a:rPr lang="ko-KR" altLang="en-US" sz="1400" dirty="0" smtClean="0"/>
                        <a:t>교정원</a:t>
                      </a:r>
                      <a:r>
                        <a:rPr lang="en-US" altLang="ko-KR" sz="1400" dirty="0" smtClean="0"/>
                        <a:t>) </a:t>
                      </a:r>
                      <a:r>
                        <a:rPr lang="ko-KR" altLang="en-US" sz="1400" dirty="0" smtClean="0"/>
                        <a:t>생활이    재미있도록 하기 위해 내가   할 수 있는 것은 무엇인가</a:t>
                      </a:r>
                      <a:r>
                        <a:rPr lang="en-US" altLang="ko-KR" sz="1400" dirty="0" smtClean="0"/>
                        <a:t>?</a:t>
                      </a:r>
                      <a:endParaRPr lang="en-US" altLang="ko-KR" sz="1400" dirty="0" smtClean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 latinLnBrk="1">
                        <a:lnSpc>
                          <a:spcPct val="250000"/>
                        </a:lnSpc>
                      </a:pP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 latinLnBrk="1">
                        <a:lnSpc>
                          <a:spcPct val="250000"/>
                        </a:lnSpc>
                      </a:pPr>
                      <a:endParaRPr lang="ko-KR" altLang="en-US" dirty="0"/>
                    </a:p>
                  </a:txBody>
                  <a:tcPr/>
                </a:tc>
              </a:tr>
              <a:tr h="792088">
                <a:tc>
                  <a:txBody>
                    <a:bodyPr/>
                    <a:lstStyle/>
                    <a:p>
                      <a:pPr lvl="0" algn="ctr" latinLnBrk="1">
                        <a:lnSpc>
                          <a:spcPct val="250000"/>
                        </a:lnSpc>
                      </a:pPr>
                      <a:r>
                        <a:rPr lang="en-US" altLang="ko-KR" sz="2400" dirty="0" smtClean="0"/>
                        <a:t>2</a:t>
                      </a:r>
                      <a:endParaRPr lang="ko-KR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dirty="0" err="1" smtClean="0"/>
                        <a:t>총부</a:t>
                      </a:r>
                      <a:r>
                        <a:rPr lang="en-US" altLang="ko-KR" sz="1400" dirty="0" smtClean="0"/>
                        <a:t>(</a:t>
                      </a:r>
                      <a:r>
                        <a:rPr lang="ko-KR" altLang="en-US" sz="1400" dirty="0" smtClean="0"/>
                        <a:t>교정원</a:t>
                      </a:r>
                      <a:r>
                        <a:rPr lang="en-US" altLang="ko-KR" sz="1400" dirty="0" smtClean="0"/>
                        <a:t>)</a:t>
                      </a:r>
                      <a:r>
                        <a:rPr lang="ko-KR" altLang="en-US" sz="1400" dirty="0" smtClean="0"/>
                        <a:t>에 근무 교무들의 동지애를 강화하기 위해  나는 무엇을 기여할까</a:t>
                      </a:r>
                      <a:r>
                        <a:rPr lang="en-US" altLang="ko-KR" sz="1400" dirty="0" smtClean="0"/>
                        <a:t>?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 latinLnBrk="1">
                        <a:lnSpc>
                          <a:spcPct val="250000"/>
                        </a:lnSpc>
                      </a:pP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 latinLnBrk="1">
                        <a:lnSpc>
                          <a:spcPct val="250000"/>
                        </a:lnSpc>
                      </a:pPr>
                      <a:endParaRPr lang="ko-KR" altLang="en-US" dirty="0"/>
                    </a:p>
                  </a:txBody>
                  <a:tcPr/>
                </a:tc>
              </a:tr>
              <a:tr h="1122807">
                <a:tc>
                  <a:txBody>
                    <a:bodyPr/>
                    <a:lstStyle/>
                    <a:p>
                      <a:pPr lvl="0" algn="ctr" latinLnBrk="1">
                        <a:lnSpc>
                          <a:spcPct val="250000"/>
                        </a:lnSpc>
                      </a:pPr>
                      <a:r>
                        <a:rPr lang="en-US" altLang="ko-KR" sz="2400" dirty="0" smtClean="0"/>
                        <a:t>3</a:t>
                      </a:r>
                      <a:endParaRPr lang="ko-KR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dirty="0" smtClean="0"/>
                        <a:t>나의 업무 중 차기 </a:t>
                      </a:r>
                      <a:r>
                        <a:rPr lang="ko-KR" altLang="en-US" sz="1400" dirty="0" err="1" smtClean="0"/>
                        <a:t>교정팀에서</a:t>
                      </a:r>
                      <a:r>
                        <a:rPr lang="ko-KR" altLang="en-US" sz="1400" dirty="0" smtClean="0"/>
                        <a:t> 반드시 인수인계 해야 하는  업무는 무엇인가</a:t>
                      </a:r>
                      <a:r>
                        <a:rPr lang="en-US" altLang="ko-KR" sz="1400" dirty="0" smtClean="0"/>
                        <a:t>? </a:t>
                      </a:r>
                      <a:r>
                        <a:rPr lang="ko-KR" altLang="en-US" sz="1400" dirty="0" smtClean="0"/>
                        <a:t>그 업무를 성공적으로 인계하기 위해   나는 </a:t>
                      </a:r>
                      <a:r>
                        <a:rPr lang="en-US" altLang="ko-KR" sz="1400" dirty="0" smtClean="0"/>
                        <a:t>6</a:t>
                      </a:r>
                      <a:r>
                        <a:rPr lang="ko-KR" altLang="en-US" sz="1400" dirty="0" smtClean="0"/>
                        <a:t>월말까지 무엇을 해야 하는가</a:t>
                      </a:r>
                      <a:r>
                        <a:rPr lang="en-US" altLang="ko-KR" sz="1400" dirty="0" smtClean="0"/>
                        <a:t>?</a:t>
                      </a:r>
                      <a:endParaRPr lang="en-US" altLang="ko-KR" sz="1400" dirty="0" smtClean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 latinLnBrk="1">
                        <a:lnSpc>
                          <a:spcPct val="250000"/>
                        </a:lnSpc>
                      </a:pPr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 latinLnBrk="1">
                        <a:lnSpc>
                          <a:spcPct val="250000"/>
                        </a:lnSpc>
                      </a:pPr>
                      <a:endParaRPr lang="ko-KR" altLang="en-US" dirty="0"/>
                    </a:p>
                  </a:txBody>
                  <a:tcPr/>
                </a:tc>
              </a:tr>
              <a:tr h="994317">
                <a:tc>
                  <a:txBody>
                    <a:bodyPr/>
                    <a:lstStyle/>
                    <a:p>
                      <a:pPr lvl="0" algn="ctr" latinLnBrk="1">
                        <a:lnSpc>
                          <a:spcPct val="250000"/>
                        </a:lnSpc>
                      </a:pPr>
                      <a:r>
                        <a:rPr lang="en-US" altLang="ko-KR" sz="2400" dirty="0" smtClean="0"/>
                        <a:t>4</a:t>
                      </a:r>
                      <a:endParaRPr lang="ko-KR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dirty="0" smtClean="0"/>
                        <a:t>우리 부서의 시너지를 극대화하기 위해 우리가 같이 추구할 수 있는 목표는 무엇인가</a:t>
                      </a:r>
                      <a:r>
                        <a:rPr lang="en-US" altLang="ko-KR" sz="1400" dirty="0" smtClean="0"/>
                        <a:t>?</a:t>
                      </a:r>
                      <a:endParaRPr lang="en-US" altLang="ko-KR" sz="1400" dirty="0" smtClean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 latinLnBrk="1">
                        <a:lnSpc>
                          <a:spcPct val="250000"/>
                        </a:lnSpc>
                      </a:pP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 latinLnBrk="1">
                        <a:lnSpc>
                          <a:spcPct val="250000"/>
                        </a:lnSpc>
                      </a:pPr>
                      <a:endParaRPr lang="ko-KR" alt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95691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sz="3600" dirty="0" smtClean="0"/>
              <a:t>7. </a:t>
            </a:r>
            <a:r>
              <a:rPr lang="ko-KR" altLang="en-US" sz="3600" dirty="0" smtClean="0"/>
              <a:t>성찰</a:t>
            </a:r>
            <a:endParaRPr lang="ko-KR" altLang="en-US" sz="3600" dirty="0"/>
          </a:p>
        </p:txBody>
      </p:sp>
      <p:graphicFrame>
        <p:nvGraphicFramePr>
          <p:cNvPr id="5" name="내용 개체 틀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71478525"/>
              </p:ext>
            </p:extLst>
          </p:nvPr>
        </p:nvGraphicFramePr>
        <p:xfrm>
          <a:off x="457200" y="1727199"/>
          <a:ext cx="8229600" cy="475095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43200"/>
                <a:gridCol w="2743200"/>
                <a:gridCol w="2743200"/>
              </a:tblGrid>
              <a:tr h="752816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2400" dirty="0" err="1" smtClean="0"/>
                        <a:t>배운</a:t>
                      </a:r>
                      <a:r>
                        <a:rPr lang="ko-KR" altLang="en-US" sz="2400" baseline="0" dirty="0" err="1" smtClean="0"/>
                        <a:t>것</a:t>
                      </a:r>
                      <a:endParaRPr lang="ko-KR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2400" dirty="0" err="1" smtClean="0"/>
                        <a:t>느낀점</a:t>
                      </a:r>
                      <a:endParaRPr lang="ko-KR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2400" dirty="0" smtClean="0"/>
                        <a:t>실천할 사항</a:t>
                      </a:r>
                      <a:endParaRPr lang="ko-KR" altLang="en-US" sz="2400" dirty="0"/>
                    </a:p>
                  </a:txBody>
                  <a:tcPr/>
                </a:tc>
              </a:tr>
              <a:tr h="3998137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60113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1"/>
          <p:cNvSpPr txBox="1">
            <a:spLocks/>
          </p:cNvSpPr>
          <p:nvPr/>
        </p:nvSpPr>
        <p:spPr>
          <a:xfrm>
            <a:off x="143508" y="908107"/>
            <a:ext cx="8856984" cy="589384"/>
          </a:xfrm>
          <a:prstGeom prst="rect">
            <a:avLst/>
          </a:prstGeom>
        </p:spPr>
        <p:txBody>
          <a:bodyPr vert="horz" anchor="ctr">
            <a:noAutofit/>
          </a:bodyPr>
          <a:lstStyle>
            <a:lvl1pPr algn="l" rtl="0" eaLnBrk="1" latinLnBrk="1" hangingPunct="1">
              <a:spcBef>
                <a:spcPct val="0"/>
              </a:spcBef>
              <a:buNone/>
              <a:defRPr kumimoji="0"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>
              <a:buFont typeface="Arial" panose="020B0604020202020204" pitchFamily="34" charset="0"/>
              <a:buChar char="•"/>
            </a:pPr>
            <a:r>
              <a:rPr lang="ko-KR" altLang="en-US" sz="3600" b="1" dirty="0" smtClean="0">
                <a:latin typeface="HY궁서B" panose="02030600000101010101" pitchFamily="18" charset="-127"/>
                <a:ea typeface="HY궁서B" panose="02030600000101010101" pitchFamily="18" charset="-127"/>
              </a:rPr>
              <a:t>향후 추진 일정</a:t>
            </a:r>
            <a:endParaRPr lang="en-US" altLang="ko-KR" sz="3600" dirty="0" smtClean="0">
              <a:latin typeface="HY궁서B" panose="02030600000101010101" pitchFamily="18" charset="-127"/>
              <a:ea typeface="HY궁서B" panose="02030600000101010101" pitchFamily="18" charset="-127"/>
            </a:endParaRPr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172743"/>
              </p:ext>
            </p:extLst>
          </p:nvPr>
        </p:nvGraphicFramePr>
        <p:xfrm>
          <a:off x="606092" y="1936038"/>
          <a:ext cx="7632848" cy="312473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21201"/>
                <a:gridCol w="755063"/>
                <a:gridCol w="792088"/>
                <a:gridCol w="792088"/>
                <a:gridCol w="864096"/>
                <a:gridCol w="936104"/>
                <a:gridCol w="936104"/>
                <a:gridCol w="936104"/>
              </a:tblGrid>
              <a:tr h="665567">
                <a:tc>
                  <a:txBody>
                    <a:bodyPr/>
                    <a:lstStyle/>
                    <a:p>
                      <a:pPr algn="dist" latinLnBrk="1"/>
                      <a:r>
                        <a:rPr lang="ko-KR" altLang="en-US" dirty="0" smtClean="0"/>
                        <a:t>구분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2</a:t>
                      </a:r>
                      <a:r>
                        <a:rPr lang="ko-KR" altLang="en-US" dirty="0" smtClean="0"/>
                        <a:t>월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3</a:t>
                      </a:r>
                      <a:r>
                        <a:rPr lang="ko-KR" altLang="en-US" dirty="0" smtClean="0"/>
                        <a:t>월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4</a:t>
                      </a:r>
                      <a:r>
                        <a:rPr lang="ko-KR" altLang="en-US" dirty="0" smtClean="0"/>
                        <a:t>월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5</a:t>
                      </a:r>
                      <a:r>
                        <a:rPr lang="ko-KR" altLang="en-US" dirty="0" smtClean="0"/>
                        <a:t>월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6</a:t>
                      </a:r>
                      <a:r>
                        <a:rPr lang="ko-KR" altLang="en-US" dirty="0" smtClean="0"/>
                        <a:t>월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7</a:t>
                      </a:r>
                      <a:r>
                        <a:rPr lang="ko-KR" altLang="en-US" dirty="0" smtClean="0"/>
                        <a:t>월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8</a:t>
                      </a:r>
                      <a:r>
                        <a:rPr lang="ko-KR" altLang="en-US" dirty="0" smtClean="0"/>
                        <a:t>월</a:t>
                      </a:r>
                      <a:endParaRPr lang="ko-KR" altLang="en-US" dirty="0"/>
                    </a:p>
                  </a:txBody>
                  <a:tcPr/>
                </a:tc>
              </a:tr>
              <a:tr h="407792">
                <a:tc>
                  <a:txBody>
                    <a:bodyPr/>
                    <a:lstStyle/>
                    <a:p>
                      <a:pPr algn="dist" latinLnBrk="1"/>
                      <a:r>
                        <a:rPr lang="ko-KR" altLang="en-US" dirty="0" smtClean="0"/>
                        <a:t>부서별 </a:t>
                      </a:r>
                      <a:r>
                        <a:rPr lang="ko-KR" altLang="en-US" dirty="0" err="1" smtClean="0"/>
                        <a:t>워크샾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  <a:tr h="385606">
                <a:tc>
                  <a:txBody>
                    <a:bodyPr/>
                    <a:lstStyle/>
                    <a:p>
                      <a:pPr algn="dist" latinLnBrk="1"/>
                      <a:r>
                        <a:rPr lang="ko-KR" altLang="en-US" dirty="0" smtClean="0"/>
                        <a:t>중간점검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  <a:tr h="385606">
                <a:tc>
                  <a:txBody>
                    <a:bodyPr/>
                    <a:lstStyle/>
                    <a:p>
                      <a:pPr algn="dist" latinLnBrk="1"/>
                      <a:r>
                        <a:rPr lang="ko-KR" altLang="en-US" dirty="0" smtClean="0"/>
                        <a:t>최종점검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  <a:tr h="385606">
                <a:tc>
                  <a:txBody>
                    <a:bodyPr/>
                    <a:lstStyle/>
                    <a:p>
                      <a:pPr algn="dist" latinLnBrk="1"/>
                      <a:r>
                        <a:rPr lang="en-US" altLang="ko-KR" dirty="0" smtClean="0"/>
                        <a:t>1</a:t>
                      </a:r>
                      <a:r>
                        <a:rPr lang="ko-KR" altLang="en-US" dirty="0" smtClean="0"/>
                        <a:t>단계에 대한 성찰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  <a:tr h="385606">
                <a:tc>
                  <a:txBody>
                    <a:bodyPr/>
                    <a:lstStyle/>
                    <a:p>
                      <a:pPr algn="dist" latinLnBrk="1"/>
                      <a:r>
                        <a:rPr lang="en-US" altLang="ko-KR" dirty="0" smtClean="0"/>
                        <a:t>2</a:t>
                      </a:r>
                      <a:r>
                        <a:rPr lang="ko-KR" altLang="en-US" dirty="0" smtClean="0"/>
                        <a:t>단계를 위한 추진계획정리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오른쪽 화살표 5"/>
          <p:cNvSpPr/>
          <p:nvPr/>
        </p:nvSpPr>
        <p:spPr>
          <a:xfrm>
            <a:off x="2267744" y="2708920"/>
            <a:ext cx="720080" cy="1440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오른쪽 화살표 6"/>
          <p:cNvSpPr/>
          <p:nvPr/>
        </p:nvSpPr>
        <p:spPr>
          <a:xfrm>
            <a:off x="3779912" y="3140968"/>
            <a:ext cx="792088" cy="1440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오른쪽 화살표 7"/>
          <p:cNvSpPr/>
          <p:nvPr/>
        </p:nvSpPr>
        <p:spPr>
          <a:xfrm>
            <a:off x="5436096" y="3501008"/>
            <a:ext cx="936104" cy="12896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오른쪽 화살표 8"/>
          <p:cNvSpPr/>
          <p:nvPr/>
        </p:nvSpPr>
        <p:spPr>
          <a:xfrm>
            <a:off x="6372200" y="4005064"/>
            <a:ext cx="936104" cy="12896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오른쪽 화살표 9"/>
          <p:cNvSpPr/>
          <p:nvPr/>
        </p:nvSpPr>
        <p:spPr>
          <a:xfrm>
            <a:off x="6372200" y="4653136"/>
            <a:ext cx="1872208" cy="12896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슬라이드 번호 개체 틀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41512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도시">
  <a:themeElements>
    <a:clrScheme name="도시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테크닉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도시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1840</TotalTime>
  <Words>583</Words>
  <Application>Microsoft Office PowerPoint</Application>
  <PresentationFormat>화면 슬라이드 쇼(4:3)</PresentationFormat>
  <Paragraphs>150</Paragraphs>
  <Slides>12</Slides>
  <Notes>10</Notes>
  <HiddenSlides>0</HiddenSlides>
  <MMClips>0</MMClips>
  <ScaleCrop>false</ScaleCrop>
  <HeadingPairs>
    <vt:vector size="6" baseType="variant">
      <vt:variant>
        <vt:lpstr>사용한 글꼴</vt:lpstr>
      </vt:variant>
      <vt:variant>
        <vt:i4>10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12</vt:i4>
      </vt:variant>
    </vt:vector>
  </HeadingPairs>
  <TitlesOfParts>
    <vt:vector size="23" baseType="lpstr">
      <vt:lpstr>Franklin Gothic Book</vt:lpstr>
      <vt:lpstr>HY견고딕</vt:lpstr>
      <vt:lpstr>HY궁서B</vt:lpstr>
      <vt:lpstr>HY중고딕</vt:lpstr>
      <vt:lpstr>굴림</vt:lpstr>
      <vt:lpstr>궁서</vt:lpstr>
      <vt:lpstr>맑은 고딕</vt:lpstr>
      <vt:lpstr>Arial</vt:lpstr>
      <vt:lpstr>Georgia</vt:lpstr>
      <vt:lpstr>Wingdings 2</vt:lpstr>
      <vt:lpstr>도시</vt:lpstr>
      <vt:lpstr>교정원 목표에 의한 관리 워크샾</vt:lpstr>
      <vt:lpstr>PowerPoint 프레젠테이션</vt:lpstr>
      <vt:lpstr>1.무엇을 하려 하는가?</vt:lpstr>
      <vt:lpstr>2. 무엇을 위해 하려 하는가?</vt:lpstr>
      <vt:lpstr>2. 무엇을 위해 하려 하는가?</vt:lpstr>
      <vt:lpstr>3. 어떻게 추진하려 하는가?</vt:lpstr>
      <vt:lpstr>3. 어떻게 추진하려 하는가?</vt:lpstr>
      <vt:lpstr>4. 목표 표현 방법</vt:lpstr>
      <vt:lpstr>5. 달성 정도 판단기준 표현 방법</vt:lpstr>
      <vt:lpstr>6. 나의 목표와 달성 정도 판단 기준</vt:lpstr>
      <vt:lpstr>7. 성찰</vt:lpstr>
      <vt:lpstr>PowerPoint 프레젠테이션</vt:lpstr>
    </vt:vector>
  </TitlesOfParts>
  <Company>R&amp;D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원기102년 중앙총부 전무출신  근무평정  기획안</dc:title>
  <dc:creator>Microsoft Corporation</dc:creator>
  <cp:lastModifiedBy>Windows 사용자</cp:lastModifiedBy>
  <cp:revision>144</cp:revision>
  <cp:lastPrinted>2018-02-21T01:52:01Z</cp:lastPrinted>
  <dcterms:created xsi:type="dcterms:W3CDTF">2006-10-05T04:04:58Z</dcterms:created>
  <dcterms:modified xsi:type="dcterms:W3CDTF">2018-02-28T02:53:57Z</dcterms:modified>
</cp:coreProperties>
</file>