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2" r:id="rId10"/>
    <p:sldId id="265" r:id="rId11"/>
    <p:sldId id="281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2" r:id="rId24"/>
    <p:sldId id="283" r:id="rId25"/>
    <p:sldId id="280" r:id="rId26"/>
    <p:sldId id="279" r:id="rId2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7ABC9A-3587-4912-A0AC-31F7EAF210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8A73247-D4C1-417A-BFF6-FDDD3A0BF7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C1AF4F-A80E-4B6C-AC27-228D94EF8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D226966-521D-4504-9BFB-32D891982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B919023-0500-4AFE-BCFC-45891B714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484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2B2E9E-5DA0-41B6-960D-163DB1ED7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6E3683-C54D-440A-A51C-B8858ABADA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841A80-134D-4ADF-A415-EF18B4E87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7393498-C11A-4A8C-8899-67F3721D0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E6C18A-3E7E-4E7E-B229-E7CD5308F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8296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32E63C-0B91-460D-A7EB-EE0B66FD9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85FEF2E-DA55-4C77-81F7-AD9937F03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7DD395-3E7D-4558-9E80-04C0F5731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C6719A4-A272-400C-8D56-2E18D934A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3BBA01-85C9-4233-9DAF-2DBB65FE6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579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F31DFD-F0F5-490C-B21B-A8E55F54D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F0F936B-A3FC-4B3B-A551-D7744FB03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AD3E35D-F75F-4C7C-80D4-783B32A670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243575-DBAF-467C-8F7B-096D7854E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F72166-FE94-46C2-999D-1AAF9C02F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7F0F3E6-3A26-4530-AA81-9F6F0EBA4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8330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B79C9D-D2AB-4BD4-BB06-8825E5BE1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D058A24-C2F1-49E8-A051-CBAC3F495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54771BF-B3E9-40F3-ADF8-20D3EBE967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494E57D-F260-439B-B3F8-244EEECFC0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95A8535-11EB-4D6D-8B56-B1C8E01083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AFFA533-B2F6-4A85-99BD-297F0E1EE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604422D-0DDC-4935-9733-68369D3B0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F4B055E-5549-4882-BA58-69218B857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4278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9A5AC6-B286-4CCD-87B0-DD21E061F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55C8182-E5F2-4116-995F-113633000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4F81E3F-6BF6-433E-B3A8-A06504038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7C3B8AE-055B-4ED9-AA4E-C2B327A57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6994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4F3A044-595D-4193-BCEC-66741418F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E15D9A2-D582-4C64-A830-BDC08AF1D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8C6B4E3-D309-40C2-8DC6-C6484B4BC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5808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A219BD-EA79-4C2E-8CC2-27692193A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DF5CB1-2B45-4998-97E6-2FE7D77001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5082A42-B663-40BC-9D41-EB774289A2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233E58-B7EA-4029-8D93-80CD69C32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2A9682-2B75-4D75-93F3-51FB71F08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A5C1AF-F53F-4D9B-9931-41644D7DA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7869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0E5403-8660-47A3-BDEF-9423FC6C0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392B6ED-0DB5-494B-A7F2-417A1D6F9F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C6B7424-D118-46C7-B906-16DF0859C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80A0A3-1311-4395-B21B-E7B43A52C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3C3F7E4-05B7-497C-B488-3CF2FFB0B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5959135-316E-45C8-8667-340EDFE5D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662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9A0768-6568-4AE6-8387-AA576C100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3C5B941-76F2-49E2-A3CF-E8FBFD2BE0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0B6DF-23BA-49B3-BD55-A32EFB1A8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47C78A3-2C93-4D50-A5C4-D994EB94D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858272-A272-4510-95B8-8C8043748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89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59ED4DA-E6D9-4F72-BCC0-B3106E195C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8E9915F-C5D9-4EAA-B3D1-DCA7FBB2E4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CE3AFB4-AD2D-4D39-88FE-8185ABBBE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CBBBC7-E93F-45B2-8796-45E2CC8FA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1B970E-6D5C-494A-B209-B63F254FE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388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532A210-A8E9-4DE2-B0CD-BE4A5CA5E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4E1101A-3978-4BB8-9B39-F38AFDB15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21D0467-4323-431D-A219-54495FB448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5AA7-CB9F-4230-BBB8-D459783CC337}" type="datetimeFigureOut">
              <a:rPr lang="ko-KR" altLang="en-US" smtClean="0"/>
              <a:t>2025-10-13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255C80-4CE1-4B63-8E73-559E7AD0F4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B2E72CB-7B99-4268-AFCD-95C29B9957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44DD9-8C5B-45F0-9EA5-AA1439C5FA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4753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AB0FB23-A10C-432C-8BA7-69C5D0A63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" y="45720"/>
            <a:ext cx="12167616" cy="676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878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9C6C583-5D7F-4F0F-87BF-EE8C06797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631" y="108373"/>
            <a:ext cx="12158472" cy="685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551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F0479AB-DA1C-4793-882F-0A60F52BC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803" y="925549"/>
            <a:ext cx="12158472" cy="669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236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0A093E9-3120-4161-A1A1-E3419FCDA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13" y="93133"/>
            <a:ext cx="119497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10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21AF87F-C9CE-49FF-8C19-FBA3A75B5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" y="250275"/>
            <a:ext cx="12146280" cy="672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942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64CB29A-C812-4D65-9E76-6D7900DE59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02" y="0"/>
            <a:ext cx="111501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36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E511DCC-DE31-47B6-8B4D-907F21449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72" y="160867"/>
            <a:ext cx="11609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113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DF67443-EBE6-4EF7-9C88-141E37F38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51" y="84666"/>
            <a:ext cx="104110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49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7D4E2DE-866D-4223-831F-53D6EF1EB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" y="68580"/>
            <a:ext cx="12158472" cy="672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673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D7E75D1-1029-4DE2-B9C9-BCC9DF002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" y="428244"/>
            <a:ext cx="12121896" cy="600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767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C714ECE-09A2-46FE-A567-E192C135D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439" y="605642"/>
            <a:ext cx="11076120" cy="5396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317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3EA333A-8CC8-4F0C-9326-EB9067670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" y="373380"/>
            <a:ext cx="12134088" cy="611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937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E2886F4-8469-456F-8D54-DD9CCCD59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" y="443484"/>
            <a:ext cx="12121896" cy="5971032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0571498A-2210-40C5-85A4-347E2FCA6524}"/>
              </a:ext>
            </a:extLst>
          </p:cNvPr>
          <p:cNvSpPr/>
          <p:nvPr/>
        </p:nvSpPr>
        <p:spPr>
          <a:xfrm>
            <a:off x="35052" y="6265333"/>
            <a:ext cx="12156948" cy="2878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8702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FD5CE37-C63A-448F-B60C-447CBCC43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" y="198289"/>
            <a:ext cx="12167616" cy="680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345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1275A32-5BD7-4510-850F-7357782FC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090" y="1067647"/>
            <a:ext cx="12134088" cy="672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275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020E594-4B9D-4598-9BF8-A7DD06A5A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732" y="1060752"/>
            <a:ext cx="12146280" cy="676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402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B79A7D3-7E85-471B-B61F-DFA2CC777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988" y="980948"/>
            <a:ext cx="12100560" cy="677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9499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67AB5B1-EEC0-4F57-9F84-6BF310B41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706" y="1243511"/>
            <a:ext cx="12100560" cy="681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523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9A38B68-A420-4062-BD80-6CDFBB0D4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386" y="1099312"/>
            <a:ext cx="12121896" cy="674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970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E8F9EA6-DEBC-48CA-95E4-86B0EB28D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690" y="1059180"/>
            <a:ext cx="12134088" cy="672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1301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4502FC5-BC02-45A5-8EAD-CF5BCE3E7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868" y="746663"/>
            <a:ext cx="12134088" cy="6729984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6A0B73AF-F68C-42AA-92A4-22C543831C6B}"/>
              </a:ext>
            </a:extLst>
          </p:cNvPr>
          <p:cNvSpPr/>
          <p:nvPr/>
        </p:nvSpPr>
        <p:spPr>
          <a:xfrm>
            <a:off x="1736875" y="6144091"/>
            <a:ext cx="5223934" cy="558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5799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0B91ACE-C71D-4DCF-BF37-9F0996327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149" y="883920"/>
            <a:ext cx="12088368" cy="676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9522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6F7BD26-EE3F-4EEB-909A-D6254B0784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6930" y="3064805"/>
            <a:ext cx="1371791" cy="36200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20E270E-DC27-4D16-B479-42609557EE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643" y="3544742"/>
            <a:ext cx="1533739" cy="39058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7D85311-E114-4C9F-BEBD-681733EE2E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6930" y="4156347"/>
            <a:ext cx="1657581" cy="34294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52BD57A-B637-4866-83BA-664BCDDDE8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8465" y="2465452"/>
            <a:ext cx="4563112" cy="39058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3F5915CB-E284-4CD7-A237-229B59F220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7203" y="877831"/>
            <a:ext cx="5068007" cy="131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5998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F18B96A-CD94-44AC-94ED-00068DB5DB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8187" y="1213865"/>
            <a:ext cx="4515480" cy="162900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B96A53C-2E89-4DC6-98F5-8DA64F920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6554" y="1213865"/>
            <a:ext cx="5210902" cy="288647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F5F6527-6B52-4532-9B4A-AACD6E39FA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9154" y="4746509"/>
            <a:ext cx="6525536" cy="47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9588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1A7356C-22EE-4654-94C5-39D3AC06F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992" y="413916"/>
            <a:ext cx="10860016" cy="603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7191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065809C-75CE-4E3F-8317-61033A1E4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" y="22860"/>
            <a:ext cx="12088368" cy="681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438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0</Words>
  <Application>Microsoft Office PowerPoint</Application>
  <PresentationFormat>와이드스크린</PresentationFormat>
  <Paragraphs>0</Paragraphs>
  <Slides>26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기일 양</dc:creator>
  <cp:lastModifiedBy>기일 양</cp:lastModifiedBy>
  <cp:revision>8</cp:revision>
  <dcterms:created xsi:type="dcterms:W3CDTF">2025-09-10T00:04:42Z</dcterms:created>
  <dcterms:modified xsi:type="dcterms:W3CDTF">2025-10-13T01:05:07Z</dcterms:modified>
</cp:coreProperties>
</file>